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7" r:id="rId4"/>
    <p:sldId id="259" r:id="rId5"/>
    <p:sldId id="278" r:id="rId6"/>
    <p:sldId id="262" r:id="rId7"/>
    <p:sldId id="279" r:id="rId8"/>
    <p:sldId id="280" r:id="rId9"/>
    <p:sldId id="264" r:id="rId10"/>
    <p:sldId id="271" r:id="rId11"/>
    <p:sldId id="281" r:id="rId12"/>
    <p:sldId id="275" r:id="rId13"/>
    <p:sldId id="276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4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01124" y="1736248"/>
            <a:ext cx="7272808" cy="25568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                            НАТУРАЛЬНЫХ ЧИСЕЛ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С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ОЙСТ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6" y="444947"/>
            <a:ext cx="3005741" cy="59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856275" y="1988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51920" y="308401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18" y="417292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851920" y="526596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34939"/>
            <a:ext cx="1581053" cy="30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8855"/>
            <a:ext cx="1581053" cy="30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314447"/>
            <a:ext cx="1208747" cy="235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НАТУРАЛЬНЫХ ЧИСЕЛ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2536" y="764704"/>
            <a:ext cx="3005741" cy="59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41040"/>
            <a:ext cx="3042931" cy="59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99" y="2852936"/>
            <a:ext cx="1581053" cy="30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99" y="2852936"/>
            <a:ext cx="1581053" cy="30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99" y="2852936"/>
            <a:ext cx="1581053" cy="30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34939"/>
            <a:ext cx="1581053" cy="30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204785" y="1681705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204785" y="4172882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77209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6431" y="2804083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813297" y="1681704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813297" y="4172881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44" y="4159389"/>
            <a:ext cx="1273782" cy="24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2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99" y="2852936"/>
            <a:ext cx="1581053" cy="308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funforkids.ru/pictures/neznaika/neznaika27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числу ра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6 205 004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6 254 000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5336337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602 054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658" y="316819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6 020 504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0875" y="206520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506 078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3002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500 678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0019" y="314381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567 800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0659" y="532106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567 008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251067"/>
            <a:ext cx="432048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6000000+20000+500 +4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1251067"/>
            <a:ext cx="432048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500000+60000+7000+8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выполненное сложение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405102"/>
            <a:ext cx="1584176" cy="175042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54708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6953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61561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397504"/>
            <a:ext cx="1584176" cy="172819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54708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6953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61561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400672"/>
            <a:ext cx="1584176" cy="175928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54708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6953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61661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844363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6913960" y="6191469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56376" y="6191469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3573016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выполненное сложение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63398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+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165628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+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99792" y="162595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+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404" y="1253488"/>
            <a:ext cx="332112" cy="3724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4628" y="1253488"/>
            <a:ext cx="332112" cy="3724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49960" y="1253488"/>
            <a:ext cx="332112" cy="3724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02360" y="4621062"/>
            <a:ext cx="1584176" cy="1750427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48405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9975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58480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8079" y="4651985"/>
            <a:ext cx="1584176" cy="172819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48405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9975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58370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3728" y="4636438"/>
            <a:ext cx="1584176" cy="175928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48405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9975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58380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0804" y="487191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+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702513" y="487118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+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4702360" y="487191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+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4748" y="4435374"/>
            <a:ext cx="332112" cy="3724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60972" y="4435374"/>
            <a:ext cx="332112" cy="3724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36304" y="4435374"/>
            <a:ext cx="332112" cy="3724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1" grpId="0"/>
      <p:bldP spid="11" grpId="1"/>
      <p:bldP spid="15" grpId="0"/>
      <p:bldP spid="15" grpId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цифра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результата сложения найдена неверно?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1601444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6913960" y="6191469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56376" y="6191469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0500"/>
            <a:ext cx="1515467" cy="175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7965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8013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200" y="164524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+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37484" y="1784765"/>
            <a:ext cx="83268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20216" y="1789115"/>
            <a:ext cx="836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1784765"/>
            <a:ext cx="83225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13640" y="1775907"/>
            <a:ext cx="83225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802" y="2577018"/>
            <a:ext cx="98277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8113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32040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цифра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результата сложения найдена неверно?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9240" y="4569630"/>
            <a:ext cx="1515467" cy="175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6197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864" y="480437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+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11148" y="4943895"/>
            <a:ext cx="83268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03352" y="4939878"/>
            <a:ext cx="836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73856" y="4943895"/>
            <a:ext cx="83225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206" y="4939878"/>
            <a:ext cx="83225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7139" y="5744141"/>
            <a:ext cx="100540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6902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92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Знайка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74472" y="21328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74472" y="36792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74472" y="2908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74472" y="4459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74472" y="523258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228184" y="21328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228184" y="36792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228184" y="2908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228184" y="4459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228184" y="523258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5" y="188640"/>
            <a:ext cx="42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сложить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50 700 и 300,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52392" y="204292"/>
            <a:ext cx="42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сложить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и 200,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501 000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8875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53 700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1443" y="315579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51 000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32 800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1987" y="316014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1824" y="531954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31 000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5" y="188640"/>
            <a:ext cx="42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 числу 8999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ить 10,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89 900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3414" y="3181477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489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4563" y="533198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1987" y="316014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6999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41987" y="206520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6109" y="188640"/>
            <a:ext cx="42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 числу 5999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ить 10,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8" y="260648"/>
            <a:ext cx="428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чисел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25 400 и 6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25 046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25 460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25 406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1987" y="53260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48 028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48 280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3269" y="314182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48 208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9198" y="260648"/>
            <a:ext cx="428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чисел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48 200 и 8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8" y="260648"/>
            <a:ext cx="428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число 87 999 увеличить на 100,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93877" y="4236323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88 910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88 100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8875" y="205959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88 099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1987" y="53260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29 100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41987" y="316014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43269" y="205959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29 099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4555" y="423632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29 009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0538" y="260648"/>
            <a:ext cx="428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число 28 999 увеличить на 10,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8" y="260648"/>
            <a:ext cx="428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слагаемое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30 000,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300 000.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равна сумма?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62207" y="206520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3693" y="424165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330 000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53273" y="422787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41987" y="316014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43269" y="205959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9326" y="533173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140 000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8804" y="243225"/>
            <a:ext cx="428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слагаемое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0 000,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70 000.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равна сумма?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 значение выражения?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53319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0875" y="206520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3020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0019" y="314381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0019" y="424426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251067"/>
            <a:ext cx="432048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 + 1250 + 35 + 750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1251067"/>
            <a:ext cx="432048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2064 + 36 + 999 + 1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6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39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91047"/>
            <a:ext cx="720080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27 120 + 903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27 120 + 899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31" y="2815995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0612" y="4253369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08819" y="4253369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08820" y="1772816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10612" y="1772815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7324" y="3501008"/>
            <a:ext cx="720080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65 030 + 804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804 + 65 300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WPS Presentation</Application>
  <PresentationFormat>Экран (4:3)</PresentationFormat>
  <Paragraphs>310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84</cp:revision>
  <dcterms:created xsi:type="dcterms:W3CDTF">2020-10-13T08:41:00Z</dcterms:created>
  <dcterms:modified xsi:type="dcterms:W3CDTF">2024-11-01T15:43:41Z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FF0F138E12414475937BFE0F1895B9ED_12</vt:lpwstr>
  </property>
  <property fmtid="{D5CDD505-2E9C-101B-9397-08002B2CF9AE}" pid="3" name="KSOProductBuildVer">
    <vt:lpwstr>1049-12.2.0.18607</vt:lpwstr>
  </property>
</Properties>
</file>