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1A"/>
    <a:srgbClr val="EABD17"/>
    <a:srgbClr val="D29B10"/>
    <a:srgbClr val="D65DB1"/>
    <a:srgbClr val="845EC2"/>
    <a:srgbClr val="FFFFFF"/>
    <a:srgbClr val="CE4AAB"/>
    <a:srgbClr val="DD2FAB"/>
    <a:srgbClr val="E45EBE"/>
    <a:srgbClr val="D022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3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552" y="44"/>
      </p:cViewPr>
      <p:guideLst>
        <p:guide pos="3840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10533-F936-4B12-A15C-1A4AFB435DBB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EEE5A-10DE-4F6E-9D11-90236B78C6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30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9482" rtl="0" eaLnBrk="1" latinLnBrk="0" hangingPunct="1">
      <a:defRPr sz="1128" kern="1200">
        <a:solidFill>
          <a:schemeClr val="tx1"/>
        </a:solidFill>
        <a:latin typeface="+mn-lt"/>
        <a:ea typeface="+mn-ea"/>
        <a:cs typeface="+mn-cs"/>
      </a:defRPr>
    </a:lvl1pPr>
    <a:lvl2pPr marL="429741" algn="l" defTabSz="859482" rtl="0" eaLnBrk="1" latinLnBrk="0" hangingPunct="1">
      <a:defRPr sz="1128" kern="1200">
        <a:solidFill>
          <a:schemeClr val="tx1"/>
        </a:solidFill>
        <a:latin typeface="+mn-lt"/>
        <a:ea typeface="+mn-ea"/>
        <a:cs typeface="+mn-cs"/>
      </a:defRPr>
    </a:lvl2pPr>
    <a:lvl3pPr marL="859482" algn="l" defTabSz="859482" rtl="0" eaLnBrk="1" latinLnBrk="0" hangingPunct="1">
      <a:defRPr sz="1128" kern="1200">
        <a:solidFill>
          <a:schemeClr val="tx1"/>
        </a:solidFill>
        <a:latin typeface="+mn-lt"/>
        <a:ea typeface="+mn-ea"/>
        <a:cs typeface="+mn-cs"/>
      </a:defRPr>
    </a:lvl3pPr>
    <a:lvl4pPr marL="1289225" algn="l" defTabSz="859482" rtl="0" eaLnBrk="1" latinLnBrk="0" hangingPunct="1">
      <a:defRPr sz="1128" kern="1200">
        <a:solidFill>
          <a:schemeClr val="tx1"/>
        </a:solidFill>
        <a:latin typeface="+mn-lt"/>
        <a:ea typeface="+mn-ea"/>
        <a:cs typeface="+mn-cs"/>
      </a:defRPr>
    </a:lvl4pPr>
    <a:lvl5pPr marL="1718967" algn="l" defTabSz="859482" rtl="0" eaLnBrk="1" latinLnBrk="0" hangingPunct="1">
      <a:defRPr sz="1128" kern="1200">
        <a:solidFill>
          <a:schemeClr val="tx1"/>
        </a:solidFill>
        <a:latin typeface="+mn-lt"/>
        <a:ea typeface="+mn-ea"/>
        <a:cs typeface="+mn-cs"/>
      </a:defRPr>
    </a:lvl5pPr>
    <a:lvl6pPr marL="2148710" algn="l" defTabSz="859482" rtl="0" eaLnBrk="1" latinLnBrk="0" hangingPunct="1">
      <a:defRPr sz="1128" kern="1200">
        <a:solidFill>
          <a:schemeClr val="tx1"/>
        </a:solidFill>
        <a:latin typeface="+mn-lt"/>
        <a:ea typeface="+mn-ea"/>
        <a:cs typeface="+mn-cs"/>
      </a:defRPr>
    </a:lvl6pPr>
    <a:lvl7pPr marL="2578449" algn="l" defTabSz="859482" rtl="0" eaLnBrk="1" latinLnBrk="0" hangingPunct="1">
      <a:defRPr sz="1128" kern="1200">
        <a:solidFill>
          <a:schemeClr val="tx1"/>
        </a:solidFill>
        <a:latin typeface="+mn-lt"/>
        <a:ea typeface="+mn-ea"/>
        <a:cs typeface="+mn-cs"/>
      </a:defRPr>
    </a:lvl7pPr>
    <a:lvl8pPr marL="3008191" algn="l" defTabSz="859482" rtl="0" eaLnBrk="1" latinLnBrk="0" hangingPunct="1">
      <a:defRPr sz="1128" kern="1200">
        <a:solidFill>
          <a:schemeClr val="tx1"/>
        </a:solidFill>
        <a:latin typeface="+mn-lt"/>
        <a:ea typeface="+mn-ea"/>
        <a:cs typeface="+mn-cs"/>
      </a:defRPr>
    </a:lvl8pPr>
    <a:lvl9pPr marL="3437934" algn="l" defTabSz="859482" rtl="0" eaLnBrk="1" latinLnBrk="0" hangingPunct="1">
      <a:defRPr sz="11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65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21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60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61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89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89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18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1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15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EE9E7-E4D3-4C8E-B8D7-1A79085C2D7F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1BD7F-05C6-4B69-AEE9-F347BACFF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49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165A45-0AF8-20B3-29F1-F1C2FF4EE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E290DC43-7EBB-649C-0E77-B014AA3882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E220CE-C0D0-9444-FA16-48CEB09F06E3}"/>
              </a:ext>
            </a:extLst>
          </p:cNvPr>
          <p:cNvSpPr txBox="1"/>
          <p:nvPr/>
        </p:nvSpPr>
        <p:spPr>
          <a:xfrm>
            <a:off x="1811684" y="1919854"/>
            <a:ext cx="106940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err="1">
                <a:solidFill>
                  <a:srgbClr val="FF0000"/>
                </a:solidFill>
              </a:rPr>
              <a:t>Moroz</a:t>
            </a:r>
            <a:r>
              <a:rPr lang="ru-RU" sz="4800" dirty="0">
                <a:solidFill>
                  <a:srgbClr val="FF0000"/>
                </a:solidFill>
              </a:rPr>
              <a:t> </a:t>
            </a:r>
            <a:r>
              <a:rPr lang="ru-RU" sz="4800" dirty="0" err="1">
                <a:solidFill>
                  <a:srgbClr val="FF0000"/>
                </a:solidFill>
              </a:rPr>
              <a:t>Ludmila</a:t>
            </a:r>
            <a:endParaRPr lang="ru-RU" sz="4800" dirty="0">
              <a:solidFill>
                <a:srgbClr val="FF0000"/>
              </a:solidFill>
            </a:endParaRPr>
          </a:p>
          <a:p>
            <a:pPr algn="ctr"/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176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6973</TotalTime>
  <Words>4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Ramaditya</dc:creator>
  <cp:lastModifiedBy>Ludmila Moroz</cp:lastModifiedBy>
  <cp:revision>405</cp:revision>
  <dcterms:created xsi:type="dcterms:W3CDTF">2019-08-19T13:50:52Z</dcterms:created>
  <dcterms:modified xsi:type="dcterms:W3CDTF">2022-08-18T17:42:42Z</dcterms:modified>
</cp:coreProperties>
</file>