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57" r:id="rId5"/>
    <p:sldId id="358" r:id="rId6"/>
    <p:sldId id="359" r:id="rId7"/>
    <p:sldId id="360" r:id="rId8"/>
    <p:sldId id="362" r:id="rId9"/>
    <p:sldId id="361" r:id="rId10"/>
    <p:sldId id="364" r:id="rId11"/>
    <p:sldId id="363" r:id="rId12"/>
    <p:sldId id="367" r:id="rId13"/>
    <p:sldId id="365" r:id="rId14"/>
    <p:sldId id="369" r:id="rId15"/>
    <p:sldId id="374" r:id="rId16"/>
    <p:sldId id="371" r:id="rId17"/>
    <p:sldId id="372" r:id="rId18"/>
    <p:sldId id="373" r:id="rId19"/>
    <p:sldId id="368" r:id="rId20"/>
    <p:sldId id="370" r:id="rId21"/>
    <p:sldId id="257" r:id="rId22"/>
    <p:sldId id="37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4444" autoAdjust="0"/>
  </p:normalViewPr>
  <p:slideViewPr>
    <p:cSldViewPr showGuides="1">
      <p:cViewPr varScale="1">
        <p:scale>
          <a:sx n="109" d="100"/>
          <a:sy n="109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68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7" Type="http://schemas.openxmlformats.org/officeDocument/2006/relationships/image" Target="../media/image75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7" Type="http://schemas.openxmlformats.org/officeDocument/2006/relationships/image" Target="../media/image88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7" Type="http://schemas.openxmlformats.org/officeDocument/2006/relationships/image" Target="../media/image96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6.wmf"/><Relationship Id="rId1" Type="http://schemas.openxmlformats.org/officeDocument/2006/relationships/image" Target="../media/image15.jpeg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61.wmf"/><Relationship Id="rId8" Type="http://schemas.openxmlformats.org/officeDocument/2006/relationships/image" Target="../media/image60.wmf"/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исходными уравнениями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</a:t>
            </a:r>
            <a:r>
              <a:rPr lang="ru-RU" dirty="0" smtClean="0"/>
              <a:t>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</a:t>
            </a:r>
            <a:r>
              <a:rPr lang="ru-RU" dirty="0" smtClean="0"/>
              <a:t>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</a:t>
            </a:r>
            <a:r>
              <a:rPr lang="ru-RU" dirty="0" smtClean="0"/>
              <a:t>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Выбираем ответ – нажимает. По цвету прямоугольника будет понятно, правильный ответ или нет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«Решение». Количество нажатий обозначено на прямоугольнике,  в скобках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</a:t>
            </a:r>
            <a:endParaRPr lang="ru-RU" sz="5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его корни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7" name="Овал 16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Корни уравнения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67171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12765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132856"/>
            <a:ext cx="4089964" cy="44658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132857"/>
            <a:ext cx="4089964" cy="446588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12765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564903"/>
            <a:ext cx="4089964" cy="40338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564904"/>
            <a:ext cx="4089964" cy="403383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и его корни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Корни уравнения.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Равносильные уравнения.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6" name="Овал 15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Какому выражению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тождественно равно выражение: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Корни уравнения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332656"/>
            <a:ext cx="8352928" cy="216024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Корни уравнения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395536" y="4437112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1691680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182144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47293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11636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691680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182144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47293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6116367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Корни уравнения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7" Type="http://schemas.openxmlformats.org/officeDocument/2006/relationships/theme" Target="../theme/theme1.xml"/><Relationship Id="rId36" Type="http://schemas.openxmlformats.org/officeDocument/2006/relationships/image" Target="../media/image7.jpeg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6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40.wmf"/><Relationship Id="rId17" Type="http://schemas.openxmlformats.org/officeDocument/2006/relationships/notesSlide" Target="../notesSlides/notesSlide9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46.wmf"/><Relationship Id="rId13" Type="http://schemas.openxmlformats.org/officeDocument/2006/relationships/oleObject" Target="../embeddings/oleObject36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35.bin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50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47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16.xml"/><Relationship Id="rId12" Type="http://schemas.openxmlformats.org/officeDocument/2006/relationships/image" Target="../media/image52.wmf"/><Relationship Id="rId11" Type="http://schemas.openxmlformats.org/officeDocument/2006/relationships/oleObject" Target="../embeddings/oleObject42.bin"/><Relationship Id="rId10" Type="http://schemas.openxmlformats.org/officeDocument/2006/relationships/image" Target="../media/image51.wmf"/><Relationship Id="rId1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4.bin"/><Relationship Id="rId21" Type="http://schemas.openxmlformats.org/officeDocument/2006/relationships/notesSlide" Target="../notesSlides/notesSlide12.xml"/><Relationship Id="rId20" Type="http://schemas.openxmlformats.org/officeDocument/2006/relationships/vmlDrawing" Target="../drawings/vmlDrawing9.vml"/><Relationship Id="rId2" Type="http://schemas.openxmlformats.org/officeDocument/2006/relationships/image" Target="../media/image53.wmf"/><Relationship Id="rId19" Type="http://schemas.openxmlformats.org/officeDocument/2006/relationships/slideLayout" Target="../slideLayouts/slideLayout16.xml"/><Relationship Id="rId18" Type="http://schemas.openxmlformats.org/officeDocument/2006/relationships/image" Target="../media/image61.wmf"/><Relationship Id="rId17" Type="http://schemas.openxmlformats.org/officeDocument/2006/relationships/oleObject" Target="../embeddings/oleObject51.bin"/><Relationship Id="rId16" Type="http://schemas.openxmlformats.org/officeDocument/2006/relationships/image" Target="../media/image60.wmf"/><Relationship Id="rId15" Type="http://schemas.openxmlformats.org/officeDocument/2006/relationships/oleObject" Target="../embeddings/oleObject50.bin"/><Relationship Id="rId14" Type="http://schemas.openxmlformats.org/officeDocument/2006/relationships/image" Target="../media/image59.wmf"/><Relationship Id="rId13" Type="http://schemas.openxmlformats.org/officeDocument/2006/relationships/oleObject" Target="../embeddings/oleObject49.bin"/><Relationship Id="rId12" Type="http://schemas.openxmlformats.org/officeDocument/2006/relationships/image" Target="../media/image58.wmf"/><Relationship Id="rId11" Type="http://schemas.openxmlformats.org/officeDocument/2006/relationships/oleObject" Target="../embeddings/oleObject48.bin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2.wmf"/><Relationship Id="rId17" Type="http://schemas.openxmlformats.org/officeDocument/2006/relationships/notesSlide" Target="../notesSlides/notesSlide13.xml"/><Relationship Id="rId16" Type="http://schemas.openxmlformats.org/officeDocument/2006/relationships/vmlDrawing" Target="../drawings/vmlDrawing10.vml"/><Relationship Id="rId15" Type="http://schemas.openxmlformats.org/officeDocument/2006/relationships/slideLayout" Target="../slideLayouts/slideLayout15.xml"/><Relationship Id="rId14" Type="http://schemas.openxmlformats.org/officeDocument/2006/relationships/image" Target="../media/image68.wmf"/><Relationship Id="rId13" Type="http://schemas.openxmlformats.org/officeDocument/2006/relationships/oleObject" Target="../embeddings/oleObject58.bin"/><Relationship Id="rId12" Type="http://schemas.openxmlformats.org/officeDocument/2006/relationships/image" Target="../media/image67.wmf"/><Relationship Id="rId11" Type="http://schemas.openxmlformats.org/officeDocument/2006/relationships/oleObject" Target="../embeddings/oleObject57.bin"/><Relationship Id="rId10" Type="http://schemas.openxmlformats.org/officeDocument/2006/relationships/image" Target="../media/image66.wmf"/><Relationship Id="rId1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3.bin"/><Relationship Id="rId8" Type="http://schemas.openxmlformats.org/officeDocument/2006/relationships/image" Target="../media/image72.wmf"/><Relationship Id="rId7" Type="http://schemas.openxmlformats.org/officeDocument/2006/relationships/oleObject" Target="../embeddings/oleObject62.bin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69.wmf"/><Relationship Id="rId17" Type="http://schemas.openxmlformats.org/officeDocument/2006/relationships/notesSlide" Target="../notesSlides/notesSlide14.xml"/><Relationship Id="rId16" Type="http://schemas.openxmlformats.org/officeDocument/2006/relationships/vmlDrawing" Target="../drawings/vmlDrawing11.vml"/><Relationship Id="rId15" Type="http://schemas.openxmlformats.org/officeDocument/2006/relationships/slideLayout" Target="../slideLayouts/slideLayout15.xml"/><Relationship Id="rId14" Type="http://schemas.openxmlformats.org/officeDocument/2006/relationships/image" Target="../media/image75.wmf"/><Relationship Id="rId13" Type="http://schemas.openxmlformats.org/officeDocument/2006/relationships/oleObject" Target="../embeddings/oleObject65.bin"/><Relationship Id="rId12" Type="http://schemas.openxmlformats.org/officeDocument/2006/relationships/image" Target="../media/image74.wmf"/><Relationship Id="rId11" Type="http://schemas.openxmlformats.org/officeDocument/2006/relationships/oleObject" Target="../embeddings/oleObject64.bin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59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0.bin"/><Relationship Id="rId8" Type="http://schemas.openxmlformats.org/officeDocument/2006/relationships/image" Target="../media/image79.wmf"/><Relationship Id="rId7" Type="http://schemas.openxmlformats.org/officeDocument/2006/relationships/oleObject" Target="../embeddings/oleObject69.bin"/><Relationship Id="rId6" Type="http://schemas.openxmlformats.org/officeDocument/2006/relationships/image" Target="../media/image7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77.wmf"/><Relationship Id="rId3" Type="http://schemas.openxmlformats.org/officeDocument/2006/relationships/oleObject" Target="../embeddings/oleObject67.bin"/><Relationship Id="rId2" Type="http://schemas.openxmlformats.org/officeDocument/2006/relationships/image" Target="../media/image76.wmf"/><Relationship Id="rId15" Type="http://schemas.openxmlformats.org/officeDocument/2006/relationships/notesSlide" Target="../notesSlides/notesSlide15.xml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15.xml"/><Relationship Id="rId12" Type="http://schemas.openxmlformats.org/officeDocument/2006/relationships/image" Target="../media/image81.wmf"/><Relationship Id="rId11" Type="http://schemas.openxmlformats.org/officeDocument/2006/relationships/oleObject" Target="../embeddings/oleObject71.bin"/><Relationship Id="rId10" Type="http://schemas.openxmlformats.org/officeDocument/2006/relationships/image" Target="../media/image80.wmf"/><Relationship Id="rId1" Type="http://schemas.openxmlformats.org/officeDocument/2006/relationships/oleObject" Target="../embeddings/oleObject66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85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3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82.wmf"/><Relationship Id="rId19" Type="http://schemas.openxmlformats.org/officeDocument/2006/relationships/notesSlide" Target="../notesSlides/notesSlide16.xml"/><Relationship Id="rId18" Type="http://schemas.openxmlformats.org/officeDocument/2006/relationships/vmlDrawing" Target="../drawings/vmlDrawing13.vml"/><Relationship Id="rId17" Type="http://schemas.openxmlformats.org/officeDocument/2006/relationships/slideLayout" Target="../slideLayouts/slideLayout16.xml"/><Relationship Id="rId16" Type="http://schemas.openxmlformats.org/officeDocument/2006/relationships/image" Target="../media/image89.wmf"/><Relationship Id="rId15" Type="http://schemas.openxmlformats.org/officeDocument/2006/relationships/oleObject" Target="../embeddings/oleObject79.bin"/><Relationship Id="rId14" Type="http://schemas.openxmlformats.org/officeDocument/2006/relationships/image" Target="../media/image88.wmf"/><Relationship Id="rId13" Type="http://schemas.openxmlformats.org/officeDocument/2006/relationships/oleObject" Target="../embeddings/oleObject78.bin"/><Relationship Id="rId12" Type="http://schemas.openxmlformats.org/officeDocument/2006/relationships/image" Target="../media/image87.wmf"/><Relationship Id="rId11" Type="http://schemas.openxmlformats.org/officeDocument/2006/relationships/oleObject" Target="../embeddings/oleObject77.bin"/><Relationship Id="rId10" Type="http://schemas.openxmlformats.org/officeDocument/2006/relationships/image" Target="../media/image86.wmf"/><Relationship Id="rId1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4.bin"/><Relationship Id="rId8" Type="http://schemas.openxmlformats.org/officeDocument/2006/relationships/image" Target="../media/image93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91.wmf"/><Relationship Id="rId3" Type="http://schemas.openxmlformats.org/officeDocument/2006/relationships/oleObject" Target="../embeddings/oleObject81.bin"/><Relationship Id="rId2" Type="http://schemas.openxmlformats.org/officeDocument/2006/relationships/image" Target="../media/image90.wmf"/><Relationship Id="rId19" Type="http://schemas.openxmlformats.org/officeDocument/2006/relationships/notesSlide" Target="../notesSlides/notesSlide17.xml"/><Relationship Id="rId18" Type="http://schemas.openxmlformats.org/officeDocument/2006/relationships/vmlDrawing" Target="../drawings/vmlDrawing14.vml"/><Relationship Id="rId17" Type="http://schemas.openxmlformats.org/officeDocument/2006/relationships/slideLayout" Target="../slideLayouts/slideLayout16.xml"/><Relationship Id="rId16" Type="http://schemas.openxmlformats.org/officeDocument/2006/relationships/image" Target="../media/image97.wmf"/><Relationship Id="rId15" Type="http://schemas.openxmlformats.org/officeDocument/2006/relationships/oleObject" Target="../embeddings/oleObject87.bin"/><Relationship Id="rId14" Type="http://schemas.openxmlformats.org/officeDocument/2006/relationships/image" Target="../media/image96.wmf"/><Relationship Id="rId13" Type="http://schemas.openxmlformats.org/officeDocument/2006/relationships/oleObject" Target="../embeddings/oleObject86.bin"/><Relationship Id="rId12" Type="http://schemas.openxmlformats.org/officeDocument/2006/relationships/image" Target="../media/image95.wmf"/><Relationship Id="rId11" Type="http://schemas.openxmlformats.org/officeDocument/2006/relationships/oleObject" Target="../embeddings/oleObject85.bin"/><Relationship Id="rId10" Type="http://schemas.openxmlformats.org/officeDocument/2006/relationships/image" Target="../media/image94.wmf"/><Relationship Id="rId1" Type="http://schemas.openxmlformats.org/officeDocument/2006/relationships/oleObject" Target="../embeddings/oleObject80.bin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hyperlink" Target="https://i.pinimg.com/originals/e3/18/1e/e3181ed388b0c461834c6f6001402ce5.png" TargetMode="External"/><Relationship Id="rId3" Type="http://schemas.openxmlformats.org/officeDocument/2006/relationships/hyperlink" Target="https://img-fotki.yandex.ru/get/1016686/16969765.27c/0_ae7a6_94548828_orig.pn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kartinkin.net/uploads/posts/2022-03/1646860869_18-kartinkin-net-p-uchitelnitsa-kartinki-18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7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17.png"/><Relationship Id="rId4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5.jpeg"/><Relationship Id="rId10" Type="http://schemas.openxmlformats.org/officeDocument/2006/relationships/notesSlide" Target="../notesSlides/notesSlide5.xml"/><Relationship Id="rId1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0.bin"/><Relationship Id="rId23" Type="http://schemas.openxmlformats.org/officeDocument/2006/relationships/notesSlide" Target="../notesSlides/notesSlide6.xml"/><Relationship Id="rId22" Type="http://schemas.openxmlformats.org/officeDocument/2006/relationships/vmlDrawing" Target="../drawings/vmlDrawing4.vml"/><Relationship Id="rId21" Type="http://schemas.openxmlformats.org/officeDocument/2006/relationships/slideLayout" Target="../slideLayouts/slideLayout9.xml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18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17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9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3.wmf"/><Relationship Id="rId17" Type="http://schemas.openxmlformats.org/officeDocument/2006/relationships/notesSlide" Target="../notesSlides/notesSlide8.xml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39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38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81750"/>
            <a:ext cx="7128510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5264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ли число (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корнем уравнения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39720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5811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076575" y="2251075"/>
          <a:ext cx="267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1" name="Формула" r:id="rId1" imgW="21945600" imgH="4876800" progId="Equation.3">
                  <p:embed/>
                </p:oleObj>
              </mc:Choice>
              <mc:Fallback>
                <p:oleObj name="Формула" r:id="rId1" imgW="21945600" imgH="4876800" progId="Equation.3">
                  <p:embed/>
                  <p:pic>
                    <p:nvPicPr>
                      <p:cNvPr id="0" name="Изображение 1096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2251075"/>
                        <a:ext cx="2679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97333" y="2840911"/>
          <a:ext cx="31257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2" name="Формула" r:id="rId3" imgW="25603200" imgH="5791200" progId="Equation.3">
                  <p:embed/>
                </p:oleObj>
              </mc:Choice>
              <mc:Fallback>
                <p:oleObj name="Формула" r:id="rId3" imgW="25603200" imgH="5791200" progId="Equation.3">
                  <p:embed/>
                  <p:pic>
                    <p:nvPicPr>
                      <p:cNvPr id="0" name="Изображение 109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33" y="2840911"/>
                        <a:ext cx="3125788" cy="7239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83568" y="3655774"/>
          <a:ext cx="61769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3" name="Формула" r:id="rId5" imgW="50596800" imgH="5181600" progId="Equation.3">
                  <p:embed/>
                </p:oleObj>
              </mc:Choice>
              <mc:Fallback>
                <p:oleObj name="Формула" r:id="rId5" imgW="50596800" imgH="5181600" progId="Equation.3">
                  <p:embed/>
                  <p:pic>
                    <p:nvPicPr>
                      <p:cNvPr id="0" name="Изображение 109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655774"/>
                        <a:ext cx="617696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005271" y="2014477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849461" y="2791306"/>
            <a:ext cx="2047009" cy="773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547671" y="3564811"/>
            <a:ext cx="4328585" cy="738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038475" y="4400550"/>
          <a:ext cx="27543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4" name="Формула" r:id="rId7" imgW="22555200" imgH="5486400" progId="Equation.3">
                  <p:embed/>
                </p:oleObj>
              </mc:Choice>
              <mc:Fallback>
                <p:oleObj name="Формула" r:id="rId7" imgW="22555200" imgH="5486400" progId="Equation.3">
                  <p:embed/>
                  <p:pic>
                    <p:nvPicPr>
                      <p:cNvPr id="0" name="Изображение 1096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4400550"/>
                        <a:ext cx="27543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715645" y="5032619"/>
          <a:ext cx="72977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5" name="Формула" r:id="rId9" imgW="59740800" imgH="5791200" progId="Equation.3">
                  <p:embed/>
                </p:oleObj>
              </mc:Choice>
              <mc:Fallback>
                <p:oleObj name="Формула" r:id="rId9" imgW="59740800" imgH="5791200" progId="Equation.3">
                  <p:embed/>
                  <p:pic>
                    <p:nvPicPr>
                      <p:cNvPr id="0" name="Изображение 1096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" y="5032619"/>
                        <a:ext cx="7297738" cy="7239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7005271" y="4201488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74794" y="5034450"/>
            <a:ext cx="5184576" cy="772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050088" y="3178175"/>
          <a:ext cx="1487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6" name="Формула" r:id="rId11" imgW="12192000" imgH="4267200" progId="Equation.3">
                  <p:embed/>
                </p:oleObj>
              </mc:Choice>
              <mc:Fallback>
                <p:oleObj name="Формула" r:id="rId11" imgW="12192000" imgH="4267200" progId="Equation.3">
                  <p:embed/>
                  <p:pic>
                    <p:nvPicPr>
                      <p:cNvPr id="0" name="Изображение 1096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088" y="3178175"/>
                        <a:ext cx="14874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130925" y="5854700"/>
          <a:ext cx="148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67" name="Формула" r:id="rId13" imgW="12192000" imgH="4267200" progId="Equation.3">
                  <p:embed/>
                </p:oleObj>
              </mc:Choice>
              <mc:Fallback>
                <p:oleObj name="Формула" r:id="rId13" imgW="12192000" imgH="4267200" progId="Equation.3">
                  <p:embed/>
                  <p:pic>
                    <p:nvPicPr>
                      <p:cNvPr id="0" name="Изображение 1096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925" y="5854700"/>
                        <a:ext cx="14890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ая выноска 15"/>
          <p:cNvSpPr/>
          <p:nvPr/>
        </p:nvSpPr>
        <p:spPr>
          <a:xfrm>
            <a:off x="337697" y="4983803"/>
            <a:ext cx="7265375" cy="1642251"/>
          </a:xfrm>
          <a:prstGeom prst="wedgeRectCallout">
            <a:avLst>
              <a:gd name="adj1" fmla="val 30006"/>
              <a:gd name="adj2" fmla="val -12128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обе части уравнения умножить или разделить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 и тоже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отличное от нуля,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получится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равносильное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данному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337697" y="3567525"/>
            <a:ext cx="7279544" cy="1353986"/>
          </a:xfrm>
          <a:prstGeom prst="wedgeRectCallout">
            <a:avLst>
              <a:gd name="adj1" fmla="val 36701"/>
              <a:gd name="adj2" fmla="val -12128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уравнении перенести слагаемое из одной части в другую, изменив его знак, то получится уравнение,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равносильное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данному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5744" y="3186869"/>
            <a:ext cx="314617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23528" y="1357678"/>
            <a:ext cx="7279544" cy="1726174"/>
          </a:xfrm>
          <a:prstGeom prst="wedgeRectCallout">
            <a:avLst>
              <a:gd name="adj1" fmla="val 35737"/>
              <a:gd name="adj2" fmla="val -95219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имеют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 и те же корни,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равносильными.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Уравнения, которые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имеют корней,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считают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равносильными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1" name="Овал 10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6321893" y="4046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уравнение равносильным уравнением с целым коэффициентом: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791918" y="2880527"/>
          <a:ext cx="3348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6" name="Формула" r:id="rId1" imgW="27432000" imgH="4876800" progId="Equation.3">
                  <p:embed/>
                </p:oleObj>
              </mc:Choice>
              <mc:Fallback>
                <p:oleObj name="Формула" r:id="rId1" imgW="27432000" imgH="48768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18" y="2880527"/>
                        <a:ext cx="334803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86318" y="3653887"/>
          <a:ext cx="2308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7" name="Формула" r:id="rId3" imgW="18897600" imgH="4267200" progId="Equation.3">
                  <p:embed/>
                </p:oleObj>
              </mc:Choice>
              <mc:Fallback>
                <p:oleObj name="Формула" r:id="rId3" imgW="18897600" imgH="4267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318" y="3653887"/>
                        <a:ext cx="23082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418578" y="2826032"/>
            <a:ext cx="829724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94543" y="2844432"/>
            <a:ext cx="324036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56561" y="2717783"/>
            <a:ext cx="0" cy="936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21272" y="275081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46523" y="4957084"/>
          <a:ext cx="3348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8" name="Формула" r:id="rId5" imgW="27432000" imgH="4876800" progId="Equation.3">
                  <p:embed/>
                </p:oleObj>
              </mc:Choice>
              <mc:Fallback>
                <p:oleObj name="Формула" r:id="rId5" imgW="27432000" imgH="4876800" progId="Equation.3">
                  <p:embed/>
                  <p:pic>
                    <p:nvPicPr>
                      <p:cNvPr id="0" name="Изображение 116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523" y="4957084"/>
                        <a:ext cx="334803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60313" y="5729950"/>
          <a:ext cx="2270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9" name="Формула" r:id="rId7" imgW="18592800" imgH="4267200" progId="Equation.3">
                  <p:embed/>
                </p:oleObj>
              </mc:Choice>
              <mc:Fallback>
                <p:oleObj name="Формула" r:id="rId7" imgW="18592800" imgH="4267200" progId="Equation.3">
                  <p:embed/>
                  <p:pic>
                    <p:nvPicPr>
                      <p:cNvPr id="0" name="Изображение 116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313" y="5729950"/>
                        <a:ext cx="2270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473183" y="4902589"/>
            <a:ext cx="829723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149148" y="4920989"/>
            <a:ext cx="324036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311166" y="4794340"/>
            <a:ext cx="0" cy="936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40208" y="458690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325035" y="3188001"/>
          <a:ext cx="28257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90" name="Формула" r:id="rId9" imgW="23164800" imgH="9448800" progId="Equation.3">
                  <p:embed/>
                </p:oleObj>
              </mc:Choice>
              <mc:Fallback>
                <p:oleObj name="Формула" r:id="rId9" imgW="23164800" imgH="9448800" progId="Equation.3">
                  <p:embed/>
                  <p:pic>
                    <p:nvPicPr>
                      <p:cNvPr id="0" name="Изображение 116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5035" y="3188001"/>
                        <a:ext cx="282575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92080" y="4551174"/>
          <a:ext cx="2043117" cy="1179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91" name="Формула" r:id="rId11" imgW="16764000" imgH="9448800" progId="Equation.3">
                  <p:embed/>
                </p:oleObj>
              </mc:Choice>
              <mc:Fallback>
                <p:oleObj name="Формула" r:id="rId11" imgW="16764000" imgH="9448800" progId="Equation.3">
                  <p:embed/>
                  <p:pic>
                    <p:nvPicPr>
                      <p:cNvPr id="0" name="Изображение 116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551174"/>
                        <a:ext cx="2043117" cy="1179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578049" y="3166484"/>
            <a:ext cx="685706" cy="1224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254014" y="3166484"/>
            <a:ext cx="324036" cy="1296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7416030" y="3022468"/>
            <a:ext cx="2" cy="1440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4428143" y="312194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43608" y="1476108"/>
            <a:ext cx="37212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443098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уравнение равносильным уравнением вида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числа: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30848" y="2755768"/>
          <a:ext cx="2270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6" name="Формула" r:id="rId1" imgW="18592800" imgH="4267200" progId="Equation.3">
                  <p:embed/>
                </p:oleObj>
              </mc:Choice>
              <mc:Fallback>
                <p:oleObj name="Формула" r:id="rId1" imgW="18592800" imgH="4267200" progId="Equation.3">
                  <p:embed/>
                  <p:pic>
                    <p:nvPicPr>
                      <p:cNvPr id="0" name="Изображение 1178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848" y="2755768"/>
                        <a:ext cx="22701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29672" y="3401170"/>
          <a:ext cx="2493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7" name="Формула" r:id="rId3" imgW="20421600" imgH="4267200" progId="Equation.3">
                  <p:embed/>
                </p:oleObj>
              </mc:Choice>
              <mc:Fallback>
                <p:oleObj name="Формула" r:id="rId3" imgW="20421600" imgH="4267200" progId="Equation.3">
                  <p:embed/>
                  <p:pic>
                    <p:nvPicPr>
                      <p:cNvPr id="0" name="Изображение 1178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9672" y="3401170"/>
                        <a:ext cx="24939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1272" y="275081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85169" y="4758917"/>
          <a:ext cx="2492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8" name="Формула" r:id="rId5" imgW="20421600" imgH="4267200" progId="Equation.3">
                  <p:embed/>
                </p:oleObj>
              </mc:Choice>
              <mc:Fallback>
                <p:oleObj name="Формула" r:id="rId5" imgW="20421600" imgH="4267200" progId="Equation.3">
                  <p:embed/>
                  <p:pic>
                    <p:nvPicPr>
                      <p:cNvPr id="0" name="Изображение 1178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169" y="4758917"/>
                        <a:ext cx="24923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76113" y="534670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9" name="Формула" r:id="rId7" imgW="21945600" imgH="4267200" progId="Equation.3">
                  <p:embed/>
                </p:oleObj>
              </mc:Choice>
              <mc:Fallback>
                <p:oleObj name="Формула" r:id="rId7" imgW="21945600" imgH="4267200" progId="Equation.3">
                  <p:embed/>
                  <p:pic>
                    <p:nvPicPr>
                      <p:cNvPr id="0" name="Изображение 1178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113" y="534670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53777" y="469269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64125" y="2816566"/>
          <a:ext cx="33464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0" name="Формула" r:id="rId9" imgW="27432000" imgH="9448800" progId="Equation.3">
                  <p:embed/>
                </p:oleObj>
              </mc:Choice>
              <mc:Fallback>
                <p:oleObj name="Формула" r:id="rId9" imgW="27432000" imgH="9448800" progId="Equation.3">
                  <p:embed/>
                  <p:pic>
                    <p:nvPicPr>
                      <p:cNvPr id="0" name="Изображение 1178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2816566"/>
                        <a:ext cx="334645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092722" y="4065978"/>
          <a:ext cx="3567113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1" name="Формула" r:id="rId11" imgW="29260800" imgH="9448800" progId="Equation.3">
                  <p:embed/>
                </p:oleObj>
              </mc:Choice>
              <mc:Fallback>
                <p:oleObj name="Формула" r:id="rId11" imgW="29260800" imgH="9448800" progId="Equation.3">
                  <p:embed/>
                  <p:pic>
                    <p:nvPicPr>
                      <p:cNvPr id="0" name="Изображение 1178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22" y="4065978"/>
                        <a:ext cx="3567113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428143" y="275081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43608" y="1476108"/>
            <a:ext cx="37212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229672" y="4035757"/>
          <a:ext cx="1898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2" name="Формула" r:id="rId13" imgW="15544800" imgH="4267200" progId="Equation.3">
                  <p:embed/>
                </p:oleObj>
              </mc:Choice>
              <mc:Fallback>
                <p:oleObj name="Формула" r:id="rId13" imgW="15544800" imgH="4267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9672" y="4035757"/>
                        <a:ext cx="1898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76113" y="5965032"/>
          <a:ext cx="2159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3" name="Формула" r:id="rId15" imgW="17678400" imgH="4267200" progId="Equation.3">
                  <p:embed/>
                </p:oleObj>
              </mc:Choice>
              <mc:Fallback>
                <p:oleObj name="Формула" r:id="rId15" imgW="176784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113" y="5965032"/>
                        <a:ext cx="2159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5076056" y="5261901"/>
          <a:ext cx="2452687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4" name="Формула" r:id="rId17" imgW="20116800" imgH="9448800" progId="Equation.3">
                  <p:embed/>
                </p:oleObj>
              </mc:Choice>
              <mc:Fallback>
                <p:oleObj name="Формула" r:id="rId17" imgW="20116800" imgH="9448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261901"/>
                        <a:ext cx="2452687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уравнения. Ответьте на вопрос.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42975" y="2795588"/>
          <a:ext cx="25685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0" name="Формула" r:id="rId1" imgW="21031200" imgH="5181600" progId="Equation.3">
                  <p:embed/>
                </p:oleObj>
              </mc:Choice>
              <mc:Fallback>
                <p:oleObj name="Формула" r:id="rId1" imgW="21031200" imgH="5181600" progId="Equation.3">
                  <p:embed/>
                  <p:pic>
                    <p:nvPicPr>
                      <p:cNvPr id="0" name="Изображение 113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2795588"/>
                        <a:ext cx="25685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3573016"/>
          <a:ext cx="2308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1" name="Формула" r:id="rId3" imgW="18897600" imgH="4267200" progId="Equation.3">
                  <p:embed/>
                </p:oleObj>
              </mc:Choice>
              <mc:Fallback>
                <p:oleObj name="Формула" r:id="rId3" imgW="18897600" imgH="4267200" progId="Equation.3">
                  <p:embed/>
                  <p:pic>
                    <p:nvPicPr>
                      <p:cNvPr id="0" name="Изображение 113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573016"/>
                        <a:ext cx="23082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4221088"/>
          <a:ext cx="2343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2" name="Формула" r:id="rId5" imgW="19202400" imgH="4267200" progId="Equation.3">
                  <p:embed/>
                </p:oleObj>
              </mc:Choice>
              <mc:Fallback>
                <p:oleObj name="Формула" r:id="rId5" imgW="19202400" imgH="4267200" progId="Equation.3">
                  <p:embed/>
                  <p:pic>
                    <p:nvPicPr>
                      <p:cNvPr id="0" name="Изображение 113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21088"/>
                        <a:ext cx="2343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3763" y="4797425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3" name="Формула" r:id="rId7" imgW="11887200" imgH="4267200" progId="Equation.3">
                  <p:embed/>
                </p:oleObj>
              </mc:Choice>
              <mc:Fallback>
                <p:oleObj name="Формула" r:id="rId7" imgW="11887200" imgH="4267200" progId="Equation.3">
                  <p:embed/>
                  <p:pic>
                    <p:nvPicPr>
                      <p:cNvPr id="0" name="Изображение 113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4797425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292080" y="2852936"/>
          <a:ext cx="1898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4" name="Формула" r:id="rId9" imgW="15544800" imgH="4267200" progId="Equation.3">
                  <p:embed/>
                </p:oleObj>
              </mc:Choice>
              <mc:Fallback>
                <p:oleObj name="Формула" r:id="rId9" imgW="15544800" imgH="4267200" progId="Equation.3">
                  <p:embed/>
                  <p:pic>
                    <p:nvPicPr>
                      <p:cNvPr id="0" name="Изображение 113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852936"/>
                        <a:ext cx="189865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292080" y="3501008"/>
          <a:ext cx="2159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5" name="Формула" r:id="rId11" imgW="17678400" imgH="4267200" progId="Equation.3">
                  <p:embed/>
                </p:oleObj>
              </mc:Choice>
              <mc:Fallback>
                <p:oleObj name="Формула" r:id="rId11" imgW="17678400" imgH="4267200" progId="Equation.3">
                  <p:embed/>
                  <p:pic>
                    <p:nvPicPr>
                      <p:cNvPr id="0" name="Изображение 113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501008"/>
                        <a:ext cx="2159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292080" y="4149080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6" name="Формула" r:id="rId13" imgW="11887200" imgH="4267200" progId="Equation.3">
                  <p:embed/>
                </p:oleObj>
              </mc:Choice>
              <mc:Fallback>
                <p:oleObj name="Формула" r:id="rId13" imgW="11887200" imgH="4267200" progId="Equation.3">
                  <p:embed/>
                  <p:pic>
                    <p:nvPicPr>
                      <p:cNvPr id="0" name="Изображение 1137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149080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5589240"/>
            <a:ext cx="79928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 ли уравнения?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269" y="21451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справка 13">
            <a:hlinkClick r:id="" action="ppaction://noaction" highlightClick="1"/>
          </p:cNvPr>
          <p:cNvSpPr/>
          <p:nvPr/>
        </p:nvSpPr>
        <p:spPr>
          <a:xfrm>
            <a:off x="8217538" y="4975984"/>
            <a:ext cx="610368" cy="521208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41084" y="1509118"/>
            <a:ext cx="57606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уравнения. Ответьте на вопрос.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99592" y="2780928"/>
          <a:ext cx="24939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0" name="Формула" r:id="rId1" imgW="20421600" imgH="4876800" progId="Equation.3">
                  <p:embed/>
                </p:oleObj>
              </mc:Choice>
              <mc:Fallback>
                <p:oleObj name="Формула" r:id="rId1" imgW="20421600" imgH="4876800" progId="Equation.3">
                  <p:embed/>
                  <p:pic>
                    <p:nvPicPr>
                      <p:cNvPr id="0" name="Изображение 114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780928"/>
                        <a:ext cx="2493962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3501008"/>
          <a:ext cx="21605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1" name="Формула" r:id="rId3" imgW="17678400" imgH="4876800" progId="Equation.3">
                  <p:embed/>
                </p:oleObj>
              </mc:Choice>
              <mc:Fallback>
                <p:oleObj name="Формула" r:id="rId3" imgW="17678400" imgH="4876800" progId="Equation.3">
                  <p:embed/>
                  <p:pic>
                    <p:nvPicPr>
                      <p:cNvPr id="0" name="Изображение 1147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501008"/>
                        <a:ext cx="21605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4149080"/>
          <a:ext cx="21939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2" name="Формула" r:id="rId5" imgW="17983200" imgH="5486400" progId="Equation.3">
                  <p:embed/>
                </p:oleObj>
              </mc:Choice>
              <mc:Fallback>
                <p:oleObj name="Формула" r:id="rId5" imgW="17983200" imgH="5486400" progId="Equation.3">
                  <p:embed/>
                  <p:pic>
                    <p:nvPicPr>
                      <p:cNvPr id="0" name="Изображение 1147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149080"/>
                        <a:ext cx="21939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4906886"/>
          <a:ext cx="27162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3" name="Формула" r:id="rId7" imgW="22250400" imgH="4572000" progId="Equation.3">
                  <p:embed/>
                </p:oleObj>
              </mc:Choice>
              <mc:Fallback>
                <p:oleObj name="Формула" r:id="rId7" imgW="22250400" imgH="4572000" progId="Equation.3">
                  <p:embed/>
                  <p:pic>
                    <p:nvPicPr>
                      <p:cNvPr id="0" name="Изображение 1147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906886"/>
                        <a:ext cx="271621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087938" y="2743200"/>
          <a:ext cx="2308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4" name="Формула" r:id="rId9" imgW="18897600" imgH="4876800" progId="Equation.3">
                  <p:embed/>
                </p:oleObj>
              </mc:Choice>
              <mc:Fallback>
                <p:oleObj name="Формула" r:id="rId9" imgW="18897600" imgH="4876800" progId="Equation.3">
                  <p:embed/>
                  <p:pic>
                    <p:nvPicPr>
                      <p:cNvPr id="0" name="Изображение 1147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2743200"/>
                        <a:ext cx="230822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148064" y="3429000"/>
          <a:ext cx="19351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5" name="Формула" r:id="rId11" imgW="15849600" imgH="4876800" progId="Equation.3">
                  <p:embed/>
                </p:oleObj>
              </mc:Choice>
              <mc:Fallback>
                <p:oleObj name="Формула" r:id="rId11" imgW="15849600" imgH="4876800" progId="Equation.3">
                  <p:embed/>
                  <p:pic>
                    <p:nvPicPr>
                      <p:cNvPr id="0" name="Изображение 1147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429000"/>
                        <a:ext cx="19351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076056" y="4869160"/>
          <a:ext cx="2716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6" name="Формула" r:id="rId13" imgW="22250400" imgH="4572000" progId="Equation.3">
                  <p:embed/>
                </p:oleObj>
              </mc:Choice>
              <mc:Fallback>
                <p:oleObj name="Формула" r:id="rId13" imgW="22250400" imgH="4572000" progId="Equation.3">
                  <p:embed/>
                  <p:pic>
                    <p:nvPicPr>
                      <p:cNvPr id="0" name="Изображение 1147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869160"/>
                        <a:ext cx="27162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5589240"/>
            <a:ext cx="79928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 ли уравнения?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269" y="21451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справка 13">
            <a:hlinkClick r:id="" action="ppaction://noaction" highlightClick="1"/>
          </p:cNvPr>
          <p:cNvSpPr/>
          <p:nvPr/>
        </p:nvSpPr>
        <p:spPr>
          <a:xfrm>
            <a:off x="8217538" y="4975984"/>
            <a:ext cx="610368" cy="521208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41084" y="1509118"/>
            <a:ext cx="57606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уравнения. Ответьте на вопрос.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19163" y="2819400"/>
          <a:ext cx="24558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5" name="Формула" r:id="rId1" imgW="20116800" imgH="4267200" progId="Equation.3">
                  <p:embed/>
                </p:oleObj>
              </mc:Choice>
              <mc:Fallback>
                <p:oleObj name="Формула" r:id="rId1" imgW="20116800" imgH="4267200" progId="Equation.3">
                  <p:embed/>
                  <p:pic>
                    <p:nvPicPr>
                      <p:cNvPr id="0" name="Изображение 1157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2819400"/>
                        <a:ext cx="2455862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00113" y="3538538"/>
          <a:ext cx="2160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6" name="Формула" r:id="rId3" imgW="17678400" imgH="4267200" progId="Equation.3">
                  <p:embed/>
                </p:oleObj>
              </mc:Choice>
              <mc:Fallback>
                <p:oleObj name="Формула" r:id="rId3" imgW="17678400" imgH="4267200" progId="Equation.3">
                  <p:embed/>
                  <p:pic>
                    <p:nvPicPr>
                      <p:cNvPr id="0" name="Изображение 1157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538538"/>
                        <a:ext cx="21605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4221088"/>
          <a:ext cx="1711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7" name="Формула" r:id="rId5" imgW="14020800" imgH="4267200" progId="Equation.3">
                  <p:embed/>
                </p:oleObj>
              </mc:Choice>
              <mc:Fallback>
                <p:oleObj name="Формула" r:id="rId5" imgW="14020800" imgH="4267200" progId="Equation.3">
                  <p:embed/>
                  <p:pic>
                    <p:nvPicPr>
                      <p:cNvPr id="0" name="Изображение 1157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21088"/>
                        <a:ext cx="1711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932040" y="2708920"/>
          <a:ext cx="34242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8" name="Формула" r:id="rId7" imgW="28041600" imgH="5181600" progId="Equation.3">
                  <p:embed/>
                </p:oleObj>
              </mc:Choice>
              <mc:Fallback>
                <p:oleObj name="Формула" r:id="rId7" imgW="28041600" imgH="5181600" progId="Equation.3">
                  <p:embed/>
                  <p:pic>
                    <p:nvPicPr>
                      <p:cNvPr id="0" name="Изображение 1157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708920"/>
                        <a:ext cx="342423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916640" y="3501008"/>
          <a:ext cx="3311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69" name="Формула" r:id="rId9" imgW="27127200" imgH="4876800" progId="Equation.3">
                  <p:embed/>
                </p:oleObj>
              </mc:Choice>
              <mc:Fallback>
                <p:oleObj name="Формула" r:id="rId9" imgW="27127200" imgH="4876800" progId="Equation.3">
                  <p:embed/>
                  <p:pic>
                    <p:nvPicPr>
                      <p:cNvPr id="0" name="Изображение 1157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640" y="3501008"/>
                        <a:ext cx="33115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5589240"/>
            <a:ext cx="79928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 ли уравнения?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269" y="21451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справка 13">
            <a:hlinkClick r:id="" action="ppaction://noaction" highlightClick="1"/>
          </p:cNvPr>
          <p:cNvSpPr/>
          <p:nvPr/>
        </p:nvSpPr>
        <p:spPr>
          <a:xfrm>
            <a:off x="8217538" y="4975984"/>
            <a:ext cx="610368" cy="521208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932040" y="4149080"/>
          <a:ext cx="3014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70" name="Формула" r:id="rId11" imgW="24688800" imgH="4876800" progId="Equation.3">
                  <p:embed/>
                </p:oleObj>
              </mc:Choice>
              <mc:Fallback>
                <p:oleObj name="Формула" r:id="rId11" imgW="24688800" imgH="4876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149080"/>
                        <a:ext cx="30146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941084" y="1509118"/>
            <a:ext cx="57606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 используя свойство переноса слагаемых: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71157" y="2852440"/>
          <a:ext cx="33131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98" name="Формула" r:id="rId1" imgW="27127200" imgH="4267200" progId="Equation.3">
                  <p:embed/>
                </p:oleObj>
              </mc:Choice>
              <mc:Fallback>
                <p:oleObj name="Формула" r:id="rId1" imgW="27127200" imgH="4267200" progId="Equation.3">
                  <p:embed/>
                  <p:pic>
                    <p:nvPicPr>
                      <p:cNvPr id="0" name="Изображение 11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57" y="2852440"/>
                        <a:ext cx="3313112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71157" y="3428504"/>
          <a:ext cx="3609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99" name="Формула" r:id="rId3" imgW="29565600" imgH="4267200" progId="Equation.3">
                  <p:embed/>
                </p:oleObj>
              </mc:Choice>
              <mc:Fallback>
                <p:oleObj name="Формула" r:id="rId3" imgW="29565600" imgH="4267200" progId="Equation.3">
                  <p:embed/>
                  <p:pic>
                    <p:nvPicPr>
                      <p:cNvPr id="0" name="Изображение 11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57" y="3428504"/>
                        <a:ext cx="3609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1157" y="4148584"/>
          <a:ext cx="1711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0" name="Формула" r:id="rId5" imgW="14020800" imgH="4267200" progId="Equation.3">
                  <p:embed/>
                </p:oleObj>
              </mc:Choice>
              <mc:Fallback>
                <p:oleObj name="Формула" r:id="rId5" imgW="14020800" imgH="4267200" progId="Equation.3">
                  <p:embed/>
                  <p:pic>
                    <p:nvPicPr>
                      <p:cNvPr id="0" name="Изображение 11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57" y="4148584"/>
                        <a:ext cx="1711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71157" y="4796656"/>
          <a:ext cx="1487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1" name="Формула" r:id="rId7" imgW="12192000" imgH="4267200" progId="Equation.3">
                  <p:embed/>
                </p:oleObj>
              </mc:Choice>
              <mc:Fallback>
                <p:oleObj name="Формула" r:id="rId7" imgW="12192000" imgH="4267200" progId="Equation.3">
                  <p:embed/>
                  <p:pic>
                    <p:nvPicPr>
                      <p:cNvPr id="0" name="Изображение 11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57" y="4796656"/>
                        <a:ext cx="14874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144715" y="2852936"/>
          <a:ext cx="3387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2" name="Формула" r:id="rId9" imgW="27736800" imgH="4267200" progId="Equation.3">
                  <p:embed/>
                </p:oleObj>
              </mc:Choice>
              <mc:Fallback>
                <p:oleObj name="Формула" r:id="rId9" imgW="27736800" imgH="4267200" progId="Equation.3">
                  <p:embed/>
                  <p:pic>
                    <p:nvPicPr>
                      <p:cNvPr id="0" name="Изображение 11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15" y="2852936"/>
                        <a:ext cx="33877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112072" y="3500512"/>
          <a:ext cx="33861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3" name="Формула" r:id="rId11" imgW="27736800" imgH="4267200" progId="Equation.3">
                  <p:embed/>
                </p:oleObj>
              </mc:Choice>
              <mc:Fallback>
                <p:oleObj name="Формула" r:id="rId11" imgW="27736800" imgH="4267200" progId="Equation.3">
                  <p:embed/>
                  <p:pic>
                    <p:nvPicPr>
                      <p:cNvPr id="0" name="Изображение 11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072" y="3500512"/>
                        <a:ext cx="33861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112072" y="4148584"/>
          <a:ext cx="19351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4" name="Формула" r:id="rId13" imgW="15849600" imgH="4267200" progId="Equation.3">
                  <p:embed/>
                </p:oleObj>
              </mc:Choice>
              <mc:Fallback>
                <p:oleObj name="Формула" r:id="rId13" imgW="15849600" imgH="4267200" progId="Equation.3">
                  <p:embed/>
                  <p:pic>
                    <p:nvPicPr>
                      <p:cNvPr id="0" name="Изображение 11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072" y="4148584"/>
                        <a:ext cx="19351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144715" y="4761228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5" name="Формула" r:id="rId15" imgW="11887200" imgH="4267200" progId="Equation.3">
                  <p:embed/>
                </p:oleObj>
              </mc:Choice>
              <mc:Fallback>
                <p:oleObj name="Формула" r:id="rId15" imgW="11887200" imgH="4267200" progId="Equation.3">
                  <p:embed/>
                  <p:pic>
                    <p:nvPicPr>
                      <p:cNvPr id="0" name="Изображение 11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15" y="4761228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5589240"/>
            <a:ext cx="79928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 ли уравнения?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269" y="21451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справка 14">
            <a:hlinkClick r:id="" action="ppaction://noaction" highlightClick="1"/>
          </p:cNvPr>
          <p:cNvSpPr/>
          <p:nvPr/>
        </p:nvSpPr>
        <p:spPr>
          <a:xfrm>
            <a:off x="8217538" y="4975984"/>
            <a:ext cx="610368" cy="521208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41084" y="1509118"/>
            <a:ext cx="57606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43098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 используя свойство переноса слагаемых: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625325" y="2852936"/>
          <a:ext cx="3573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8" name="Формула" r:id="rId1" imgW="29260800" imgH="4267200" progId="Equation.3">
                  <p:embed/>
                </p:oleObj>
              </mc:Choice>
              <mc:Fallback>
                <p:oleObj name="Формула" r:id="rId1" imgW="29260800" imgH="4267200" progId="Equation.3">
                  <p:embed/>
                  <p:pic>
                    <p:nvPicPr>
                      <p:cNvPr id="0" name="Изображение 112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325" y="2852936"/>
                        <a:ext cx="3573463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98714" y="3501008"/>
          <a:ext cx="3609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9" name="Формула" r:id="rId3" imgW="29565600" imgH="4267200" progId="Equation.3">
                  <p:embed/>
                </p:oleObj>
              </mc:Choice>
              <mc:Fallback>
                <p:oleObj name="Формула" r:id="rId3" imgW="29565600" imgH="4267200" progId="Equation.3">
                  <p:embed/>
                  <p:pic>
                    <p:nvPicPr>
                      <p:cNvPr id="0" name="Изображение 112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714" y="3501008"/>
                        <a:ext cx="3609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4149080"/>
          <a:ext cx="2084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0" name="Формула" r:id="rId5" imgW="17068800" imgH="4267200" progId="Equation.3">
                  <p:embed/>
                </p:oleObj>
              </mc:Choice>
              <mc:Fallback>
                <p:oleObj name="Формула" r:id="rId5" imgW="17068800" imgH="4267200" progId="Equation.3">
                  <p:embed/>
                  <p:pic>
                    <p:nvPicPr>
                      <p:cNvPr id="0" name="Изображение 112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149080"/>
                        <a:ext cx="2084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71157" y="4796656"/>
          <a:ext cx="1487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1" name="Формула" r:id="rId7" imgW="12192000" imgH="4267200" progId="Equation.3">
                  <p:embed/>
                </p:oleObj>
              </mc:Choice>
              <mc:Fallback>
                <p:oleObj name="Формула" r:id="rId7" imgW="12192000" imgH="4267200" progId="Equation.3">
                  <p:embed/>
                  <p:pic>
                    <p:nvPicPr>
                      <p:cNvPr id="0" name="Изображение 112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57" y="4796656"/>
                        <a:ext cx="14874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144715" y="2852936"/>
          <a:ext cx="3387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2" name="Формула" r:id="rId9" imgW="27736800" imgH="4267200" progId="Equation.3">
                  <p:embed/>
                </p:oleObj>
              </mc:Choice>
              <mc:Fallback>
                <p:oleObj name="Формула" r:id="rId9" imgW="27736800" imgH="4267200" progId="Equation.3">
                  <p:embed/>
                  <p:pic>
                    <p:nvPicPr>
                      <p:cNvPr id="0" name="Изображение 112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15" y="2852936"/>
                        <a:ext cx="33877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833938" y="3500438"/>
          <a:ext cx="3943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3" name="Формула" r:id="rId11" imgW="32308800" imgH="4267200" progId="Equation.3">
                  <p:embed/>
                </p:oleObj>
              </mc:Choice>
              <mc:Fallback>
                <p:oleObj name="Формула" r:id="rId11" imgW="32308800" imgH="4267200" progId="Equation.3">
                  <p:embed/>
                  <p:pic>
                    <p:nvPicPr>
                      <p:cNvPr id="0" name="Изображение 112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3500438"/>
                        <a:ext cx="39433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833938" y="4148138"/>
          <a:ext cx="2492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4" name="Формула" r:id="rId13" imgW="20421600" imgH="4267200" progId="Equation.3">
                  <p:embed/>
                </p:oleObj>
              </mc:Choice>
              <mc:Fallback>
                <p:oleObj name="Формула" r:id="rId13" imgW="20421600" imgH="4267200" progId="Equation.3">
                  <p:embed/>
                  <p:pic>
                    <p:nvPicPr>
                      <p:cNvPr id="0" name="Изображение 112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4148138"/>
                        <a:ext cx="2492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126038" y="4760913"/>
          <a:ext cx="148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5" name="Формула" r:id="rId15" imgW="12192000" imgH="4267200" progId="Equation.3">
                  <p:embed/>
                </p:oleObj>
              </mc:Choice>
              <mc:Fallback>
                <p:oleObj name="Формула" r:id="rId15" imgW="12192000" imgH="4267200" progId="Equation.3">
                  <p:embed/>
                  <p:pic>
                    <p:nvPicPr>
                      <p:cNvPr id="0" name="Изображение 112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4760913"/>
                        <a:ext cx="1489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21269" y="21451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5589240"/>
            <a:ext cx="79928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 ли уравнения?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правка 15">
            <a:hlinkClick r:id="" action="ppaction://noaction" highlightClick="1"/>
          </p:cNvPr>
          <p:cNvSpPr/>
          <p:nvPr/>
        </p:nvSpPr>
        <p:spPr>
          <a:xfrm>
            <a:off x="8217538" y="4975984"/>
            <a:ext cx="610368" cy="521208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941084" y="1509118"/>
            <a:ext cx="57606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13939" y="2133868"/>
            <a:ext cx="1054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Грузовик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13939" y="2636912"/>
            <a:ext cx="18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Полка с книгами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67701" y="321297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67701" y="4771320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520414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некоторого числа больше самого числа на 6. Найдём это число.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05271" y="2285586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868537"/>
            <a:ext cx="2444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 то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589" y="3056151"/>
            <a:ext cx="3350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числа -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х²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110" y="3496196"/>
            <a:ext cx="5396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Число, увеличенное на 6 -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+ 6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880028" y="3164592"/>
            <a:ext cx="180020" cy="839527"/>
          </a:xfrm>
          <a:prstGeom prst="rightBrace">
            <a:avLst>
              <a:gd name="adj1" fmla="val 55041"/>
              <a:gd name="adj2" fmla="val 50186"/>
            </a:avLst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25503" y="3317761"/>
            <a:ext cx="467351" cy="50792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=</a:t>
            </a:r>
            <a:endParaRPr lang="ru-RU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96941" y="4004441"/>
          <a:ext cx="2093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3" name="Формула" r:id="rId1" imgW="18897600" imgH="4876800" progId="Equation.3">
                  <p:embed/>
                </p:oleObj>
              </mc:Choice>
              <mc:Fallback>
                <p:oleObj name="Формула" r:id="rId1" imgW="18897600" imgH="48768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41" y="4004441"/>
                        <a:ext cx="209391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43808" y="4075502"/>
            <a:ext cx="5470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уравнение с одной переменной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545" y="2641372"/>
            <a:ext cx="3997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Неизвестное число -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167185" y="4782157"/>
          <a:ext cx="2838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4" name="Формула" r:id="rId3" imgW="25603200" imgH="4876800" progId="Equation.3">
                  <p:embed/>
                </p:oleObj>
              </mc:Choice>
              <mc:Fallback>
                <p:oleObj name="Формула" r:id="rId3" imgW="256032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185" y="4782157"/>
                        <a:ext cx="283845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5710" y="5499723"/>
            <a:ext cx="2706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</a:t>
            </a:r>
            <a:r>
              <a:rPr lang="ru-RU" sz="2800" dirty="0"/>
              <a:t> –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198689" y="5499723"/>
          <a:ext cx="28384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5" name="Формула" r:id="rId5" imgW="25603200" imgH="5791200" progId="Equation.3">
                  <p:embed/>
                </p:oleObj>
              </mc:Choice>
              <mc:Fallback>
                <p:oleObj name="Формула" r:id="rId5" imgW="25603200" imgH="5791200" progId="Equation.3">
                  <p:embed/>
                  <p:pic>
                    <p:nvPicPr>
                      <p:cNvPr id="0" name="Изображение 102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689" y="5499723"/>
                        <a:ext cx="2838450" cy="7239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142999" y="4796529"/>
            <a:ext cx="249940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</a:t>
            </a:r>
            <a:r>
              <a:rPr lang="ru-RU" sz="2800" dirty="0"/>
              <a:t> –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46652" y="5261451"/>
            <a:ext cx="1911101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орни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10" grpId="0"/>
      <p:bldP spid="11" grpId="0"/>
      <p:bldP spid="13" grpId="0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30" name="Picture 6" descr="https://img-fotki.yandex.ru/get/1016686/16969765.27c/0_ae7a6_94548828_orig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7092280" y="2924944"/>
            <a:ext cx="1932513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img-fotki.yandex.ru/get/1016686/16969765.27c/0_ae7a6_94548828_orig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7121707" y="3573016"/>
            <a:ext cx="1932513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img-fotki.yandex.ru/get/1016686/16969765.27c/0_ae7a6_94548828_orig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7092279" y="4365104"/>
            <a:ext cx="1932513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7544" y="318134"/>
            <a:ext cx="82809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склада вывозят груз на одинаковых машинах. Если загрузить 16 машин, то на складе останется 8 т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груза. Если загрузить 14 машин, то останется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 т груза. Найдём грузоподъёмность одной машины и массу груза, хранящегося на складе.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05271" y="2524646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2663334"/>
            <a:ext cx="5885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Грузоподъёмность 1 машины -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58803" y="3197059"/>
          <a:ext cx="5832648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32248"/>
                <a:gridCol w="1368152"/>
                <a:gridCol w="22322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машин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складе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+ 32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791052" y="3164353"/>
            <a:ext cx="1368151" cy="1584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160655" y="3164353"/>
            <a:ext cx="2302804" cy="1584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8803" y="4832480"/>
          <a:ext cx="38815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8" name="Формула" r:id="rId2" imgW="30480000" imgH="4267200" progId="Equation.3">
                  <p:embed/>
                </p:oleObj>
              </mc:Choice>
              <mc:Fallback>
                <p:oleObj name="Формула" r:id="rId2" imgW="304800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3" y="4832480"/>
                        <a:ext cx="3881512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78893" y="5971133"/>
          <a:ext cx="5826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9" name="Формула" r:id="rId4" imgW="45720000" imgH="4267200" progId="Equation.3">
                  <p:embed/>
                </p:oleObj>
              </mc:Choice>
              <mc:Fallback>
                <p:oleObj name="Формула" r:id="rId4" imgW="457200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93" y="5971133"/>
                        <a:ext cx="58261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6145" y="5373215"/>
            <a:ext cx="2624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 то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ая выноска 8"/>
          <p:cNvSpPr/>
          <p:nvPr/>
        </p:nvSpPr>
        <p:spPr>
          <a:xfrm>
            <a:off x="486862" y="5229200"/>
            <a:ext cx="6677425" cy="1324846"/>
          </a:xfrm>
          <a:prstGeom prst="wedgeRectCallout">
            <a:avLst>
              <a:gd name="adj1" fmla="val 29131"/>
              <a:gd name="adj2" fmla="val -8533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могут иметь бесконечное множество корней или вовсе не иметь корней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86862" y="3429000"/>
            <a:ext cx="6677425" cy="1656183"/>
          </a:xfrm>
          <a:prstGeom prst="wedgeRectCallout">
            <a:avLst>
              <a:gd name="adj1" fmla="val 29131"/>
              <a:gd name="adj2" fmla="val -8533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Корнем уравнения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переменной, при котором уравнение обращается в верное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5580112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486862" y="1628800"/>
            <a:ext cx="6677425" cy="1656183"/>
          </a:xfrm>
          <a:prstGeom prst="wedgeRectCallout">
            <a:avLst>
              <a:gd name="adj1" fmla="val 29131"/>
              <a:gd name="adj2" fmla="val -8533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между двумя алгебраическими выражениями с одной переменной называют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уравнением с одной переменной (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одним неизвестным)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5" name="Овал 4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3412" y="332656"/>
            <a:ext cx="71450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нижней полке в 4 раза больше книг, чем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с нижней полки переставить на верхнюю 15 книг, то книг на полках станет поровну. Сколько книг на верхней полке?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005271" y="2524646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575150" y="2812858"/>
          <a:ext cx="5832648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32248"/>
                <a:gridCol w="1368152"/>
                <a:gridCol w="22322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Полка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Перестановка</a:t>
                      </a: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верхняя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+ 15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нижняя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15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2771800" y="2763735"/>
            <a:ext cx="1440159" cy="1584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192708" y="2763734"/>
            <a:ext cx="2302804" cy="1584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11560" y="4859253"/>
          <a:ext cx="34147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7" name="Формула" r:id="rId1" imgW="0" imgH="0" progId="Equation.3">
                  <p:embed/>
                </p:oleObj>
              </mc:Choice>
              <mc:Fallback>
                <p:oleObj name="Формула" r:id="rId1" imgW="0" imgH="0" progId="Equation.3">
                  <p:embed/>
                  <p:pic>
                    <p:nvPicPr>
                      <p:cNvPr id="0" name="Изображение 1045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859253"/>
                        <a:ext cx="341471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611560" y="5445224"/>
          <a:ext cx="3417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8" name="Формула" r:id="rId3" imgW="26822400" imgH="4267200" progId="Equation.3">
                  <p:embed/>
                </p:oleObj>
              </mc:Choice>
              <mc:Fallback>
                <p:oleObj name="Формула" r:id="rId3" imgW="26822400" imgH="4267200" progId="Equation.3">
                  <p:embed/>
                  <p:pic>
                    <p:nvPicPr>
                      <p:cNvPr id="0" name="Изображение 1045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445224"/>
                        <a:ext cx="34178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11560" y="4293096"/>
            <a:ext cx="5190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3" name="Picture 5" descr="https://i.pinimg.com/originals/e3/18/1e/e3181ed388b0c461834c6f6001402ce5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65620" y="3099118"/>
            <a:ext cx="3078380" cy="331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611560" y="6022443"/>
          <a:ext cx="17478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9" name="Формула" r:id="rId6" imgW="13716000" imgH="4267200" progId="Equation.3">
                  <p:embed/>
                </p:oleObj>
              </mc:Choice>
              <mc:Fallback>
                <p:oleObj name="Формула" r:id="rId6" imgW="13716000" imgH="4267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6022443"/>
                        <a:ext cx="1747838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7588" y="3717032"/>
            <a:ext cx="1303867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11459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44009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91681" y="3717032"/>
            <a:ext cx="1316618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217221" y="3782566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7" name="Формула" r:id="rId1" imgW="9448800" imgH="3962400" progId="Equation.3">
                  <p:embed/>
                </p:oleObj>
              </mc:Choice>
              <mc:Fallback>
                <p:oleObj name="Формула" r:id="rId1" imgW="9448800" imgH="3962400" progId="Equation.3">
                  <p:embed/>
                  <p:pic>
                    <p:nvPicPr>
                      <p:cNvPr id="0" name="Изображение 105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221" y="3782566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122112" y="3781716"/>
          <a:ext cx="1281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8" name="Формула" r:id="rId3" imgW="10972800" imgH="4267200" progId="Equation.3">
                  <p:embed/>
                </p:oleObj>
              </mc:Choice>
              <mc:Fallback>
                <p:oleObj name="Формула" r:id="rId3" imgW="10972800" imgH="4267200" progId="Equation.3">
                  <p:embed/>
                  <p:pic>
                    <p:nvPicPr>
                      <p:cNvPr id="0" name="Изображение 105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112" y="3781716"/>
                        <a:ext cx="1281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59462" y="3763516"/>
          <a:ext cx="12652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9" name="Формула" r:id="rId5" imgW="10363200" imgH="4267200" progId="Equation.3">
                  <p:embed/>
                </p:oleObj>
              </mc:Choice>
              <mc:Fallback>
                <p:oleObj name="Формула" r:id="rId5" imgW="10363200" imgH="4267200" progId="Equation.3">
                  <p:embed/>
                  <p:pic>
                    <p:nvPicPr>
                      <p:cNvPr id="0" name="Изображение 1056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462" y="3763516"/>
                        <a:ext cx="12652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691681" y="3782566"/>
          <a:ext cx="13366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0" name="Формула" r:id="rId7" imgW="9448800" imgH="3962400" progId="Equation.3">
                  <p:embed/>
                </p:oleObj>
              </mc:Choice>
              <mc:Fallback>
                <p:oleObj name="Формула" r:id="rId7" imgW="9448800" imgH="3962400" progId="Equation.3">
                  <p:embed/>
                  <p:pic>
                    <p:nvPicPr>
                      <p:cNvPr id="0" name="Изображение 105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1" y="3782566"/>
                        <a:ext cx="13366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63688" y="1412776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исло, которое является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корнем уравнения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220369" y="2780928"/>
          <a:ext cx="25669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1" name="Формула" r:id="rId9" imgW="21031200" imgH="5181600" progId="Equation.3">
                  <p:embed/>
                </p:oleObj>
              </mc:Choice>
              <mc:Fallback>
                <p:oleObj name="Формула" r:id="rId9" imgW="210312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0369" y="2780928"/>
                        <a:ext cx="256698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263900" y="4672013"/>
          <a:ext cx="2455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2" name="Формула" r:id="rId11" imgW="20116800" imgH="4876800" progId="Equation.3">
                  <p:embed/>
                </p:oleObj>
              </mc:Choice>
              <mc:Fallback>
                <p:oleObj name="Формула" r:id="rId11" imgW="201168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72013"/>
                        <a:ext cx="245586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691681" y="5661248"/>
            <a:ext cx="1316618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778000" y="5726113"/>
          <a:ext cx="1163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3" name="Формула" r:id="rId13" imgW="8229600" imgH="3962400" progId="Equation.3">
                  <p:embed/>
                </p:oleObj>
              </mc:Choice>
              <mc:Fallback>
                <p:oleObj name="Формула" r:id="rId13" imgW="8229600" imgH="3962400" progId="Equation.3">
                  <p:embed/>
                  <p:pic>
                    <p:nvPicPr>
                      <p:cNvPr id="0" name="Изображение 105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726113"/>
                        <a:ext cx="1163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644009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87588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87243" y="5707732"/>
          <a:ext cx="1209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4" name="Формула" r:id="rId15" imgW="10363200" imgH="4267200" progId="Equation.3">
                  <p:embed/>
                </p:oleObj>
              </mc:Choice>
              <mc:Fallback>
                <p:oleObj name="Формула" r:id="rId15" imgW="10363200" imgH="4267200" progId="Equation.3">
                  <p:embed/>
                  <p:pic>
                    <p:nvPicPr>
                      <p:cNvPr id="0" name="Изображение 105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243" y="5707732"/>
                        <a:ext cx="12096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155257" y="5714768"/>
          <a:ext cx="1265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5" name="Формула" r:id="rId17" imgW="10363200" imgH="3962400" progId="Equation.3">
                  <p:embed/>
                </p:oleObj>
              </mc:Choice>
              <mc:Fallback>
                <p:oleObj name="Формула" r:id="rId17" imgW="10363200" imgH="3962400" progId="Equation.3">
                  <p:embed/>
                  <p:pic>
                    <p:nvPicPr>
                      <p:cNvPr id="0" name="Изображение 1056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257" y="5714768"/>
                        <a:ext cx="1265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114597" y="5661248"/>
            <a:ext cx="1303867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204555" y="5726782"/>
          <a:ext cx="11239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6" name="Формула" r:id="rId19" imgW="8534400" imgH="3962400" progId="Equation.3">
                  <p:embed/>
                </p:oleObj>
              </mc:Choice>
              <mc:Fallback>
                <p:oleObj name="Формула" r:id="rId19" imgW="8534400" imgH="3962400" progId="Equation.3">
                  <p:embed/>
                  <p:pic>
                    <p:nvPicPr>
                      <p:cNvPr id="0" name="Изображение 105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4555" y="5726782"/>
                        <a:ext cx="11239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21269" y="258945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6615" y="45811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20573" y="1576512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3" grpId="0" animBg="1"/>
      <p:bldP spid="15" grpId="0" animBg="1"/>
      <p:bldP spid="16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412776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каждое из чисел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3; 0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корнем уравнения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771800" y="2636912"/>
          <a:ext cx="3683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4" name="Формула" r:id="rId1" imgW="30175200" imgH="5181600" progId="Equation.3">
                  <p:embed/>
                </p:oleObj>
              </mc:Choice>
              <mc:Fallback>
                <p:oleObj name="Формула" r:id="rId1" imgW="301752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636912"/>
                        <a:ext cx="3683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55576" y="3567066"/>
          <a:ext cx="6400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5" name="Формула" r:id="rId3" imgW="52425600" imgH="5181600" progId="Equation.3">
                  <p:embed/>
                </p:oleObj>
              </mc:Choice>
              <mc:Fallback>
                <p:oleObj name="Формула" r:id="rId3" imgW="524256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567066"/>
                        <a:ext cx="64008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33908" y="4509120"/>
          <a:ext cx="62515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6" name="Формула" r:id="rId5" imgW="51206400" imgH="5181600" progId="Equation.3">
                  <p:embed/>
                </p:oleObj>
              </mc:Choice>
              <mc:Fallback>
                <p:oleObj name="Формула" r:id="rId5" imgW="512064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908" y="4509120"/>
                        <a:ext cx="62515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62058" y="5371370"/>
          <a:ext cx="62515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7" name="Формула" r:id="rId7" imgW="51206400" imgH="5181600" progId="Equation.3">
                  <p:embed/>
                </p:oleObj>
              </mc:Choice>
              <mc:Fallback>
                <p:oleObj name="Формула" r:id="rId7" imgW="51206400" imgH="5181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58" y="5371370"/>
                        <a:ext cx="62515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37168" y="3554433"/>
            <a:ext cx="4399127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13633" y="2366883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37169" y="4509120"/>
            <a:ext cx="4327118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09018" y="5371370"/>
            <a:ext cx="4355269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339752" y="3429000"/>
            <a:ext cx="648072" cy="273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20573" y="1576512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5264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ли число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корнем уравнения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39720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5811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86050" y="2232025"/>
          <a:ext cx="34607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0" name="Формула" r:id="rId1" imgW="28346400" imgH="5181600" progId="Equation.3">
                  <p:embed/>
                </p:oleObj>
              </mc:Choice>
              <mc:Fallback>
                <p:oleObj name="Формула" r:id="rId1" imgW="28346400" imgH="5181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2232025"/>
                        <a:ext cx="34607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55576" y="2901261"/>
          <a:ext cx="5843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1" name="Формула" r:id="rId3" imgW="47853600" imgH="5181600" progId="Equation.3">
                  <p:embed/>
                </p:oleObj>
              </mc:Choice>
              <mc:Fallback>
                <p:oleObj name="Формула" r:id="rId3" imgW="478536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901261"/>
                        <a:ext cx="58435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55576" y="3645024"/>
          <a:ext cx="54705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2" name="Формула" r:id="rId5" imgW="44805600" imgH="4267200" progId="Equation.3">
                  <p:embed/>
                </p:oleObj>
              </mc:Choice>
              <mc:Fallback>
                <p:oleObj name="Формула" r:id="rId5" imgW="448056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645024"/>
                        <a:ext cx="54705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авая круглая скобка 8"/>
          <p:cNvSpPr/>
          <p:nvPr/>
        </p:nvSpPr>
        <p:spPr>
          <a:xfrm>
            <a:off x="6721802" y="2881466"/>
            <a:ext cx="144016" cy="1345934"/>
          </a:xfrm>
          <a:prstGeom prst="rightBracket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020272" y="3287733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3" name="Формула" r:id="rId7" imgW="11887200" imgH="4267200" progId="Equation.3">
                  <p:embed/>
                </p:oleObj>
              </mc:Choice>
              <mc:Fallback>
                <p:oleObj name="Формула" r:id="rId7" imgW="118872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287733"/>
                        <a:ext cx="14509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005271" y="2014477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15816" y="2881466"/>
            <a:ext cx="3805986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424020" y="3645024"/>
            <a:ext cx="3805986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2667000" y="4419600"/>
          <a:ext cx="3498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4" name="Формула" r:id="rId9" imgW="28651200" imgH="5181600" progId="Equation.3">
                  <p:embed/>
                </p:oleObj>
              </mc:Choice>
              <mc:Fallback>
                <p:oleObj name="Формула" r:id="rId9" imgW="28651200" imgH="5181600" progId="Equation.3">
                  <p:embed/>
                  <p:pic>
                    <p:nvPicPr>
                      <p:cNvPr id="0" name="Изображение 106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34988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755576" y="5068477"/>
          <a:ext cx="7445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5" name="Формула" r:id="rId11" imgW="60960000" imgH="5181600" progId="Equation.3">
                  <p:embed/>
                </p:oleObj>
              </mc:Choice>
              <mc:Fallback>
                <p:oleObj name="Формула" r:id="rId11" imgW="60960000" imgH="5181600" progId="Equation.3">
                  <p:embed/>
                  <p:pic>
                    <p:nvPicPr>
                      <p:cNvPr id="0" name="Изображение 1066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068477"/>
                        <a:ext cx="74453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372200" y="5770823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6" name="Формула" r:id="rId13" imgW="11887200" imgH="4267200" progId="Equation.3">
                  <p:embed/>
                </p:oleObj>
              </mc:Choice>
              <mc:Fallback>
                <p:oleObj name="Формула" r:id="rId13" imgW="11887200" imgH="4267200" progId="Equation.3">
                  <p:embed/>
                  <p:pic>
                    <p:nvPicPr>
                      <p:cNvPr id="0" name="Изображение 106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770823"/>
                        <a:ext cx="14509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7005271" y="4201488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07904" y="5068476"/>
            <a:ext cx="4526066" cy="67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9" grpId="0" animBg="1"/>
      <p:bldP spid="23" grpId="0" animBg="1"/>
      <p:bldP spid="24" grpId="0" animBg="1"/>
      <p:bldP spid="3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2447</Words>
  <Application>WPS Presentation</Application>
  <PresentationFormat>Экран (4:3)</PresentationFormat>
  <Paragraphs>203</Paragraphs>
  <Slides>20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87</vt:i4>
      </vt:variant>
      <vt:variant>
        <vt:lpstr>幻灯片标题</vt:lpstr>
      </vt:variant>
      <vt:variant>
        <vt:i4>20</vt:i4>
      </vt:variant>
    </vt:vector>
  </HeadingPairs>
  <TitlesOfParts>
    <vt:vector size="11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438</cp:revision>
  <dcterms:created xsi:type="dcterms:W3CDTF">2023-03-27T04:11:00Z</dcterms:created>
  <dcterms:modified xsi:type="dcterms:W3CDTF">2024-11-02T14:55:32Z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2C366550E5624DC3ACF296D8CD891513_12</vt:lpwstr>
  </property>
  <property fmtid="{D5CDD505-2E9C-101B-9397-08002B2CF9AE}" pid="3" name="KSOProductBuildVer">
    <vt:lpwstr>1049-12.2.0.18607</vt:lpwstr>
  </property>
</Properties>
</file>