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22"/>
  </p:handoutMasterIdLst>
  <p:sldIdLst>
    <p:sldId id="256" r:id="rId3"/>
    <p:sldId id="265" r:id="rId4"/>
    <p:sldId id="309" r:id="rId5"/>
    <p:sldId id="311" r:id="rId7"/>
    <p:sldId id="312" r:id="rId8"/>
    <p:sldId id="313" r:id="rId9"/>
    <p:sldId id="314" r:id="rId10"/>
    <p:sldId id="315" r:id="rId11"/>
    <p:sldId id="322" r:id="rId12"/>
    <p:sldId id="318" r:id="rId13"/>
    <p:sldId id="317" r:id="rId14"/>
    <p:sldId id="319" r:id="rId15"/>
    <p:sldId id="321" r:id="rId16"/>
    <p:sldId id="323" r:id="rId17"/>
    <p:sldId id="324" r:id="rId18"/>
    <p:sldId id="325" r:id="rId19"/>
    <p:sldId id="326" r:id="rId20"/>
    <p:sldId id="25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5C3D"/>
    <a:srgbClr val="339966"/>
    <a:srgbClr val="C2FEEA"/>
    <a:srgbClr val="ABE472"/>
    <a:srgbClr val="85D7AE"/>
    <a:srgbClr val="FFFF99"/>
    <a:srgbClr val="3B4931"/>
    <a:srgbClr val="1D4F5D"/>
    <a:srgbClr val="337944"/>
    <a:srgbClr val="708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43" autoAdjust="0"/>
  </p:normalViewPr>
  <p:slideViewPr>
    <p:cSldViewPr>
      <p:cViewPr varScale="1">
        <p:scale>
          <a:sx n="99" d="100"/>
          <a:sy n="99" d="100"/>
        </p:scale>
        <p:origin x="-19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81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2.wmf"/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9" Type="http://schemas.openxmlformats.org/officeDocument/2006/relationships/image" Target="../media/image86.wmf"/><Relationship Id="rId8" Type="http://schemas.openxmlformats.org/officeDocument/2006/relationships/image" Target="../media/image85.wmf"/><Relationship Id="rId7" Type="http://schemas.openxmlformats.org/officeDocument/2006/relationships/image" Target="../media/image84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54.wmf"/><Relationship Id="rId3" Type="http://schemas.openxmlformats.org/officeDocument/2006/relationships/image" Target="../media/image53.wmf"/><Relationship Id="rId2" Type="http://schemas.openxmlformats.org/officeDocument/2006/relationships/image" Target="../media/image81.wmf"/><Relationship Id="rId15" Type="http://schemas.openxmlformats.org/officeDocument/2006/relationships/image" Target="../media/image92.wmf"/><Relationship Id="rId14" Type="http://schemas.openxmlformats.org/officeDocument/2006/relationships/image" Target="../media/image91.wmf"/><Relationship Id="rId13" Type="http://schemas.openxmlformats.org/officeDocument/2006/relationships/image" Target="../media/image90.wmf"/><Relationship Id="rId12" Type="http://schemas.openxmlformats.org/officeDocument/2006/relationships/image" Target="../media/image89.wmf"/><Relationship Id="rId11" Type="http://schemas.openxmlformats.org/officeDocument/2006/relationships/image" Target="../media/image88.wmf"/><Relationship Id="rId10" Type="http://schemas.openxmlformats.org/officeDocument/2006/relationships/image" Target="../media/image87.wmf"/><Relationship Id="rId1" Type="http://schemas.openxmlformats.org/officeDocument/2006/relationships/image" Target="../media/image80.wmf"/></Relationships>
</file>

<file path=ppt/drawings/_rels/vmlDrawing11.vml.rels><?xml version="1.0" encoding="UTF-8" standalone="yes"?>
<Relationships xmlns="http://schemas.openxmlformats.org/package/2006/relationships"><Relationship Id="rId9" Type="http://schemas.openxmlformats.org/officeDocument/2006/relationships/image" Target="../media/image99.wmf"/><Relationship Id="rId8" Type="http://schemas.openxmlformats.org/officeDocument/2006/relationships/image" Target="../media/image98.wmf"/><Relationship Id="rId7" Type="http://schemas.openxmlformats.org/officeDocument/2006/relationships/image" Target="../media/image97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4" Type="http://schemas.openxmlformats.org/officeDocument/2006/relationships/image" Target="../media/image104.wmf"/><Relationship Id="rId13" Type="http://schemas.openxmlformats.org/officeDocument/2006/relationships/image" Target="../media/image103.wmf"/><Relationship Id="rId12" Type="http://schemas.openxmlformats.org/officeDocument/2006/relationships/image" Target="../media/image102.wmf"/><Relationship Id="rId11" Type="http://schemas.openxmlformats.org/officeDocument/2006/relationships/image" Target="../media/image101.wmf"/><Relationship Id="rId10" Type="http://schemas.openxmlformats.org/officeDocument/2006/relationships/image" Target="../media/image100.wmf"/><Relationship Id="rId1" Type="http://schemas.openxmlformats.org/officeDocument/2006/relationships/image" Target="../media/image93.wmf"/></Relationships>
</file>

<file path=ppt/drawings/_rels/vmlDrawing12.vml.rels><?xml version="1.0" encoding="UTF-8" standalone="yes"?>
<Relationships xmlns="http://schemas.openxmlformats.org/package/2006/relationships"><Relationship Id="rId9" Type="http://schemas.openxmlformats.org/officeDocument/2006/relationships/image" Target="../media/image64.wmf"/><Relationship Id="rId8" Type="http://schemas.openxmlformats.org/officeDocument/2006/relationships/image" Target="../media/image111.wmf"/><Relationship Id="rId7" Type="http://schemas.openxmlformats.org/officeDocument/2006/relationships/image" Target="../media/image110.wmf"/><Relationship Id="rId6" Type="http://schemas.openxmlformats.org/officeDocument/2006/relationships/image" Target="../media/image109.wmf"/><Relationship Id="rId5" Type="http://schemas.openxmlformats.org/officeDocument/2006/relationships/image" Target="../media/image47.wmf"/><Relationship Id="rId4" Type="http://schemas.openxmlformats.org/officeDocument/2006/relationships/image" Target="../media/image108.wmf"/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0" Type="http://schemas.openxmlformats.org/officeDocument/2006/relationships/image" Target="../media/image65.wmf"/><Relationship Id="rId1" Type="http://schemas.openxmlformats.org/officeDocument/2006/relationships/image" Target="../media/image105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7" Type="http://schemas.openxmlformats.org/officeDocument/2006/relationships/image" Target="../media/image116.wmf"/><Relationship Id="rId6" Type="http://schemas.openxmlformats.org/officeDocument/2006/relationships/image" Target="../media/image115.wmf"/><Relationship Id="rId5" Type="http://schemas.openxmlformats.org/officeDocument/2006/relationships/image" Target="../media/image109.wmf"/><Relationship Id="rId4" Type="http://schemas.openxmlformats.org/officeDocument/2006/relationships/image" Target="../media/image47.wmf"/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7" Type="http://schemas.openxmlformats.org/officeDocument/2006/relationships/image" Target="../media/image122.wmf"/><Relationship Id="rId6" Type="http://schemas.openxmlformats.org/officeDocument/2006/relationships/image" Target="../media/image121.wmf"/><Relationship Id="rId5" Type="http://schemas.openxmlformats.org/officeDocument/2006/relationships/image" Target="../media/image109.wmf"/><Relationship Id="rId4" Type="http://schemas.openxmlformats.org/officeDocument/2006/relationships/image" Target="../media/image47.wmf"/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drawings/_rels/vmlDrawing15.vml.rels><?xml version="1.0" encoding="UTF-8" standalone="yes"?>
<Relationships xmlns="http://schemas.openxmlformats.org/package/2006/relationships"><Relationship Id="rId7" Type="http://schemas.openxmlformats.org/officeDocument/2006/relationships/image" Target="../media/image123.wmf"/><Relationship Id="rId6" Type="http://schemas.openxmlformats.org/officeDocument/2006/relationships/image" Target="../media/image127.wmf"/><Relationship Id="rId5" Type="http://schemas.openxmlformats.org/officeDocument/2006/relationships/image" Target="../media/image109.wmf"/><Relationship Id="rId4" Type="http://schemas.openxmlformats.org/officeDocument/2006/relationships/image" Target="../media/image47.wmf"/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/Relationships>
</file>

<file path=ppt/drawings/_rels/vmlDrawing2.vml.rels><?xml version="1.0" encoding="UTF-8" standalone="yes"?>
<Relationships xmlns="http://schemas.openxmlformats.org/package/2006/relationships"><Relationship Id="rId7" Type="http://schemas.openxmlformats.org/officeDocument/2006/relationships/image" Target="../media/image12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7" Type="http://schemas.openxmlformats.org/officeDocument/2006/relationships/image" Target="../media/image25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7" Type="http://schemas.openxmlformats.org/officeDocument/2006/relationships/image" Target="../media/image33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37.wmf"/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7" Type="http://schemas.openxmlformats.org/officeDocument/2006/relationships/image" Target="../media/image37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7" Type="http://schemas.openxmlformats.org/officeDocument/2006/relationships/image" Target="../media/image50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59.wmf"/><Relationship Id="rId8" Type="http://schemas.openxmlformats.org/officeDocument/2006/relationships/image" Target="../media/image58.wmf"/><Relationship Id="rId7" Type="http://schemas.openxmlformats.org/officeDocument/2006/relationships/image" Target="../media/image57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5" Type="http://schemas.openxmlformats.org/officeDocument/2006/relationships/image" Target="../media/image65.wmf"/><Relationship Id="rId14" Type="http://schemas.openxmlformats.org/officeDocument/2006/relationships/image" Target="../media/image64.wmf"/><Relationship Id="rId13" Type="http://schemas.openxmlformats.org/officeDocument/2006/relationships/image" Target="../media/image63.wmf"/><Relationship Id="rId12" Type="http://schemas.openxmlformats.org/officeDocument/2006/relationships/image" Target="../media/image62.wmf"/><Relationship Id="rId11" Type="http://schemas.openxmlformats.org/officeDocument/2006/relationships/image" Target="../media/image61.wmf"/><Relationship Id="rId10" Type="http://schemas.openxmlformats.org/officeDocument/2006/relationships/image" Target="../media/image60.wmf"/><Relationship Id="rId1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9" Type="http://schemas.openxmlformats.org/officeDocument/2006/relationships/image" Target="../media/image73.wmf"/><Relationship Id="rId8" Type="http://schemas.openxmlformats.org/officeDocument/2006/relationships/image" Target="../media/image72.wmf"/><Relationship Id="rId7" Type="http://schemas.openxmlformats.org/officeDocument/2006/relationships/image" Target="../media/image71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54.wmf"/><Relationship Id="rId3" Type="http://schemas.openxmlformats.org/officeDocument/2006/relationships/image" Target="../media/image53.wmf"/><Relationship Id="rId2" Type="http://schemas.openxmlformats.org/officeDocument/2006/relationships/image" Target="../media/image68.wmf"/><Relationship Id="rId15" Type="http://schemas.openxmlformats.org/officeDocument/2006/relationships/image" Target="../media/image79.wmf"/><Relationship Id="rId14" Type="http://schemas.openxmlformats.org/officeDocument/2006/relationships/image" Target="../media/image78.wmf"/><Relationship Id="rId13" Type="http://schemas.openxmlformats.org/officeDocument/2006/relationships/image" Target="../media/image77.wmf"/><Relationship Id="rId12" Type="http://schemas.openxmlformats.org/officeDocument/2006/relationships/image" Target="../media/image76.wmf"/><Relationship Id="rId11" Type="http://schemas.openxmlformats.org/officeDocument/2006/relationships/image" Target="../media/image75.wmf"/><Relationship Id="rId10" Type="http://schemas.openxmlformats.org/officeDocument/2006/relationships/image" Target="../media/image74.wmf"/><Relationship Id="rId1" Type="http://schemas.openxmlformats.org/officeDocument/2006/relationships/image" Target="../media/image6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99EF8-680E-4BFA-A99C-230A3FA747F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76A86-92FA-442D-B3CF-5BC236E5321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B756C-BE35-4708-82F3-2E942E6108A7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правом нижнем углу. 2 Для визуализации ответа – нажать на прямоугольник с примером (дважды) 3.</a:t>
            </a:r>
            <a:r>
              <a:rPr lang="ru-RU" baseline="0" dirty="0" smtClean="0"/>
              <a:t> </a:t>
            </a:r>
            <a:r>
              <a:rPr lang="ru-RU" baseline="0" smtClean="0"/>
              <a:t>При завершении работы со слайдом нажимаем на мини-изображение в правом нижнем углу</a:t>
            </a:r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мальчика в правом нижнем углу. 2 Для визуализации ответов – нажимаем на прямоугольник,</a:t>
            </a:r>
            <a:r>
              <a:rPr lang="ru-RU" baseline="0" dirty="0" smtClean="0"/>
              <a:t> который закрывает правильный ответ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мальчика в правом нижнем углу. 2 Для визуализации ответов – нажимаем на прямоугольник,</a:t>
            </a:r>
            <a:r>
              <a:rPr lang="ru-RU" baseline="0" dirty="0" smtClean="0"/>
              <a:t> который закрывает правильный ответ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действий: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мини-изображение мальчика в правом нижнем углу. 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блок с надписью «Рисунок» – визуализация рисунка к задаче.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Кнопка «Ответ – для визуализации ответа, после решения задачи учеником на доске.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ИЛИ сначала</a:t>
            </a:r>
            <a:r>
              <a:rPr lang="ru-RU" baseline="0" dirty="0" smtClean="0"/>
              <a:t> последовательно нажимаем на кнопку «Проверка» – визуализация последовательности решения.</a:t>
            </a:r>
            <a:endParaRPr lang="ru-RU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мини-изображение мальчика в правом нижнем углу.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действий: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мини-изображение мальчика в правом нижнем углу. 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блок с надписью «Рисунок» – визуализация рисунка к задаче.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Кнопка «Ответ – для визуализации ответа, после решения задачи учеником на доске.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ИЛИ сначала</a:t>
            </a:r>
            <a:r>
              <a:rPr lang="ru-RU" baseline="0" dirty="0" smtClean="0"/>
              <a:t> последовательно нажимаем на кнопку «Проверка» – визуализация последовательности решения.</a:t>
            </a:r>
            <a:endParaRPr lang="ru-RU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мини-изображение мальчика в правом нижнем углу. 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действий: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мини-изображение мальчика в правом нижнем углу. 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блок с надписью «Рисунок» – визуализация рисунка к задаче.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Кнопка «Ответ – для визуализации ответа, после решения задачи учеником на доске.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ИЛИ сначала</a:t>
            </a:r>
            <a:r>
              <a:rPr lang="ru-RU" baseline="0" dirty="0" smtClean="0"/>
              <a:t> последовательно нажимаем на кнопку «Проверка» – визуализация последовательности решения.</a:t>
            </a:r>
            <a:endParaRPr lang="ru-RU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мини-изображение мальчика в правом нижнем углу.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действий: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мини-изображение мальчика в правом нижнем углу. 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блок с надписью «Рисунок» – визуализация рисунка к задаче.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Кнопка «Ответ – для визуализации ответа, после решения задачи учеником на доске.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ИЛИ сначала</a:t>
            </a:r>
            <a:r>
              <a:rPr lang="ru-RU" baseline="0" dirty="0" smtClean="0"/>
              <a:t> последовательно нажимаем на кнопку «Проверка» – визуализация последовательности решения.</a:t>
            </a:r>
            <a:endParaRPr lang="ru-RU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мини-изображение мальчика в правом нижнем углу.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правом нижнем углу. 2 Для визуализации ответа – нажать на прямоугольник с примером (дважды)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правом нижнем углу. 2 Для визуализации ответа – нажать на прямоугольник с примером (последовательно ТРИ раза) Выполнена настройка тройной анимированной </a:t>
            </a:r>
            <a:r>
              <a:rPr lang="ru-RU" dirty="0" err="1" smtClean="0"/>
              <a:t>сорбонки</a:t>
            </a:r>
            <a:r>
              <a:rPr lang="ru-RU" dirty="0" smtClean="0"/>
              <a:t>.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правом нижнем углу. 2 Для визуализации ответа – нажать на прямоугольник с примером (дважды)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правом нижнем углу. 2 Для визуализации ответа – нажать на прямоугольник с примером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правом нижнем углу. 2 Для визуализации ответа – нажать на прямоугольник с примером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действий: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мини-изображение девочка в правом нижнем углу. 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блок с надписью «Рисунок» – визуализация рисунка к задаче.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Кнопка «Ответ – для визуализации ответа, после решения задачи учеником на доске.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ИЛИ сначала</a:t>
            </a:r>
            <a:r>
              <a:rPr lang="ru-RU" baseline="0" dirty="0" smtClean="0"/>
              <a:t> последовательно нажимаем на кнопку «Проверка» – визуализация последовательности решения.</a:t>
            </a:r>
            <a:endParaRPr lang="ru-RU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мини-изображение девочка в правом нижнем углу. 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мальчика в правом нижнем углу. 2 Для визуализации ответов – нажимаем на прямоугольник,</a:t>
            </a:r>
            <a:r>
              <a:rPr lang="ru-RU" baseline="0" dirty="0" smtClean="0"/>
              <a:t> который закрывает правильный ответ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мальчика в правом нижнем углу. 2 Для визуализации ответов – нажимаем на прямоугольник,</a:t>
            </a:r>
            <a:r>
              <a:rPr lang="ru-RU" baseline="0" dirty="0" smtClean="0"/>
              <a:t> который закрывает правильный ответ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attorneygeneral.jus.gov.on.ca/english/about/pubs/police_oversight_review/image/triangle-b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5" y="0"/>
            <a:ext cx="9141055" cy="63813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596718" y="404664"/>
            <a:ext cx="8247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203848" y="1268760"/>
            <a:ext cx="5588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586D2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 - 9</a:t>
            </a:r>
            <a:endParaRPr lang="ru-RU" sz="5400" b="1" cap="none" spc="0" dirty="0">
              <a:ln w="1905"/>
              <a:solidFill>
                <a:srgbClr val="586D2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https://stuklopechat.com/images/obrazovanie/binarnie-otnosheniya-i-ih-svojstva_3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2276872"/>
            <a:ext cx="1615317" cy="161994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 userDrawn="1"/>
        </p:nvSpPr>
        <p:spPr>
          <a:xfrm>
            <a:off x="3484322" y="6165304"/>
            <a:ext cx="55520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1600" b="1" cap="none" spc="0" dirty="0" err="1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cap="none" spc="0" dirty="0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</a:t>
            </a:r>
            <a:endParaRPr lang="ru-RU" sz="1600" b="1" cap="none" spc="0" dirty="0" smtClean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МКОУ СОШ №256 ГО ЗАТО г.Фокино Приморский край</a:t>
            </a:r>
            <a:endParaRPr lang="ru-RU" sz="1600" b="1" cap="none" spc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https://image.jimcdn.com/app/cms/image/transf/none/path/s60d79d4dc310b582/image/i35fa31b1e0f59a6e/version/1400601805/image.png"/>
          <p:cNvPicPr>
            <a:picLocks noChangeAspect="1" noChangeArrowheads="1"/>
          </p:cNvPicPr>
          <p:nvPr userDrawn="1"/>
        </p:nvPicPr>
        <p:blipFill>
          <a:blip r:embed="rId4" cstate="print"/>
          <a:srcRect l="11812" t="17718" r="8454" b="15837"/>
          <a:stretch>
            <a:fillRect/>
          </a:stretch>
        </p:blipFill>
        <p:spPr bwMode="auto">
          <a:xfrm>
            <a:off x="0" y="5297827"/>
            <a:ext cx="1872208" cy="1560173"/>
          </a:xfrm>
          <a:prstGeom prst="rect">
            <a:avLst/>
          </a:prstGeom>
          <a:noFill/>
        </p:spPr>
      </p:pic>
      <p:pic>
        <p:nvPicPr>
          <p:cNvPr id="14" name="Picture 2" descr="https://png.pngtree.com/png_detail/18/09/10/pngtree-character-png-clipart_1866173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5536" y="3511844"/>
            <a:ext cx="2448272" cy="334615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 userDrawn="1"/>
        </p:nvSpPr>
        <p:spPr>
          <a:xfrm>
            <a:off x="2987824" y="4365104"/>
            <a:ext cx="6037550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5400" b="1" cap="all" spc="0" dirty="0" smtClean="0">
                <a:ln w="0"/>
                <a:solidFill>
                  <a:srgbClr val="1D4F5D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ПРАВИЛЬНЫЕ</a:t>
            </a:r>
            <a:endParaRPr lang="ru-RU" sz="5400" b="1" cap="all" spc="0" dirty="0" smtClean="0">
              <a:ln w="0"/>
              <a:solidFill>
                <a:srgbClr val="1D4F5D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400" b="1" cap="all" spc="0" dirty="0" smtClean="0">
                <a:ln w="0"/>
                <a:solidFill>
                  <a:srgbClr val="1D4F5D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МНОГОУГОЛЬНИКИ</a:t>
            </a:r>
            <a:endParaRPr lang="ru-RU" sz="4400" b="1" cap="all" spc="0" dirty="0">
              <a:ln w="0"/>
              <a:solidFill>
                <a:srgbClr val="1D4F5D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get.wallhere.com/photo/cells-light-texture-shape-lines-symmetry-684314.jpg"/>
          <p:cNvPicPr>
            <a:picLocks noChangeAspect="1" noChangeArrowheads="1"/>
          </p:cNvPicPr>
          <p:nvPr userDrawn="1"/>
        </p:nvPicPr>
        <p:blipFill>
          <a:blip r:embed="rId2" cstate="print"/>
          <a:srcRect l="17326" b="7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s://stuklopechat.com/images/obrazovanie/binarnie-otnosheniya-i-ih-svojstva_3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29802">
            <a:off x="61103" y="5177142"/>
            <a:ext cx="1615317" cy="161994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get.wallhere.com/photo/cells-light-texture-shape-lines-symmetry-684314.jpg"/>
          <p:cNvPicPr>
            <a:picLocks noChangeAspect="1" noChangeArrowheads="1"/>
          </p:cNvPicPr>
          <p:nvPr userDrawn="1"/>
        </p:nvPicPr>
        <p:blipFill>
          <a:blip r:embed="rId2" cstate="print"/>
          <a:srcRect l="17326" b="7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https://image.jimcdn.com/app/cms/image/transf/none/path/s60d79d4dc310b582/image/i35fa31b1e0f59a6e/version/1400601805/image.png"/>
          <p:cNvPicPr>
            <a:picLocks noChangeAspect="1" noChangeArrowheads="1"/>
          </p:cNvPicPr>
          <p:nvPr userDrawn="1"/>
        </p:nvPicPr>
        <p:blipFill>
          <a:blip r:embed="rId3" cstate="print"/>
          <a:srcRect l="11812" t="17718" r="8454" b="15837"/>
          <a:stretch>
            <a:fillRect/>
          </a:stretch>
        </p:blipFill>
        <p:spPr bwMode="auto">
          <a:xfrm>
            <a:off x="0" y="5297827"/>
            <a:ext cx="1872208" cy="1560173"/>
          </a:xfrm>
          <a:prstGeom prst="rect">
            <a:avLst/>
          </a:prstGeom>
          <a:noFill/>
        </p:spPr>
      </p:pic>
      <p:pic>
        <p:nvPicPr>
          <p:cNvPr id="6" name="Picture 2" descr="https://png.pngtree.com/png_detail/18/09/10/pngtree-character-png-clipart_1866173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5536" y="3511844"/>
            <a:ext cx="2448272" cy="334615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get.wallhere.com/photo/cells-light-texture-shape-lines-symmetry-684314.jpg"/>
          <p:cNvPicPr>
            <a:picLocks noChangeAspect="1" noChangeArrowheads="1"/>
          </p:cNvPicPr>
          <p:nvPr userDrawn="1"/>
        </p:nvPicPr>
        <p:blipFill>
          <a:blip r:embed="rId2" cstate="print"/>
          <a:srcRect l="17326" b="7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0.bin"/><Relationship Id="rId8" Type="http://schemas.openxmlformats.org/officeDocument/2006/relationships/image" Target="../media/image54.wmf"/><Relationship Id="rId7" Type="http://schemas.openxmlformats.org/officeDocument/2006/relationships/oleObject" Target="../embeddings/oleObject49.bin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2.wmf"/><Relationship Id="rId34" Type="http://schemas.openxmlformats.org/officeDocument/2006/relationships/notesSlide" Target="../notesSlides/notesSlide8.xml"/><Relationship Id="rId33" Type="http://schemas.openxmlformats.org/officeDocument/2006/relationships/vmlDrawing" Target="../drawings/vmlDrawing8.vml"/><Relationship Id="rId32" Type="http://schemas.openxmlformats.org/officeDocument/2006/relationships/slideLayout" Target="../slideLayouts/slideLayout4.xml"/><Relationship Id="rId31" Type="http://schemas.openxmlformats.org/officeDocument/2006/relationships/image" Target="../media/image66.jpeg"/><Relationship Id="rId30" Type="http://schemas.openxmlformats.org/officeDocument/2006/relationships/image" Target="../media/image65.wmf"/><Relationship Id="rId3" Type="http://schemas.openxmlformats.org/officeDocument/2006/relationships/oleObject" Target="../embeddings/oleObject47.bin"/><Relationship Id="rId29" Type="http://schemas.openxmlformats.org/officeDocument/2006/relationships/oleObject" Target="../embeddings/oleObject60.bin"/><Relationship Id="rId28" Type="http://schemas.openxmlformats.org/officeDocument/2006/relationships/image" Target="../media/image64.wmf"/><Relationship Id="rId27" Type="http://schemas.openxmlformats.org/officeDocument/2006/relationships/oleObject" Target="../embeddings/oleObject59.bin"/><Relationship Id="rId26" Type="http://schemas.openxmlformats.org/officeDocument/2006/relationships/image" Target="../media/image63.wmf"/><Relationship Id="rId25" Type="http://schemas.openxmlformats.org/officeDocument/2006/relationships/oleObject" Target="../embeddings/oleObject58.bin"/><Relationship Id="rId24" Type="http://schemas.openxmlformats.org/officeDocument/2006/relationships/image" Target="../media/image62.wmf"/><Relationship Id="rId23" Type="http://schemas.openxmlformats.org/officeDocument/2006/relationships/oleObject" Target="../embeddings/oleObject57.bin"/><Relationship Id="rId22" Type="http://schemas.openxmlformats.org/officeDocument/2006/relationships/image" Target="../media/image61.wmf"/><Relationship Id="rId21" Type="http://schemas.openxmlformats.org/officeDocument/2006/relationships/oleObject" Target="../embeddings/oleObject56.bin"/><Relationship Id="rId20" Type="http://schemas.openxmlformats.org/officeDocument/2006/relationships/image" Target="../media/image60.wmf"/><Relationship Id="rId2" Type="http://schemas.openxmlformats.org/officeDocument/2006/relationships/image" Target="../media/image51.wmf"/><Relationship Id="rId19" Type="http://schemas.openxmlformats.org/officeDocument/2006/relationships/oleObject" Target="../embeddings/oleObject55.bin"/><Relationship Id="rId18" Type="http://schemas.openxmlformats.org/officeDocument/2006/relationships/image" Target="../media/image59.wmf"/><Relationship Id="rId17" Type="http://schemas.openxmlformats.org/officeDocument/2006/relationships/oleObject" Target="../embeddings/oleObject54.bin"/><Relationship Id="rId16" Type="http://schemas.openxmlformats.org/officeDocument/2006/relationships/image" Target="../media/image58.wmf"/><Relationship Id="rId15" Type="http://schemas.openxmlformats.org/officeDocument/2006/relationships/oleObject" Target="../embeddings/oleObject53.bin"/><Relationship Id="rId14" Type="http://schemas.openxmlformats.org/officeDocument/2006/relationships/image" Target="../media/image57.wmf"/><Relationship Id="rId13" Type="http://schemas.openxmlformats.org/officeDocument/2006/relationships/oleObject" Target="../embeddings/oleObject52.bin"/><Relationship Id="rId12" Type="http://schemas.openxmlformats.org/officeDocument/2006/relationships/image" Target="../media/image56.wmf"/><Relationship Id="rId11" Type="http://schemas.openxmlformats.org/officeDocument/2006/relationships/oleObject" Target="../embeddings/oleObject51.bin"/><Relationship Id="rId10" Type="http://schemas.openxmlformats.org/officeDocument/2006/relationships/image" Target="../media/image55.wmf"/><Relationship Id="rId1" Type="http://schemas.openxmlformats.org/officeDocument/2006/relationships/oleObject" Target="../embeddings/oleObject46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5.bin"/><Relationship Id="rId8" Type="http://schemas.openxmlformats.org/officeDocument/2006/relationships/image" Target="../media/image54.wmf"/><Relationship Id="rId7" Type="http://schemas.openxmlformats.org/officeDocument/2006/relationships/oleObject" Target="../embeddings/oleObject64.bin"/><Relationship Id="rId6" Type="http://schemas.openxmlformats.org/officeDocument/2006/relationships/image" Target="../media/image53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68.wmf"/><Relationship Id="rId34" Type="http://schemas.openxmlformats.org/officeDocument/2006/relationships/notesSlide" Target="../notesSlides/notesSlide9.xml"/><Relationship Id="rId33" Type="http://schemas.openxmlformats.org/officeDocument/2006/relationships/vmlDrawing" Target="../drawings/vmlDrawing9.vml"/><Relationship Id="rId32" Type="http://schemas.openxmlformats.org/officeDocument/2006/relationships/slideLayout" Target="../slideLayouts/slideLayout4.xml"/><Relationship Id="rId31" Type="http://schemas.openxmlformats.org/officeDocument/2006/relationships/image" Target="../media/image66.jpeg"/><Relationship Id="rId30" Type="http://schemas.openxmlformats.org/officeDocument/2006/relationships/image" Target="../media/image79.wmf"/><Relationship Id="rId3" Type="http://schemas.openxmlformats.org/officeDocument/2006/relationships/oleObject" Target="../embeddings/oleObject62.bin"/><Relationship Id="rId29" Type="http://schemas.openxmlformats.org/officeDocument/2006/relationships/oleObject" Target="../embeddings/oleObject75.bin"/><Relationship Id="rId28" Type="http://schemas.openxmlformats.org/officeDocument/2006/relationships/image" Target="../media/image78.wmf"/><Relationship Id="rId27" Type="http://schemas.openxmlformats.org/officeDocument/2006/relationships/oleObject" Target="../embeddings/oleObject74.bin"/><Relationship Id="rId26" Type="http://schemas.openxmlformats.org/officeDocument/2006/relationships/image" Target="../media/image77.wmf"/><Relationship Id="rId25" Type="http://schemas.openxmlformats.org/officeDocument/2006/relationships/oleObject" Target="../embeddings/oleObject73.bin"/><Relationship Id="rId24" Type="http://schemas.openxmlformats.org/officeDocument/2006/relationships/image" Target="../media/image76.wmf"/><Relationship Id="rId23" Type="http://schemas.openxmlformats.org/officeDocument/2006/relationships/oleObject" Target="../embeddings/oleObject72.bin"/><Relationship Id="rId22" Type="http://schemas.openxmlformats.org/officeDocument/2006/relationships/image" Target="../media/image75.wmf"/><Relationship Id="rId21" Type="http://schemas.openxmlformats.org/officeDocument/2006/relationships/oleObject" Target="../embeddings/oleObject71.bin"/><Relationship Id="rId20" Type="http://schemas.openxmlformats.org/officeDocument/2006/relationships/image" Target="../media/image74.wmf"/><Relationship Id="rId2" Type="http://schemas.openxmlformats.org/officeDocument/2006/relationships/image" Target="../media/image67.wmf"/><Relationship Id="rId19" Type="http://schemas.openxmlformats.org/officeDocument/2006/relationships/oleObject" Target="../embeddings/oleObject70.bin"/><Relationship Id="rId18" Type="http://schemas.openxmlformats.org/officeDocument/2006/relationships/image" Target="../media/image73.wmf"/><Relationship Id="rId17" Type="http://schemas.openxmlformats.org/officeDocument/2006/relationships/oleObject" Target="../embeddings/oleObject69.bin"/><Relationship Id="rId16" Type="http://schemas.openxmlformats.org/officeDocument/2006/relationships/image" Target="../media/image72.wmf"/><Relationship Id="rId15" Type="http://schemas.openxmlformats.org/officeDocument/2006/relationships/oleObject" Target="../embeddings/oleObject68.bin"/><Relationship Id="rId14" Type="http://schemas.openxmlformats.org/officeDocument/2006/relationships/image" Target="../media/image71.wmf"/><Relationship Id="rId13" Type="http://schemas.openxmlformats.org/officeDocument/2006/relationships/oleObject" Target="../embeddings/oleObject67.bin"/><Relationship Id="rId12" Type="http://schemas.openxmlformats.org/officeDocument/2006/relationships/image" Target="../media/image70.wmf"/><Relationship Id="rId11" Type="http://schemas.openxmlformats.org/officeDocument/2006/relationships/oleObject" Target="../embeddings/oleObject66.bin"/><Relationship Id="rId10" Type="http://schemas.openxmlformats.org/officeDocument/2006/relationships/image" Target="../media/image69.wmf"/><Relationship Id="rId1" Type="http://schemas.openxmlformats.org/officeDocument/2006/relationships/oleObject" Target="../embeddings/oleObject61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0.bin"/><Relationship Id="rId8" Type="http://schemas.openxmlformats.org/officeDocument/2006/relationships/image" Target="../media/image54.wmf"/><Relationship Id="rId7" Type="http://schemas.openxmlformats.org/officeDocument/2006/relationships/oleObject" Target="../embeddings/oleObject79.bin"/><Relationship Id="rId6" Type="http://schemas.openxmlformats.org/officeDocument/2006/relationships/image" Target="../media/image53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81.wmf"/><Relationship Id="rId35" Type="http://schemas.openxmlformats.org/officeDocument/2006/relationships/notesSlide" Target="../notesSlides/notesSlide10.xml"/><Relationship Id="rId34" Type="http://schemas.openxmlformats.org/officeDocument/2006/relationships/vmlDrawing" Target="../drawings/vmlDrawing10.vml"/><Relationship Id="rId33" Type="http://schemas.openxmlformats.org/officeDocument/2006/relationships/slideLayout" Target="../slideLayouts/slideLayout4.xml"/><Relationship Id="rId32" Type="http://schemas.openxmlformats.org/officeDocument/2006/relationships/image" Target="../media/image66.jpeg"/><Relationship Id="rId31" Type="http://schemas.openxmlformats.org/officeDocument/2006/relationships/slide" Target="slide2.xml"/><Relationship Id="rId30" Type="http://schemas.openxmlformats.org/officeDocument/2006/relationships/image" Target="../media/image92.wmf"/><Relationship Id="rId3" Type="http://schemas.openxmlformats.org/officeDocument/2006/relationships/oleObject" Target="../embeddings/oleObject77.bin"/><Relationship Id="rId29" Type="http://schemas.openxmlformats.org/officeDocument/2006/relationships/oleObject" Target="../embeddings/oleObject90.bin"/><Relationship Id="rId28" Type="http://schemas.openxmlformats.org/officeDocument/2006/relationships/image" Target="../media/image91.wmf"/><Relationship Id="rId27" Type="http://schemas.openxmlformats.org/officeDocument/2006/relationships/oleObject" Target="../embeddings/oleObject89.bin"/><Relationship Id="rId26" Type="http://schemas.openxmlformats.org/officeDocument/2006/relationships/image" Target="../media/image90.wmf"/><Relationship Id="rId25" Type="http://schemas.openxmlformats.org/officeDocument/2006/relationships/oleObject" Target="../embeddings/oleObject88.bin"/><Relationship Id="rId24" Type="http://schemas.openxmlformats.org/officeDocument/2006/relationships/image" Target="../media/image89.wmf"/><Relationship Id="rId23" Type="http://schemas.openxmlformats.org/officeDocument/2006/relationships/oleObject" Target="../embeddings/oleObject87.bin"/><Relationship Id="rId22" Type="http://schemas.openxmlformats.org/officeDocument/2006/relationships/image" Target="../media/image88.wmf"/><Relationship Id="rId21" Type="http://schemas.openxmlformats.org/officeDocument/2006/relationships/oleObject" Target="../embeddings/oleObject86.bin"/><Relationship Id="rId20" Type="http://schemas.openxmlformats.org/officeDocument/2006/relationships/image" Target="../media/image87.wmf"/><Relationship Id="rId2" Type="http://schemas.openxmlformats.org/officeDocument/2006/relationships/image" Target="../media/image80.wmf"/><Relationship Id="rId19" Type="http://schemas.openxmlformats.org/officeDocument/2006/relationships/oleObject" Target="../embeddings/oleObject85.bin"/><Relationship Id="rId18" Type="http://schemas.openxmlformats.org/officeDocument/2006/relationships/image" Target="../media/image86.wmf"/><Relationship Id="rId17" Type="http://schemas.openxmlformats.org/officeDocument/2006/relationships/oleObject" Target="../embeddings/oleObject84.bin"/><Relationship Id="rId16" Type="http://schemas.openxmlformats.org/officeDocument/2006/relationships/image" Target="../media/image85.wmf"/><Relationship Id="rId15" Type="http://schemas.openxmlformats.org/officeDocument/2006/relationships/oleObject" Target="../embeddings/oleObject83.bin"/><Relationship Id="rId14" Type="http://schemas.openxmlformats.org/officeDocument/2006/relationships/image" Target="../media/image84.wmf"/><Relationship Id="rId13" Type="http://schemas.openxmlformats.org/officeDocument/2006/relationships/oleObject" Target="../embeddings/oleObject82.bin"/><Relationship Id="rId12" Type="http://schemas.openxmlformats.org/officeDocument/2006/relationships/image" Target="../media/image83.wmf"/><Relationship Id="rId11" Type="http://schemas.openxmlformats.org/officeDocument/2006/relationships/oleObject" Target="../embeddings/oleObject81.bin"/><Relationship Id="rId10" Type="http://schemas.openxmlformats.org/officeDocument/2006/relationships/image" Target="../media/image82.wmf"/><Relationship Id="rId1" Type="http://schemas.openxmlformats.org/officeDocument/2006/relationships/oleObject" Target="../embeddings/oleObject76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5.bin"/><Relationship Id="rId8" Type="http://schemas.openxmlformats.org/officeDocument/2006/relationships/image" Target="../media/image94.wmf"/><Relationship Id="rId7" Type="http://schemas.openxmlformats.org/officeDocument/2006/relationships/oleObject" Target="../embeddings/oleObject94.bin"/><Relationship Id="rId6" Type="http://schemas.openxmlformats.org/officeDocument/2006/relationships/image" Target="../media/image54.wmf"/><Relationship Id="rId5" Type="http://schemas.openxmlformats.org/officeDocument/2006/relationships/oleObject" Target="../embeddings/oleObject93.bin"/><Relationship Id="rId4" Type="http://schemas.openxmlformats.org/officeDocument/2006/relationships/image" Target="../media/image53.wmf"/><Relationship Id="rId33" Type="http://schemas.openxmlformats.org/officeDocument/2006/relationships/notesSlide" Target="../notesSlides/notesSlide11.xml"/><Relationship Id="rId32" Type="http://schemas.openxmlformats.org/officeDocument/2006/relationships/vmlDrawing" Target="../drawings/vmlDrawing11.vml"/><Relationship Id="rId31" Type="http://schemas.openxmlformats.org/officeDocument/2006/relationships/slideLayout" Target="../slideLayouts/slideLayout4.xml"/><Relationship Id="rId30" Type="http://schemas.openxmlformats.org/officeDocument/2006/relationships/image" Target="../media/image66.jpeg"/><Relationship Id="rId3" Type="http://schemas.openxmlformats.org/officeDocument/2006/relationships/oleObject" Target="../embeddings/oleObject92.bin"/><Relationship Id="rId29" Type="http://schemas.openxmlformats.org/officeDocument/2006/relationships/slide" Target="slide2.xml"/><Relationship Id="rId28" Type="http://schemas.openxmlformats.org/officeDocument/2006/relationships/image" Target="../media/image104.wmf"/><Relationship Id="rId27" Type="http://schemas.openxmlformats.org/officeDocument/2006/relationships/oleObject" Target="../embeddings/oleObject104.bin"/><Relationship Id="rId26" Type="http://schemas.openxmlformats.org/officeDocument/2006/relationships/image" Target="../media/image103.wmf"/><Relationship Id="rId25" Type="http://schemas.openxmlformats.org/officeDocument/2006/relationships/oleObject" Target="../embeddings/oleObject103.bin"/><Relationship Id="rId24" Type="http://schemas.openxmlformats.org/officeDocument/2006/relationships/image" Target="../media/image102.wmf"/><Relationship Id="rId23" Type="http://schemas.openxmlformats.org/officeDocument/2006/relationships/oleObject" Target="../embeddings/oleObject102.bin"/><Relationship Id="rId22" Type="http://schemas.openxmlformats.org/officeDocument/2006/relationships/image" Target="../media/image101.wmf"/><Relationship Id="rId21" Type="http://schemas.openxmlformats.org/officeDocument/2006/relationships/oleObject" Target="../embeddings/oleObject101.bin"/><Relationship Id="rId20" Type="http://schemas.openxmlformats.org/officeDocument/2006/relationships/image" Target="../media/image100.wmf"/><Relationship Id="rId2" Type="http://schemas.openxmlformats.org/officeDocument/2006/relationships/image" Target="../media/image93.wmf"/><Relationship Id="rId19" Type="http://schemas.openxmlformats.org/officeDocument/2006/relationships/oleObject" Target="../embeddings/oleObject100.bin"/><Relationship Id="rId18" Type="http://schemas.openxmlformats.org/officeDocument/2006/relationships/image" Target="../media/image99.wmf"/><Relationship Id="rId17" Type="http://schemas.openxmlformats.org/officeDocument/2006/relationships/oleObject" Target="../embeddings/oleObject99.bin"/><Relationship Id="rId16" Type="http://schemas.openxmlformats.org/officeDocument/2006/relationships/image" Target="../media/image98.wmf"/><Relationship Id="rId15" Type="http://schemas.openxmlformats.org/officeDocument/2006/relationships/oleObject" Target="../embeddings/oleObject98.bin"/><Relationship Id="rId14" Type="http://schemas.openxmlformats.org/officeDocument/2006/relationships/image" Target="../media/image97.wmf"/><Relationship Id="rId13" Type="http://schemas.openxmlformats.org/officeDocument/2006/relationships/oleObject" Target="../embeddings/oleObject97.bin"/><Relationship Id="rId12" Type="http://schemas.openxmlformats.org/officeDocument/2006/relationships/image" Target="../media/image96.wmf"/><Relationship Id="rId11" Type="http://schemas.openxmlformats.org/officeDocument/2006/relationships/oleObject" Target="../embeddings/oleObject96.bin"/><Relationship Id="rId10" Type="http://schemas.openxmlformats.org/officeDocument/2006/relationships/image" Target="../media/image95.wmf"/><Relationship Id="rId1" Type="http://schemas.openxmlformats.org/officeDocument/2006/relationships/oleObject" Target="../embeddings/oleObject91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8.wmf"/><Relationship Id="rId8" Type="http://schemas.openxmlformats.org/officeDocument/2006/relationships/oleObject" Target="../embeddings/oleObject108.bin"/><Relationship Id="rId7" Type="http://schemas.openxmlformats.org/officeDocument/2006/relationships/image" Target="../media/image107.wmf"/><Relationship Id="rId6" Type="http://schemas.openxmlformats.org/officeDocument/2006/relationships/oleObject" Target="../embeddings/oleObject107.bin"/><Relationship Id="rId5" Type="http://schemas.openxmlformats.org/officeDocument/2006/relationships/image" Target="../media/image106.wmf"/><Relationship Id="rId4" Type="http://schemas.openxmlformats.org/officeDocument/2006/relationships/oleObject" Target="../embeddings/oleObject106.bin"/><Relationship Id="rId3" Type="http://schemas.openxmlformats.org/officeDocument/2006/relationships/image" Target="../media/image105.wmf"/><Relationship Id="rId25" Type="http://schemas.openxmlformats.org/officeDocument/2006/relationships/notesSlide" Target="../notesSlides/notesSlide12.xml"/><Relationship Id="rId24" Type="http://schemas.openxmlformats.org/officeDocument/2006/relationships/vmlDrawing" Target="../drawings/vmlDrawing12.vml"/><Relationship Id="rId23" Type="http://schemas.openxmlformats.org/officeDocument/2006/relationships/slideLayout" Target="../slideLayouts/slideLayout4.xml"/><Relationship Id="rId22" Type="http://schemas.openxmlformats.org/officeDocument/2006/relationships/image" Target="../media/image66.jpeg"/><Relationship Id="rId21" Type="http://schemas.openxmlformats.org/officeDocument/2006/relationships/image" Target="../media/image65.wmf"/><Relationship Id="rId20" Type="http://schemas.openxmlformats.org/officeDocument/2006/relationships/oleObject" Target="../embeddings/oleObject114.bin"/><Relationship Id="rId2" Type="http://schemas.openxmlformats.org/officeDocument/2006/relationships/oleObject" Target="../embeddings/oleObject105.bin"/><Relationship Id="rId19" Type="http://schemas.openxmlformats.org/officeDocument/2006/relationships/image" Target="../media/image64.wmf"/><Relationship Id="rId18" Type="http://schemas.openxmlformats.org/officeDocument/2006/relationships/oleObject" Target="../embeddings/oleObject113.bin"/><Relationship Id="rId17" Type="http://schemas.openxmlformats.org/officeDocument/2006/relationships/image" Target="../media/image111.wmf"/><Relationship Id="rId16" Type="http://schemas.openxmlformats.org/officeDocument/2006/relationships/oleObject" Target="../embeddings/oleObject112.bin"/><Relationship Id="rId15" Type="http://schemas.openxmlformats.org/officeDocument/2006/relationships/image" Target="../media/image110.wmf"/><Relationship Id="rId14" Type="http://schemas.openxmlformats.org/officeDocument/2006/relationships/oleObject" Target="../embeddings/oleObject111.bin"/><Relationship Id="rId13" Type="http://schemas.openxmlformats.org/officeDocument/2006/relationships/image" Target="../media/image109.wmf"/><Relationship Id="rId12" Type="http://schemas.openxmlformats.org/officeDocument/2006/relationships/oleObject" Target="../embeddings/oleObject110.bin"/><Relationship Id="rId11" Type="http://schemas.openxmlformats.org/officeDocument/2006/relationships/image" Target="../media/image47.wmf"/><Relationship Id="rId10" Type="http://schemas.openxmlformats.org/officeDocument/2006/relationships/oleObject" Target="../embeddings/oleObject109.bin"/><Relationship Id="rId1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wmf"/><Relationship Id="rId8" Type="http://schemas.openxmlformats.org/officeDocument/2006/relationships/oleObject" Target="../embeddings/oleObject118.bin"/><Relationship Id="rId7" Type="http://schemas.openxmlformats.org/officeDocument/2006/relationships/image" Target="../media/image114.wmf"/><Relationship Id="rId6" Type="http://schemas.openxmlformats.org/officeDocument/2006/relationships/oleObject" Target="../embeddings/oleObject117.bin"/><Relationship Id="rId5" Type="http://schemas.openxmlformats.org/officeDocument/2006/relationships/image" Target="../media/image113.wmf"/><Relationship Id="rId4" Type="http://schemas.openxmlformats.org/officeDocument/2006/relationships/oleObject" Target="../embeddings/oleObject116.bin"/><Relationship Id="rId3" Type="http://schemas.openxmlformats.org/officeDocument/2006/relationships/image" Target="../media/image112.wmf"/><Relationship Id="rId21" Type="http://schemas.openxmlformats.org/officeDocument/2006/relationships/notesSlide" Target="../notesSlides/notesSlide13.xml"/><Relationship Id="rId20" Type="http://schemas.openxmlformats.org/officeDocument/2006/relationships/vmlDrawing" Target="../drawings/vmlDrawing13.vml"/><Relationship Id="rId2" Type="http://schemas.openxmlformats.org/officeDocument/2006/relationships/oleObject" Target="../embeddings/oleObject115.bin"/><Relationship Id="rId19" Type="http://schemas.openxmlformats.org/officeDocument/2006/relationships/slideLayout" Target="../slideLayouts/slideLayout4.xml"/><Relationship Id="rId18" Type="http://schemas.openxmlformats.org/officeDocument/2006/relationships/image" Target="../media/image66.jpeg"/><Relationship Id="rId17" Type="http://schemas.openxmlformats.org/officeDocument/2006/relationships/image" Target="../media/image117.wmf"/><Relationship Id="rId16" Type="http://schemas.openxmlformats.org/officeDocument/2006/relationships/oleObject" Target="../embeddings/oleObject122.bin"/><Relationship Id="rId15" Type="http://schemas.openxmlformats.org/officeDocument/2006/relationships/image" Target="../media/image116.wmf"/><Relationship Id="rId14" Type="http://schemas.openxmlformats.org/officeDocument/2006/relationships/oleObject" Target="../embeddings/oleObject121.bin"/><Relationship Id="rId13" Type="http://schemas.openxmlformats.org/officeDocument/2006/relationships/image" Target="../media/image115.wmf"/><Relationship Id="rId12" Type="http://schemas.openxmlformats.org/officeDocument/2006/relationships/oleObject" Target="../embeddings/oleObject120.bin"/><Relationship Id="rId11" Type="http://schemas.openxmlformats.org/officeDocument/2006/relationships/image" Target="../media/image109.wmf"/><Relationship Id="rId10" Type="http://schemas.openxmlformats.org/officeDocument/2006/relationships/oleObject" Target="../embeddings/oleObject119.bin"/><Relationship Id="rId1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wmf"/><Relationship Id="rId8" Type="http://schemas.openxmlformats.org/officeDocument/2006/relationships/oleObject" Target="../embeddings/oleObject126.bin"/><Relationship Id="rId7" Type="http://schemas.openxmlformats.org/officeDocument/2006/relationships/image" Target="../media/image120.wmf"/><Relationship Id="rId6" Type="http://schemas.openxmlformats.org/officeDocument/2006/relationships/oleObject" Target="../embeddings/oleObject125.bin"/><Relationship Id="rId5" Type="http://schemas.openxmlformats.org/officeDocument/2006/relationships/image" Target="../media/image119.wmf"/><Relationship Id="rId4" Type="http://schemas.openxmlformats.org/officeDocument/2006/relationships/oleObject" Target="../embeddings/oleObject124.bin"/><Relationship Id="rId3" Type="http://schemas.openxmlformats.org/officeDocument/2006/relationships/image" Target="../media/image118.wmf"/><Relationship Id="rId21" Type="http://schemas.openxmlformats.org/officeDocument/2006/relationships/notesSlide" Target="../notesSlides/notesSlide14.xml"/><Relationship Id="rId20" Type="http://schemas.openxmlformats.org/officeDocument/2006/relationships/vmlDrawing" Target="../drawings/vmlDrawing14.vml"/><Relationship Id="rId2" Type="http://schemas.openxmlformats.org/officeDocument/2006/relationships/oleObject" Target="../embeddings/oleObject123.bin"/><Relationship Id="rId19" Type="http://schemas.openxmlformats.org/officeDocument/2006/relationships/slideLayout" Target="../slideLayouts/slideLayout4.xml"/><Relationship Id="rId18" Type="http://schemas.openxmlformats.org/officeDocument/2006/relationships/image" Target="../media/image66.jpeg"/><Relationship Id="rId17" Type="http://schemas.openxmlformats.org/officeDocument/2006/relationships/image" Target="../media/image123.wmf"/><Relationship Id="rId16" Type="http://schemas.openxmlformats.org/officeDocument/2006/relationships/oleObject" Target="../embeddings/oleObject130.bin"/><Relationship Id="rId15" Type="http://schemas.openxmlformats.org/officeDocument/2006/relationships/image" Target="../media/image122.wmf"/><Relationship Id="rId14" Type="http://schemas.openxmlformats.org/officeDocument/2006/relationships/oleObject" Target="../embeddings/oleObject129.bin"/><Relationship Id="rId13" Type="http://schemas.openxmlformats.org/officeDocument/2006/relationships/image" Target="../media/image121.wmf"/><Relationship Id="rId12" Type="http://schemas.openxmlformats.org/officeDocument/2006/relationships/oleObject" Target="../embeddings/oleObject128.bin"/><Relationship Id="rId11" Type="http://schemas.openxmlformats.org/officeDocument/2006/relationships/image" Target="../media/image109.wmf"/><Relationship Id="rId10" Type="http://schemas.openxmlformats.org/officeDocument/2006/relationships/oleObject" Target="../embeddings/oleObject127.bin"/><Relationship Id="rId1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wmf"/><Relationship Id="rId8" Type="http://schemas.openxmlformats.org/officeDocument/2006/relationships/oleObject" Target="../embeddings/oleObject134.bin"/><Relationship Id="rId7" Type="http://schemas.openxmlformats.org/officeDocument/2006/relationships/image" Target="../media/image126.wmf"/><Relationship Id="rId6" Type="http://schemas.openxmlformats.org/officeDocument/2006/relationships/oleObject" Target="../embeddings/oleObject133.bin"/><Relationship Id="rId5" Type="http://schemas.openxmlformats.org/officeDocument/2006/relationships/image" Target="../media/image125.wmf"/><Relationship Id="rId4" Type="http://schemas.openxmlformats.org/officeDocument/2006/relationships/oleObject" Target="../embeddings/oleObject132.bin"/><Relationship Id="rId3" Type="http://schemas.openxmlformats.org/officeDocument/2006/relationships/image" Target="../media/image124.wmf"/><Relationship Id="rId2" Type="http://schemas.openxmlformats.org/officeDocument/2006/relationships/oleObject" Target="../embeddings/oleObject131.bin"/><Relationship Id="rId19" Type="http://schemas.openxmlformats.org/officeDocument/2006/relationships/notesSlide" Target="../notesSlides/notesSlide15.xml"/><Relationship Id="rId18" Type="http://schemas.openxmlformats.org/officeDocument/2006/relationships/vmlDrawing" Target="../drawings/vmlDrawing15.vml"/><Relationship Id="rId17" Type="http://schemas.openxmlformats.org/officeDocument/2006/relationships/slideLayout" Target="../slideLayouts/slideLayout4.xml"/><Relationship Id="rId16" Type="http://schemas.openxmlformats.org/officeDocument/2006/relationships/image" Target="../media/image66.jpeg"/><Relationship Id="rId15" Type="http://schemas.openxmlformats.org/officeDocument/2006/relationships/image" Target="../media/image123.wmf"/><Relationship Id="rId14" Type="http://schemas.openxmlformats.org/officeDocument/2006/relationships/oleObject" Target="../embeddings/oleObject137.bin"/><Relationship Id="rId13" Type="http://schemas.openxmlformats.org/officeDocument/2006/relationships/image" Target="../media/image127.wmf"/><Relationship Id="rId12" Type="http://schemas.openxmlformats.org/officeDocument/2006/relationships/oleObject" Target="../embeddings/oleObject136.bin"/><Relationship Id="rId11" Type="http://schemas.openxmlformats.org/officeDocument/2006/relationships/image" Target="../media/image109.wmf"/><Relationship Id="rId10" Type="http://schemas.openxmlformats.org/officeDocument/2006/relationships/oleObject" Target="../embeddings/oleObject135.bin"/><Relationship Id="rId1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128.jpeg"/><Relationship Id="rId7" Type="http://schemas.openxmlformats.org/officeDocument/2006/relationships/hyperlink" Target="https://i.pinimg.com/originals/87/54/45/875445f83670e0750c6f2049b85efae1.png" TargetMode="External"/><Relationship Id="rId6" Type="http://schemas.openxmlformats.org/officeDocument/2006/relationships/hyperlink" Target="https://png.pngtree.com/png_detail/18/09/10/pngtree-character-png-clipart_897941.jpg" TargetMode="External"/><Relationship Id="rId5" Type="http://schemas.openxmlformats.org/officeDocument/2006/relationships/hyperlink" Target="https://image.jimcdn.com/app/cms/image/transf/none/path/s60d79d4dc310b582/image/i35fa31b1e0f59a6e/version/1400601805/image.png" TargetMode="External"/><Relationship Id="rId4" Type="http://schemas.openxmlformats.org/officeDocument/2006/relationships/image" Target="../media/image3.png"/><Relationship Id="rId3" Type="http://schemas.openxmlformats.org/officeDocument/2006/relationships/hyperlink" Target="https://png.pngtree.com/png_detail/18/09/10/pngtree-character-png-clipart_1866173.jpg" TargetMode="External"/><Relationship Id="rId2" Type="http://schemas.openxmlformats.org/officeDocument/2006/relationships/hyperlink" Target="https://stuklopechat.com/images/obrazovanie/binarnie-otnosheniya-i-ih-svojstva_3.jpg" TargetMode="External"/><Relationship Id="rId1" Type="http://schemas.openxmlformats.org/officeDocument/2006/relationships/hyperlink" Target="https://www.attorneygeneral.jus.gov.on.ca/english/about/pubs/police_oversight_review/image/triangle-bg.pn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5.xml"/><Relationship Id="rId8" Type="http://schemas.openxmlformats.org/officeDocument/2006/relationships/slide" Target="slide4.xml"/><Relationship Id="rId7" Type="http://schemas.openxmlformats.org/officeDocument/2006/relationships/slide" Target="slide3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Relationship Id="rId3" Type="http://schemas.openxmlformats.org/officeDocument/2006/relationships/slide" Target="slide14.xml"/><Relationship Id="rId2" Type="http://schemas.openxmlformats.org/officeDocument/2006/relationships/slide" Target="slide13.xml"/><Relationship Id="rId14" Type="http://schemas.openxmlformats.org/officeDocument/2006/relationships/slideLayout" Target="../slideLayouts/slideLayout3.xml"/><Relationship Id="rId13" Type="http://schemas.openxmlformats.org/officeDocument/2006/relationships/slide" Target="slide9.xml"/><Relationship Id="rId12" Type="http://schemas.openxmlformats.org/officeDocument/2006/relationships/slide" Target="slide8.xml"/><Relationship Id="rId11" Type="http://schemas.openxmlformats.org/officeDocument/2006/relationships/slide" Target="slide7.xml"/><Relationship Id="rId10" Type="http://schemas.openxmlformats.org/officeDocument/2006/relationships/slide" Target="slide6.xml"/><Relationship Id="rId1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Relationship Id="rId3" Type="http://schemas.openxmlformats.org/officeDocument/2006/relationships/slide" Target="slide2.xml"/><Relationship Id="rId2" Type="http://schemas.openxmlformats.org/officeDocument/2006/relationships/image" Target="../media/image7.wmf"/><Relationship Id="rId14" Type="http://schemas.openxmlformats.org/officeDocument/2006/relationships/notesSlide" Target="../notesSlides/notesSlide1.xml"/><Relationship Id="rId13" Type="http://schemas.openxmlformats.org/officeDocument/2006/relationships/vmlDrawing" Target="../drawings/vmlDrawing1.vml"/><Relationship Id="rId12" Type="http://schemas.openxmlformats.org/officeDocument/2006/relationships/slideLayout" Target="../slideLayouts/slideLayout4.xml"/><Relationship Id="rId11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wmf"/><Relationship Id="rId8" Type="http://schemas.openxmlformats.org/officeDocument/2006/relationships/oleObject" Target="../embeddings/oleObject8.bin"/><Relationship Id="rId7" Type="http://schemas.openxmlformats.org/officeDocument/2006/relationships/image" Target="../media/image15.wmf"/><Relationship Id="rId6" Type="http://schemas.openxmlformats.org/officeDocument/2006/relationships/oleObject" Target="../embeddings/oleObject7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Relationship Id="rId3" Type="http://schemas.openxmlformats.org/officeDocument/2006/relationships/image" Target="../media/image13.wmf"/><Relationship Id="rId20" Type="http://schemas.openxmlformats.org/officeDocument/2006/relationships/notesSlide" Target="../notesSlides/notesSlide2.xml"/><Relationship Id="rId2" Type="http://schemas.openxmlformats.org/officeDocument/2006/relationships/oleObject" Target="../embeddings/oleObject5.bin"/><Relationship Id="rId19" Type="http://schemas.openxmlformats.org/officeDocument/2006/relationships/vmlDrawing" Target="../drawings/vmlDrawing2.vml"/><Relationship Id="rId18" Type="http://schemas.openxmlformats.org/officeDocument/2006/relationships/slideLayout" Target="../slideLayouts/slideLayout4.xml"/><Relationship Id="rId17" Type="http://schemas.openxmlformats.org/officeDocument/2006/relationships/image" Target="../media/image12.wmf"/><Relationship Id="rId16" Type="http://schemas.openxmlformats.org/officeDocument/2006/relationships/oleObject" Target="../embeddings/oleObject11.bin"/><Relationship Id="rId15" Type="http://schemas.openxmlformats.org/officeDocument/2006/relationships/image" Target="../media/image11.png"/><Relationship Id="rId14" Type="http://schemas.openxmlformats.org/officeDocument/2006/relationships/image" Target="../media/image10.png"/><Relationship Id="rId13" Type="http://schemas.openxmlformats.org/officeDocument/2006/relationships/image" Target="../media/image18.wmf"/><Relationship Id="rId12" Type="http://schemas.openxmlformats.org/officeDocument/2006/relationships/oleObject" Target="../embeddings/oleObject10.bin"/><Relationship Id="rId11" Type="http://schemas.openxmlformats.org/officeDocument/2006/relationships/image" Target="../media/image17.wmf"/><Relationship Id="rId10" Type="http://schemas.openxmlformats.org/officeDocument/2006/relationships/oleObject" Target="../embeddings/oleObject9.bin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wmf"/><Relationship Id="rId8" Type="http://schemas.openxmlformats.org/officeDocument/2006/relationships/oleObject" Target="../embeddings/oleObject15.bin"/><Relationship Id="rId7" Type="http://schemas.openxmlformats.org/officeDocument/2006/relationships/image" Target="../media/image21.wmf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3.bin"/><Relationship Id="rId3" Type="http://schemas.openxmlformats.org/officeDocument/2006/relationships/slide" Target="slide2.xml"/><Relationship Id="rId22" Type="http://schemas.openxmlformats.org/officeDocument/2006/relationships/notesSlide" Target="../notesSlides/notesSlide3.xml"/><Relationship Id="rId21" Type="http://schemas.openxmlformats.org/officeDocument/2006/relationships/vmlDrawing" Target="../drawings/vmlDrawing3.vml"/><Relationship Id="rId20" Type="http://schemas.openxmlformats.org/officeDocument/2006/relationships/slideLayout" Target="../slideLayouts/slideLayout4.xml"/><Relationship Id="rId2" Type="http://schemas.openxmlformats.org/officeDocument/2006/relationships/image" Target="../media/image19.wmf"/><Relationship Id="rId19" Type="http://schemas.openxmlformats.org/officeDocument/2006/relationships/image" Target="../media/image11.png"/><Relationship Id="rId18" Type="http://schemas.openxmlformats.org/officeDocument/2006/relationships/image" Target="../media/image10.png"/><Relationship Id="rId17" Type="http://schemas.openxmlformats.org/officeDocument/2006/relationships/image" Target="../media/image26.wmf"/><Relationship Id="rId16" Type="http://schemas.openxmlformats.org/officeDocument/2006/relationships/oleObject" Target="../embeddings/oleObject19.bin"/><Relationship Id="rId15" Type="http://schemas.openxmlformats.org/officeDocument/2006/relationships/image" Target="../media/image25.wmf"/><Relationship Id="rId14" Type="http://schemas.openxmlformats.org/officeDocument/2006/relationships/oleObject" Target="../embeddings/oleObject18.bin"/><Relationship Id="rId13" Type="http://schemas.openxmlformats.org/officeDocument/2006/relationships/image" Target="../media/image24.wmf"/><Relationship Id="rId12" Type="http://schemas.openxmlformats.org/officeDocument/2006/relationships/oleObject" Target="../embeddings/oleObject17.bin"/><Relationship Id="rId11" Type="http://schemas.openxmlformats.org/officeDocument/2006/relationships/image" Target="../media/image23.wmf"/><Relationship Id="rId10" Type="http://schemas.openxmlformats.org/officeDocument/2006/relationships/oleObject" Target="../embeddings/oleObject16.bin"/><Relationship Id="rId1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wmf"/><Relationship Id="rId8" Type="http://schemas.openxmlformats.org/officeDocument/2006/relationships/oleObject" Target="../embeddings/oleObject23.bin"/><Relationship Id="rId7" Type="http://schemas.openxmlformats.org/officeDocument/2006/relationships/image" Target="../media/image29.wmf"/><Relationship Id="rId6" Type="http://schemas.openxmlformats.org/officeDocument/2006/relationships/oleObject" Target="../embeddings/oleObject22.bin"/><Relationship Id="rId5" Type="http://schemas.openxmlformats.org/officeDocument/2006/relationships/slide" Target="slide2.xml"/><Relationship Id="rId4" Type="http://schemas.openxmlformats.org/officeDocument/2006/relationships/image" Target="../media/image28.wmf"/><Relationship Id="rId3" Type="http://schemas.openxmlformats.org/officeDocument/2006/relationships/oleObject" Target="../embeddings/oleObject21.bin"/><Relationship Id="rId20" Type="http://schemas.openxmlformats.org/officeDocument/2006/relationships/notesSlide" Target="../notesSlides/notesSlide4.xml"/><Relationship Id="rId2" Type="http://schemas.openxmlformats.org/officeDocument/2006/relationships/image" Target="../media/image27.wmf"/><Relationship Id="rId19" Type="http://schemas.openxmlformats.org/officeDocument/2006/relationships/vmlDrawing" Target="../drawings/vmlDrawing4.vml"/><Relationship Id="rId18" Type="http://schemas.openxmlformats.org/officeDocument/2006/relationships/slideLayout" Target="../slideLayouts/slideLayout4.xml"/><Relationship Id="rId17" Type="http://schemas.openxmlformats.org/officeDocument/2006/relationships/image" Target="../media/image11.png"/><Relationship Id="rId16" Type="http://schemas.openxmlformats.org/officeDocument/2006/relationships/image" Target="../media/image10.png"/><Relationship Id="rId15" Type="http://schemas.openxmlformats.org/officeDocument/2006/relationships/image" Target="../media/image33.wmf"/><Relationship Id="rId14" Type="http://schemas.openxmlformats.org/officeDocument/2006/relationships/oleObject" Target="../embeddings/oleObject26.bin"/><Relationship Id="rId13" Type="http://schemas.openxmlformats.org/officeDocument/2006/relationships/image" Target="../media/image32.wmf"/><Relationship Id="rId12" Type="http://schemas.openxmlformats.org/officeDocument/2006/relationships/oleObject" Target="../embeddings/oleObject25.bin"/><Relationship Id="rId11" Type="http://schemas.openxmlformats.org/officeDocument/2006/relationships/image" Target="../media/image31.wmf"/><Relationship Id="rId10" Type="http://schemas.openxmlformats.org/officeDocument/2006/relationships/oleObject" Target="../embeddings/oleObject24.bin"/><Relationship Id="rId1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36.wmf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8.bin"/><Relationship Id="rId3" Type="http://schemas.openxmlformats.org/officeDocument/2006/relationships/slide" Target="slide2.xml"/><Relationship Id="rId2" Type="http://schemas.openxmlformats.org/officeDocument/2006/relationships/image" Target="../media/image34.wmf"/><Relationship Id="rId14" Type="http://schemas.openxmlformats.org/officeDocument/2006/relationships/notesSlide" Target="../notesSlides/notesSlide5.xml"/><Relationship Id="rId13" Type="http://schemas.openxmlformats.org/officeDocument/2006/relationships/vmlDrawing" Target="../drawings/vmlDrawing5.vml"/><Relationship Id="rId12" Type="http://schemas.openxmlformats.org/officeDocument/2006/relationships/slideLayout" Target="../slideLayouts/slideLayout4.xml"/><Relationship Id="rId11" Type="http://schemas.openxmlformats.org/officeDocument/2006/relationships/image" Target="../media/image37.wmf"/><Relationship Id="rId10" Type="http://schemas.openxmlformats.org/officeDocument/2006/relationships/oleObject" Target="../embeddings/oleObject30.bin"/><Relationship Id="rId1" Type="http://schemas.openxmlformats.org/officeDocument/2006/relationships/oleObject" Target="../embeddings/oleObject27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wmf"/><Relationship Id="rId8" Type="http://schemas.openxmlformats.org/officeDocument/2006/relationships/oleObject" Target="../embeddings/oleObject34.bin"/><Relationship Id="rId7" Type="http://schemas.openxmlformats.org/officeDocument/2006/relationships/image" Target="../media/image40.wmf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2.bin"/><Relationship Id="rId3" Type="http://schemas.openxmlformats.org/officeDocument/2006/relationships/slide" Target="slide2.xml"/><Relationship Id="rId20" Type="http://schemas.openxmlformats.org/officeDocument/2006/relationships/notesSlide" Target="../notesSlides/notesSlide6.xml"/><Relationship Id="rId2" Type="http://schemas.openxmlformats.org/officeDocument/2006/relationships/image" Target="../media/image38.wmf"/><Relationship Id="rId19" Type="http://schemas.openxmlformats.org/officeDocument/2006/relationships/vmlDrawing" Target="../drawings/vmlDrawing6.vml"/><Relationship Id="rId18" Type="http://schemas.openxmlformats.org/officeDocument/2006/relationships/slideLayout" Target="../slideLayouts/slideLayout4.xml"/><Relationship Id="rId17" Type="http://schemas.openxmlformats.org/officeDocument/2006/relationships/image" Target="../media/image37.wmf"/><Relationship Id="rId16" Type="http://schemas.openxmlformats.org/officeDocument/2006/relationships/oleObject" Target="../embeddings/oleObject37.bin"/><Relationship Id="rId15" Type="http://schemas.openxmlformats.org/officeDocument/2006/relationships/image" Target="../media/image11.png"/><Relationship Id="rId14" Type="http://schemas.openxmlformats.org/officeDocument/2006/relationships/image" Target="../media/image10.png"/><Relationship Id="rId13" Type="http://schemas.openxmlformats.org/officeDocument/2006/relationships/image" Target="../media/image43.wmf"/><Relationship Id="rId12" Type="http://schemas.openxmlformats.org/officeDocument/2006/relationships/oleObject" Target="../embeddings/oleObject36.bin"/><Relationship Id="rId11" Type="http://schemas.openxmlformats.org/officeDocument/2006/relationships/image" Target="../media/image42.wmf"/><Relationship Id="rId10" Type="http://schemas.openxmlformats.org/officeDocument/2006/relationships/oleObject" Target="../embeddings/oleObject35.bin"/><Relationship Id="rId1" Type="http://schemas.openxmlformats.org/officeDocument/2006/relationships/oleObject" Target="../embeddings/oleObject31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wmf"/><Relationship Id="rId8" Type="http://schemas.openxmlformats.org/officeDocument/2006/relationships/oleObject" Target="../embeddings/oleObject41.bin"/><Relationship Id="rId7" Type="http://schemas.openxmlformats.org/officeDocument/2006/relationships/image" Target="../media/image46.wmf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9.bin"/><Relationship Id="rId3" Type="http://schemas.openxmlformats.org/officeDocument/2006/relationships/image" Target="../media/image44.wmf"/><Relationship Id="rId22" Type="http://schemas.openxmlformats.org/officeDocument/2006/relationships/notesSlide" Target="../notesSlides/notesSlide7.xml"/><Relationship Id="rId21" Type="http://schemas.openxmlformats.org/officeDocument/2006/relationships/vmlDrawing" Target="../drawings/vmlDrawing7.vml"/><Relationship Id="rId20" Type="http://schemas.openxmlformats.org/officeDocument/2006/relationships/slideLayout" Target="../slideLayouts/slideLayout4.xml"/><Relationship Id="rId2" Type="http://schemas.openxmlformats.org/officeDocument/2006/relationships/oleObject" Target="../embeddings/oleObject38.bin"/><Relationship Id="rId19" Type="http://schemas.openxmlformats.org/officeDocument/2006/relationships/image" Target="../media/image11.png"/><Relationship Id="rId18" Type="http://schemas.openxmlformats.org/officeDocument/2006/relationships/image" Target="../media/image10.png"/><Relationship Id="rId17" Type="http://schemas.openxmlformats.org/officeDocument/2006/relationships/image" Target="../media/image12.wmf"/><Relationship Id="rId16" Type="http://schemas.openxmlformats.org/officeDocument/2006/relationships/oleObject" Target="../embeddings/oleObject45.bin"/><Relationship Id="rId15" Type="http://schemas.openxmlformats.org/officeDocument/2006/relationships/image" Target="../media/image50.wmf"/><Relationship Id="rId14" Type="http://schemas.openxmlformats.org/officeDocument/2006/relationships/oleObject" Target="../embeddings/oleObject44.bin"/><Relationship Id="rId13" Type="http://schemas.openxmlformats.org/officeDocument/2006/relationships/image" Target="../media/image49.wmf"/><Relationship Id="rId12" Type="http://schemas.openxmlformats.org/officeDocument/2006/relationships/oleObject" Target="../embeddings/oleObject43.bin"/><Relationship Id="rId11" Type="http://schemas.openxmlformats.org/officeDocument/2006/relationships/image" Target="../media/image48.wmf"/><Relationship Id="rId10" Type="http://schemas.openxmlformats.org/officeDocument/2006/relationships/oleObject" Target="../embeddings/oleObject42.bin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9475" y="6180455"/>
            <a:ext cx="5608320" cy="672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51216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      - сторона правильного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тр-ка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 радиусы описанной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него и вписанной в него окружностей.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72816"/>
            <a:ext cx="8352928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таблицу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555776" y="332656"/>
          <a:ext cx="393622" cy="51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Формула" r:id="rId1" imgW="3962400" imgH="5486400" progId="Equation.3">
                  <p:embed/>
                </p:oleObj>
              </mc:Choice>
              <mc:Fallback>
                <p:oleObj name="Формула" r:id="rId1" imgW="3962400" imgH="5486400" progId="Equation.3">
                  <p:embed/>
                  <p:pic>
                    <p:nvPicPr>
                      <p:cNvPr id="0" name="Изображение 819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55776" y="332656"/>
                        <a:ext cx="393622" cy="513320"/>
                      </a:xfrm>
                      <a:prstGeom prst="rect">
                        <a:avLst/>
                      </a:prstGeom>
                      <a:solidFill>
                        <a:srgbClr val="C0EAB4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27585" y="2492896"/>
          <a:ext cx="7488831" cy="29523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96277"/>
                <a:gridCol w="2496277"/>
                <a:gridCol w="2496277"/>
              </a:tblGrid>
              <a:tr h="7380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4259" name="Object 3"/>
          <p:cNvGraphicFramePr>
            <a:graphicFrameLocks noChangeAspect="1"/>
          </p:cNvGraphicFramePr>
          <p:nvPr/>
        </p:nvGraphicFramePr>
        <p:xfrm>
          <a:off x="1907704" y="2492896"/>
          <a:ext cx="537716" cy="700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Формула" r:id="rId3" imgW="3962400" imgH="5486400" progId="Equation.3">
                  <p:embed/>
                </p:oleObj>
              </mc:Choice>
              <mc:Fallback>
                <p:oleObj name="Формула" r:id="rId3" imgW="3962400" imgH="5486400" progId="Equation.3">
                  <p:embed/>
                  <p:pic>
                    <p:nvPicPr>
                      <p:cNvPr id="0" name="Изображение 819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7704" y="2492896"/>
                        <a:ext cx="537716" cy="700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0" name="Object 4"/>
          <p:cNvGraphicFramePr>
            <a:graphicFrameLocks noChangeAspect="1"/>
          </p:cNvGraphicFramePr>
          <p:nvPr/>
        </p:nvGraphicFramePr>
        <p:xfrm>
          <a:off x="4355976" y="2636912"/>
          <a:ext cx="4953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Формула" r:id="rId5" imgW="3657600" imgH="3962400" progId="Equation.3">
                  <p:embed/>
                </p:oleObj>
              </mc:Choice>
              <mc:Fallback>
                <p:oleObj name="Формула" r:id="rId5" imgW="3657600" imgH="3962400" progId="Equation.3">
                  <p:embed/>
                  <p:pic>
                    <p:nvPicPr>
                      <p:cNvPr id="0" name="Изображение 819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5976" y="2636912"/>
                        <a:ext cx="495300" cy="5064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1" name="Object 5"/>
          <p:cNvGraphicFramePr>
            <a:graphicFrameLocks noChangeAspect="1"/>
          </p:cNvGraphicFramePr>
          <p:nvPr/>
        </p:nvGraphicFramePr>
        <p:xfrm>
          <a:off x="6937375" y="2695575"/>
          <a:ext cx="3714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Формула" r:id="rId7" imgW="2743200" imgH="3048000" progId="Equation.3">
                  <p:embed/>
                </p:oleObj>
              </mc:Choice>
              <mc:Fallback>
                <p:oleObj name="Формула" r:id="rId7" imgW="2743200" imgH="3048000" progId="Equation.3">
                  <p:embed/>
                  <p:pic>
                    <p:nvPicPr>
                      <p:cNvPr id="0" name="Изображение 819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37375" y="2695575"/>
                        <a:ext cx="371475" cy="388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2" name="Object 6"/>
          <p:cNvGraphicFramePr>
            <a:graphicFrameLocks noChangeAspect="1"/>
          </p:cNvGraphicFramePr>
          <p:nvPr/>
        </p:nvGraphicFramePr>
        <p:xfrm>
          <a:off x="1608138" y="3284538"/>
          <a:ext cx="99060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Формула" r:id="rId9" imgW="7315200" imgH="5486400" progId="Equation.3">
                  <p:embed/>
                </p:oleObj>
              </mc:Choice>
              <mc:Fallback>
                <p:oleObj name="Формула" r:id="rId9" imgW="7315200" imgH="5486400" progId="Equation.3">
                  <p:embed/>
                  <p:pic>
                    <p:nvPicPr>
                      <p:cNvPr id="0" name="Изображение 819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08138" y="3284538"/>
                        <a:ext cx="990600" cy="7000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3" name="Object 7"/>
          <p:cNvGraphicFramePr>
            <a:graphicFrameLocks noChangeAspect="1"/>
          </p:cNvGraphicFramePr>
          <p:nvPr/>
        </p:nvGraphicFramePr>
        <p:xfrm>
          <a:off x="4067944" y="4005064"/>
          <a:ext cx="99060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Формула" r:id="rId11" imgW="7315200" imgH="5486400" progId="Equation.3">
                  <p:embed/>
                </p:oleObj>
              </mc:Choice>
              <mc:Fallback>
                <p:oleObj name="Формула" r:id="rId11" imgW="7315200" imgH="5486400" progId="Equation.3">
                  <p:embed/>
                  <p:pic>
                    <p:nvPicPr>
                      <p:cNvPr id="0" name="Изображение 8197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67944" y="4005064"/>
                        <a:ext cx="990600" cy="7000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4" name="Object 8"/>
          <p:cNvGraphicFramePr>
            <a:graphicFrameLocks noChangeAspect="1"/>
          </p:cNvGraphicFramePr>
          <p:nvPr/>
        </p:nvGraphicFramePr>
        <p:xfrm>
          <a:off x="6876256" y="4869160"/>
          <a:ext cx="4127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Формула" r:id="rId13" imgW="3048000" imgH="3962400" progId="Equation.3">
                  <p:embed/>
                </p:oleObj>
              </mc:Choice>
              <mc:Fallback>
                <p:oleObj name="Формула" r:id="rId13" imgW="3048000" imgH="3962400" progId="Equation.3">
                  <p:embed/>
                  <p:pic>
                    <p:nvPicPr>
                      <p:cNvPr id="0" name="Изображение 8198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876256" y="4869160"/>
                        <a:ext cx="412750" cy="5064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5" name="Object 9"/>
          <p:cNvGraphicFramePr>
            <a:graphicFrameLocks noChangeAspect="1"/>
          </p:cNvGraphicFramePr>
          <p:nvPr/>
        </p:nvGraphicFramePr>
        <p:xfrm>
          <a:off x="6711950" y="4005263"/>
          <a:ext cx="74295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Формула" r:id="rId15" imgW="5486400" imgH="5486400" progId="Equation.3">
                  <p:embed/>
                </p:oleObj>
              </mc:Choice>
              <mc:Fallback>
                <p:oleObj name="Формула" r:id="rId15" imgW="5486400" imgH="5486400" progId="Equation.3">
                  <p:embed/>
                  <p:pic>
                    <p:nvPicPr>
                      <p:cNvPr id="0" name="Изображение 8199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711950" y="4005263"/>
                        <a:ext cx="742950" cy="7000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6" name="Object 10"/>
          <p:cNvGraphicFramePr>
            <a:graphicFrameLocks noChangeAspect="1"/>
          </p:cNvGraphicFramePr>
          <p:nvPr/>
        </p:nvGraphicFramePr>
        <p:xfrm>
          <a:off x="1619672" y="4725144"/>
          <a:ext cx="99060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Формула" r:id="rId17" imgW="7315200" imgH="5486400" progId="Equation.3">
                  <p:embed/>
                </p:oleObj>
              </mc:Choice>
              <mc:Fallback>
                <p:oleObj name="Формула" r:id="rId17" imgW="7315200" imgH="5486400" progId="Equation.3">
                  <p:embed/>
                  <p:pic>
                    <p:nvPicPr>
                      <p:cNvPr id="0" name="Изображение 8200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619672" y="4725144"/>
                        <a:ext cx="990600" cy="7000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7" name="Object 11"/>
          <p:cNvGraphicFramePr>
            <a:graphicFrameLocks noChangeAspect="1"/>
          </p:cNvGraphicFramePr>
          <p:nvPr/>
        </p:nvGraphicFramePr>
        <p:xfrm>
          <a:off x="4376738" y="4849813"/>
          <a:ext cx="37147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Формула" r:id="rId19" imgW="2743200" imgH="4267200" progId="Equation.3">
                  <p:embed/>
                </p:oleObj>
              </mc:Choice>
              <mc:Fallback>
                <p:oleObj name="Формула" r:id="rId19" imgW="2743200" imgH="4267200" progId="Equation.3">
                  <p:embed/>
                  <p:pic>
                    <p:nvPicPr>
                      <p:cNvPr id="0" name="Изображение 8201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376738" y="4849813"/>
                        <a:ext cx="371475" cy="5445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8" name="Object 12"/>
          <p:cNvGraphicFramePr>
            <a:graphicFrameLocks noChangeAspect="1"/>
          </p:cNvGraphicFramePr>
          <p:nvPr/>
        </p:nvGraphicFramePr>
        <p:xfrm>
          <a:off x="6638925" y="3370263"/>
          <a:ext cx="74295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Формула" r:id="rId21" imgW="5486400" imgH="4876800" progId="Equation.3">
                  <p:embed/>
                </p:oleObj>
              </mc:Choice>
              <mc:Fallback>
                <p:oleObj name="Формула" r:id="rId21" imgW="5486400" imgH="4876800" progId="Equation.3">
                  <p:embed/>
                  <p:pic>
                    <p:nvPicPr>
                      <p:cNvPr id="0" name="Изображение 8202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638925" y="3370263"/>
                        <a:ext cx="742950" cy="6238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9" name="Object 13"/>
          <p:cNvGraphicFramePr>
            <a:graphicFrameLocks noChangeAspect="1"/>
          </p:cNvGraphicFramePr>
          <p:nvPr/>
        </p:nvGraphicFramePr>
        <p:xfrm>
          <a:off x="4355976" y="3356992"/>
          <a:ext cx="3714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Формула" r:id="rId23" imgW="2743200" imgH="4267200" progId="Equation.3">
                  <p:embed/>
                </p:oleObj>
              </mc:Choice>
              <mc:Fallback>
                <p:oleObj name="Формула" r:id="rId23" imgW="2743200" imgH="4267200" progId="Equation.3">
                  <p:embed/>
                  <p:pic>
                    <p:nvPicPr>
                      <p:cNvPr id="0" name="Изображение 8203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355976" y="3356992"/>
                        <a:ext cx="371475" cy="546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70" name="Object 14"/>
          <p:cNvGraphicFramePr>
            <a:graphicFrameLocks noChangeAspect="1"/>
          </p:cNvGraphicFramePr>
          <p:nvPr/>
        </p:nvGraphicFramePr>
        <p:xfrm>
          <a:off x="1835150" y="4130675"/>
          <a:ext cx="4127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Формула" r:id="rId25" imgW="3048000" imgH="4267200" progId="Equation.3">
                  <p:embed/>
                </p:oleObj>
              </mc:Choice>
              <mc:Fallback>
                <p:oleObj name="Формула" r:id="rId25" imgW="3048000" imgH="4267200" progId="Equation.3">
                  <p:embed/>
                  <p:pic>
                    <p:nvPicPr>
                      <p:cNvPr id="0" name="Изображение 8204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835150" y="4130675"/>
                        <a:ext cx="412750" cy="546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6300192" y="328498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779912" y="328498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300192" y="400506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259632" y="400506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259632" y="472514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779912" y="472514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сведения 25">
            <a:hlinkClick r:id="" action="ppaction://noaction" highlightClick="1"/>
          </p:cNvPr>
          <p:cNvSpPr/>
          <p:nvPr/>
        </p:nvSpPr>
        <p:spPr>
          <a:xfrm>
            <a:off x="4716016" y="6021288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79"/>
          <p:cNvGrpSpPr/>
          <p:nvPr/>
        </p:nvGrpSpPr>
        <p:grpSpPr>
          <a:xfrm>
            <a:off x="5364088" y="5516563"/>
            <a:ext cx="2376264" cy="1080789"/>
            <a:chOff x="2555776" y="5300539"/>
            <a:chExt cx="2795220" cy="1080789"/>
          </a:xfrm>
        </p:grpSpPr>
        <p:sp>
          <p:nvSpPr>
            <p:cNvPr id="28" name="Прямоугольная выноска 3"/>
            <p:cNvSpPr/>
            <p:nvPr/>
          </p:nvSpPr>
          <p:spPr>
            <a:xfrm>
              <a:off x="2555776" y="5301208"/>
              <a:ext cx="2795220" cy="1080120"/>
            </a:xfrm>
            <a:prstGeom prst="wedgeRectCallout">
              <a:avLst>
                <a:gd name="adj1" fmla="val -58029"/>
                <a:gd name="adj2" fmla="val 22638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9" name="Object 2"/>
            <p:cNvGraphicFramePr>
              <a:graphicFrameLocks noChangeAspect="1"/>
            </p:cNvGraphicFramePr>
            <p:nvPr/>
          </p:nvGraphicFramePr>
          <p:xfrm>
            <a:off x="3032048" y="5300539"/>
            <a:ext cx="1902871" cy="1027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6" name="Формула" r:id="rId27" imgW="15240000" imgH="10363200" progId="Equation.3">
                    <p:embed/>
                  </p:oleObj>
                </mc:Choice>
                <mc:Fallback>
                  <p:oleObj name="Формула" r:id="rId27" imgW="15240000" imgH="10363200" progId="Equation.3">
                    <p:embed/>
                    <p:pic>
                      <p:nvPicPr>
                        <p:cNvPr id="0" name="Изображение 820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3032048" y="5300539"/>
                          <a:ext cx="1902871" cy="10271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Управляющая кнопка: сведения 33">
            <a:hlinkClick r:id="" action="ppaction://noaction" highlightClick="1"/>
          </p:cNvPr>
          <p:cNvSpPr/>
          <p:nvPr/>
        </p:nvSpPr>
        <p:spPr>
          <a:xfrm>
            <a:off x="3851920" y="6021288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9"/>
          <p:cNvGrpSpPr/>
          <p:nvPr/>
        </p:nvGrpSpPr>
        <p:grpSpPr>
          <a:xfrm>
            <a:off x="1331640" y="5517232"/>
            <a:ext cx="2376264" cy="1099121"/>
            <a:chOff x="2471072" y="5301208"/>
            <a:chExt cx="2795220" cy="1099121"/>
          </a:xfrm>
        </p:grpSpPr>
        <p:sp>
          <p:nvSpPr>
            <p:cNvPr id="36" name="Прямоугольная выноска 3"/>
            <p:cNvSpPr/>
            <p:nvPr/>
          </p:nvSpPr>
          <p:spPr>
            <a:xfrm>
              <a:off x="2471072" y="5301208"/>
              <a:ext cx="2795220" cy="1080120"/>
            </a:xfrm>
            <a:prstGeom prst="wedgeRectCallout">
              <a:avLst>
                <a:gd name="adj1" fmla="val 59245"/>
                <a:gd name="adj2" fmla="val 21026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7" name="Object 2"/>
            <p:cNvGraphicFramePr>
              <a:graphicFrameLocks noChangeAspect="1"/>
            </p:cNvGraphicFramePr>
            <p:nvPr/>
          </p:nvGraphicFramePr>
          <p:xfrm>
            <a:off x="2809887" y="5373216"/>
            <a:ext cx="2057089" cy="1027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7" name="Формула" r:id="rId29" imgW="16459200" imgH="10363200" progId="Equation.3">
                    <p:embed/>
                  </p:oleObj>
                </mc:Choice>
                <mc:Fallback>
                  <p:oleObj name="Формула" r:id="rId29" imgW="16459200" imgH="10363200" progId="Equation.3">
                    <p:embed/>
                    <p:pic>
                      <p:nvPicPr>
                        <p:cNvPr id="0" name="Изображение 820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2809887" y="5373216"/>
                          <a:ext cx="2057089" cy="10271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Овал 37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9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41" name="Овал 40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31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10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50" name="Овал 49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Равнобедренный треугольник 55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31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sp>
        <p:nvSpPr>
          <p:cNvPr id="58" name="Управляющая кнопка: далее 57">
            <a:hlinkClick r:id="" action="ppaction://hlinkshowjump?jump=nextslide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51216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      - сторона квадрата,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 радиусы описанной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него и вписанной в него окружностей.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72816"/>
            <a:ext cx="8352928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таблицу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275856" y="332656"/>
          <a:ext cx="3937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Формула" r:id="rId1" imgW="3962400" imgH="5181600" progId="Equation.3">
                  <p:embed/>
                </p:oleObj>
              </mc:Choice>
              <mc:Fallback>
                <p:oleObj name="Формула" r:id="rId1" imgW="3962400" imgH="5181600" progId="Equation.3">
                  <p:embed/>
                  <p:pic>
                    <p:nvPicPr>
                      <p:cNvPr id="0" name="Изображение 921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75856" y="332656"/>
                        <a:ext cx="393700" cy="484187"/>
                      </a:xfrm>
                      <a:prstGeom prst="rect">
                        <a:avLst/>
                      </a:prstGeom>
                      <a:solidFill>
                        <a:srgbClr val="C0EAB4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27585" y="2492896"/>
          <a:ext cx="7488831" cy="29523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96277"/>
                <a:gridCol w="2496277"/>
                <a:gridCol w="2496277"/>
              </a:tblGrid>
              <a:tr h="7380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4259" name="Object 3"/>
          <p:cNvGraphicFramePr>
            <a:graphicFrameLocks noChangeAspect="1"/>
          </p:cNvGraphicFramePr>
          <p:nvPr/>
        </p:nvGraphicFramePr>
        <p:xfrm>
          <a:off x="1908175" y="2511425"/>
          <a:ext cx="5365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Формула" r:id="rId3" imgW="3962400" imgH="5181600" progId="Equation.3">
                  <p:embed/>
                </p:oleObj>
              </mc:Choice>
              <mc:Fallback>
                <p:oleObj name="Формула" r:id="rId3" imgW="3962400" imgH="5181600" progId="Equation.3">
                  <p:embed/>
                  <p:pic>
                    <p:nvPicPr>
                      <p:cNvPr id="0" name="Изображение 921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8175" y="2511425"/>
                        <a:ext cx="536575" cy="660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0" name="Object 4"/>
          <p:cNvGraphicFramePr>
            <a:graphicFrameLocks noChangeAspect="1"/>
          </p:cNvGraphicFramePr>
          <p:nvPr/>
        </p:nvGraphicFramePr>
        <p:xfrm>
          <a:off x="4355976" y="2636912"/>
          <a:ext cx="4953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Формула" r:id="rId5" imgW="3657600" imgH="3962400" progId="Equation.3">
                  <p:embed/>
                </p:oleObj>
              </mc:Choice>
              <mc:Fallback>
                <p:oleObj name="Формула" r:id="rId5" imgW="3657600" imgH="3962400" progId="Equation.3">
                  <p:embed/>
                  <p:pic>
                    <p:nvPicPr>
                      <p:cNvPr id="0" name="Изображение 921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5976" y="2636912"/>
                        <a:ext cx="495300" cy="5064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1" name="Object 5"/>
          <p:cNvGraphicFramePr>
            <a:graphicFrameLocks noChangeAspect="1"/>
          </p:cNvGraphicFramePr>
          <p:nvPr/>
        </p:nvGraphicFramePr>
        <p:xfrm>
          <a:off x="6937375" y="2695575"/>
          <a:ext cx="3714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Формула" r:id="rId7" imgW="2743200" imgH="3048000" progId="Equation.3">
                  <p:embed/>
                </p:oleObj>
              </mc:Choice>
              <mc:Fallback>
                <p:oleObj name="Формула" r:id="rId7" imgW="2743200" imgH="3048000" progId="Equation.3">
                  <p:embed/>
                  <p:pic>
                    <p:nvPicPr>
                      <p:cNvPr id="0" name="Изображение 921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37375" y="2695575"/>
                        <a:ext cx="371475" cy="388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2" name="Object 6"/>
          <p:cNvGraphicFramePr>
            <a:graphicFrameLocks noChangeAspect="1"/>
          </p:cNvGraphicFramePr>
          <p:nvPr/>
        </p:nvGraphicFramePr>
        <p:xfrm>
          <a:off x="1897063" y="3362325"/>
          <a:ext cx="41275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Формула" r:id="rId9" imgW="3048000" imgH="4267200" progId="Equation.3">
                  <p:embed/>
                </p:oleObj>
              </mc:Choice>
              <mc:Fallback>
                <p:oleObj name="Формула" r:id="rId9" imgW="3048000" imgH="4267200" progId="Equation.3">
                  <p:embed/>
                  <p:pic>
                    <p:nvPicPr>
                      <p:cNvPr id="0" name="Изображение 922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97063" y="3362325"/>
                        <a:ext cx="412750" cy="5445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3" name="Object 7"/>
          <p:cNvGraphicFramePr>
            <a:graphicFrameLocks noChangeAspect="1"/>
          </p:cNvGraphicFramePr>
          <p:nvPr/>
        </p:nvGraphicFramePr>
        <p:xfrm>
          <a:off x="4376738" y="4083050"/>
          <a:ext cx="3714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Формула" r:id="rId11" imgW="2743200" imgH="4267200" progId="Equation.3">
                  <p:embed/>
                </p:oleObj>
              </mc:Choice>
              <mc:Fallback>
                <p:oleObj name="Формула" r:id="rId11" imgW="2743200" imgH="4267200" progId="Equation.3">
                  <p:embed/>
                  <p:pic>
                    <p:nvPicPr>
                      <p:cNvPr id="0" name="Изображение 9221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76738" y="4083050"/>
                        <a:ext cx="371475" cy="5445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4" name="Object 8"/>
          <p:cNvGraphicFramePr>
            <a:graphicFrameLocks noChangeAspect="1"/>
          </p:cNvGraphicFramePr>
          <p:nvPr/>
        </p:nvGraphicFramePr>
        <p:xfrm>
          <a:off x="6565900" y="4791075"/>
          <a:ext cx="103187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Формула" r:id="rId13" imgW="7620000" imgH="5181600" progId="Equation.3">
                  <p:embed/>
                </p:oleObj>
              </mc:Choice>
              <mc:Fallback>
                <p:oleObj name="Формула" r:id="rId13" imgW="7620000" imgH="5181600" progId="Equation.3">
                  <p:embed/>
                  <p:pic>
                    <p:nvPicPr>
                      <p:cNvPr id="0" name="Изображение 9222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565900" y="4791075"/>
                        <a:ext cx="1031875" cy="6619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5" name="Object 9"/>
          <p:cNvGraphicFramePr>
            <a:graphicFrameLocks noChangeAspect="1"/>
          </p:cNvGraphicFramePr>
          <p:nvPr/>
        </p:nvGraphicFramePr>
        <p:xfrm>
          <a:off x="6567488" y="4024313"/>
          <a:ext cx="10318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Формула" r:id="rId15" imgW="7620000" imgH="5181600" progId="Equation.3">
                  <p:embed/>
                </p:oleObj>
              </mc:Choice>
              <mc:Fallback>
                <p:oleObj name="Формула" r:id="rId15" imgW="7620000" imgH="5181600" progId="Equation.3">
                  <p:embed/>
                  <p:pic>
                    <p:nvPicPr>
                      <p:cNvPr id="0" name="Изображение 9223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567488" y="4024313"/>
                        <a:ext cx="1031875" cy="660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6" name="Object 10"/>
          <p:cNvGraphicFramePr>
            <a:graphicFrameLocks noChangeAspect="1"/>
          </p:cNvGraphicFramePr>
          <p:nvPr/>
        </p:nvGraphicFramePr>
        <p:xfrm>
          <a:off x="1598613" y="4743450"/>
          <a:ext cx="10318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Формула" r:id="rId17" imgW="7620000" imgH="5181600" progId="Equation.3">
                  <p:embed/>
                </p:oleObj>
              </mc:Choice>
              <mc:Fallback>
                <p:oleObj name="Формула" r:id="rId17" imgW="7620000" imgH="5181600" progId="Equation.3">
                  <p:embed/>
                  <p:pic>
                    <p:nvPicPr>
                      <p:cNvPr id="0" name="Изображение 9224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98613" y="4743450"/>
                        <a:ext cx="1031875" cy="660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7" name="Object 11"/>
          <p:cNvGraphicFramePr>
            <a:graphicFrameLocks noChangeAspect="1"/>
          </p:cNvGraphicFramePr>
          <p:nvPr/>
        </p:nvGraphicFramePr>
        <p:xfrm>
          <a:off x="4356100" y="4868863"/>
          <a:ext cx="4127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Формула" r:id="rId19" imgW="3048000" imgH="3962400" progId="Equation.3">
                  <p:embed/>
                </p:oleObj>
              </mc:Choice>
              <mc:Fallback>
                <p:oleObj name="Формула" r:id="rId19" imgW="3048000" imgH="3962400" progId="Equation.3">
                  <p:embed/>
                  <p:pic>
                    <p:nvPicPr>
                      <p:cNvPr id="0" name="Изображение 9225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356100" y="4868863"/>
                        <a:ext cx="412750" cy="5048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8" name="Object 12"/>
          <p:cNvGraphicFramePr>
            <a:graphicFrameLocks noChangeAspect="1"/>
          </p:cNvGraphicFramePr>
          <p:nvPr/>
        </p:nvGraphicFramePr>
        <p:xfrm>
          <a:off x="6824663" y="3408363"/>
          <a:ext cx="3714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Формула" r:id="rId21" imgW="2743200" imgH="4267200" progId="Equation.3">
                  <p:embed/>
                </p:oleObj>
              </mc:Choice>
              <mc:Fallback>
                <p:oleObj name="Формула" r:id="rId21" imgW="2743200" imgH="4267200" progId="Equation.3">
                  <p:embed/>
                  <p:pic>
                    <p:nvPicPr>
                      <p:cNvPr id="0" name="Изображение 9226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824663" y="3408363"/>
                        <a:ext cx="371475" cy="546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9" name="Object 13"/>
          <p:cNvGraphicFramePr>
            <a:graphicFrameLocks noChangeAspect="1"/>
          </p:cNvGraphicFramePr>
          <p:nvPr/>
        </p:nvGraphicFramePr>
        <p:xfrm>
          <a:off x="4046538" y="3298825"/>
          <a:ext cx="9906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Формула" r:id="rId23" imgW="7315200" imgH="5181600" progId="Equation.3">
                  <p:embed/>
                </p:oleObj>
              </mc:Choice>
              <mc:Fallback>
                <p:oleObj name="Формула" r:id="rId23" imgW="7315200" imgH="5181600" progId="Equation.3">
                  <p:embed/>
                  <p:pic>
                    <p:nvPicPr>
                      <p:cNvPr id="0" name="Изображение 9227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046538" y="3298825"/>
                        <a:ext cx="990600" cy="6635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70" name="Object 14"/>
          <p:cNvGraphicFramePr>
            <a:graphicFrameLocks noChangeAspect="1"/>
          </p:cNvGraphicFramePr>
          <p:nvPr/>
        </p:nvGraphicFramePr>
        <p:xfrm>
          <a:off x="1546225" y="4073525"/>
          <a:ext cx="9906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Формула" r:id="rId25" imgW="7315200" imgH="5181600" progId="Equation.3">
                  <p:embed/>
                </p:oleObj>
              </mc:Choice>
              <mc:Fallback>
                <p:oleObj name="Формула" r:id="rId25" imgW="7315200" imgH="5181600" progId="Equation.3">
                  <p:embed/>
                  <p:pic>
                    <p:nvPicPr>
                      <p:cNvPr id="0" name="Изображение 9228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46225" y="4073525"/>
                        <a:ext cx="990600" cy="6619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6300192" y="328498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779912" y="328498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300192" y="400506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259632" y="400506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259632" y="472514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779912" y="472514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сведения 25">
            <a:hlinkClick r:id="" action="ppaction://noaction" highlightClick="1"/>
          </p:cNvPr>
          <p:cNvSpPr/>
          <p:nvPr/>
        </p:nvSpPr>
        <p:spPr>
          <a:xfrm>
            <a:off x="4716016" y="6021288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79"/>
          <p:cNvGrpSpPr/>
          <p:nvPr/>
        </p:nvGrpSpPr>
        <p:grpSpPr>
          <a:xfrm>
            <a:off x="5364088" y="5517232"/>
            <a:ext cx="2376264" cy="1080120"/>
            <a:chOff x="2555776" y="5301208"/>
            <a:chExt cx="2795220" cy="1080120"/>
          </a:xfrm>
        </p:grpSpPr>
        <p:sp>
          <p:nvSpPr>
            <p:cNvPr id="28" name="Прямоугольная выноска 3"/>
            <p:cNvSpPr/>
            <p:nvPr/>
          </p:nvSpPr>
          <p:spPr>
            <a:xfrm>
              <a:off x="2555776" y="5301208"/>
              <a:ext cx="2795220" cy="1080120"/>
            </a:xfrm>
            <a:prstGeom prst="wedgeRectCallout">
              <a:avLst>
                <a:gd name="adj1" fmla="val -58029"/>
                <a:gd name="adj2" fmla="val 22638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9" name="Object 2"/>
            <p:cNvGraphicFramePr>
              <a:graphicFrameLocks noChangeAspect="1"/>
            </p:cNvGraphicFramePr>
            <p:nvPr/>
          </p:nvGraphicFramePr>
          <p:xfrm>
            <a:off x="3278544" y="5344989"/>
            <a:ext cx="1408012" cy="936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0" name="Формула" r:id="rId27" imgW="11277600" imgH="9448800" progId="Equation.3">
                    <p:embed/>
                  </p:oleObj>
                </mc:Choice>
                <mc:Fallback>
                  <p:oleObj name="Формула" r:id="rId27" imgW="11277600" imgH="9448800" progId="Equation.3">
                    <p:embed/>
                    <p:pic>
                      <p:nvPicPr>
                        <p:cNvPr id="0" name="Изображение 922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3278544" y="5344989"/>
                          <a:ext cx="1408012" cy="9366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Управляющая кнопка: сведения 33">
            <a:hlinkClick r:id="" action="ppaction://noaction" highlightClick="1"/>
          </p:cNvPr>
          <p:cNvSpPr/>
          <p:nvPr/>
        </p:nvSpPr>
        <p:spPr>
          <a:xfrm>
            <a:off x="3851920" y="6021288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79"/>
          <p:cNvGrpSpPr/>
          <p:nvPr/>
        </p:nvGrpSpPr>
        <p:grpSpPr>
          <a:xfrm>
            <a:off x="1331640" y="5517232"/>
            <a:ext cx="2376264" cy="1099468"/>
            <a:chOff x="2471072" y="5301208"/>
            <a:chExt cx="2795220" cy="1099468"/>
          </a:xfrm>
        </p:grpSpPr>
        <p:sp>
          <p:nvSpPr>
            <p:cNvPr id="36" name="Прямоугольная выноска 3"/>
            <p:cNvSpPr/>
            <p:nvPr/>
          </p:nvSpPr>
          <p:spPr>
            <a:xfrm>
              <a:off x="2471072" y="5301208"/>
              <a:ext cx="2795220" cy="1080120"/>
            </a:xfrm>
            <a:prstGeom prst="wedgeRectCallout">
              <a:avLst>
                <a:gd name="adj1" fmla="val 59245"/>
                <a:gd name="adj2" fmla="val 21026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7" name="Object 2"/>
            <p:cNvGraphicFramePr>
              <a:graphicFrameLocks noChangeAspect="1"/>
            </p:cNvGraphicFramePr>
            <p:nvPr/>
          </p:nvGraphicFramePr>
          <p:xfrm>
            <a:off x="2772042" y="5373564"/>
            <a:ext cx="2134427" cy="1027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1" name="Формула" r:id="rId29" imgW="17068800" imgH="10363200" progId="Equation.3">
                    <p:embed/>
                  </p:oleObj>
                </mc:Choice>
                <mc:Fallback>
                  <p:oleObj name="Формула" r:id="rId29" imgW="17068800" imgH="10363200" progId="Equation.3">
                    <p:embed/>
                    <p:pic>
                      <p:nvPicPr>
                        <p:cNvPr id="0" name="Изображение 923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2772042" y="5373564"/>
                          <a:ext cx="2134427" cy="10271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" name="Управляющая кнопка: далее 57">
            <a:hlinkClick r:id="" action="ppaction://hlinkshowjump?jump=nextslide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61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62" name="Овал 61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Равнобедренный треугольник 67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31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70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71" name="Овал 70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Равнобедренный треугольник 76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31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51216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сторона правильного шестиугольника,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 радиусы описанной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него и вписанной в него окружностей.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72816"/>
            <a:ext cx="8352928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таблицу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259632" y="332656"/>
          <a:ext cx="3937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Формула" r:id="rId1" imgW="3962400" imgH="5486400" progId="Equation.3">
                  <p:embed/>
                </p:oleObj>
              </mc:Choice>
              <mc:Fallback>
                <p:oleObj name="Формула" r:id="rId1" imgW="3962400" imgH="5486400" progId="Equation.3">
                  <p:embed/>
                  <p:pic>
                    <p:nvPicPr>
                      <p:cNvPr id="0" name="Изображение 1024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59632" y="332656"/>
                        <a:ext cx="393700" cy="512762"/>
                      </a:xfrm>
                      <a:prstGeom prst="rect">
                        <a:avLst/>
                      </a:prstGeom>
                      <a:solidFill>
                        <a:srgbClr val="C0EAB4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27585" y="2492896"/>
          <a:ext cx="7488831" cy="29523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96277"/>
                <a:gridCol w="2496277"/>
                <a:gridCol w="2496277"/>
              </a:tblGrid>
              <a:tr h="7380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4259" name="Object 3"/>
          <p:cNvGraphicFramePr>
            <a:graphicFrameLocks noChangeAspect="1"/>
          </p:cNvGraphicFramePr>
          <p:nvPr/>
        </p:nvGraphicFramePr>
        <p:xfrm>
          <a:off x="1907704" y="2492896"/>
          <a:ext cx="537716" cy="700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Формула" r:id="rId3" imgW="3962400" imgH="5486400" progId="Equation.3">
                  <p:embed/>
                </p:oleObj>
              </mc:Choice>
              <mc:Fallback>
                <p:oleObj name="Формула" r:id="rId3" imgW="3962400" imgH="5486400" progId="Equation.3">
                  <p:embed/>
                  <p:pic>
                    <p:nvPicPr>
                      <p:cNvPr id="0" name="Изображение 1024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7704" y="2492896"/>
                        <a:ext cx="537716" cy="700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0" name="Object 4"/>
          <p:cNvGraphicFramePr>
            <a:graphicFrameLocks noChangeAspect="1"/>
          </p:cNvGraphicFramePr>
          <p:nvPr/>
        </p:nvGraphicFramePr>
        <p:xfrm>
          <a:off x="4355976" y="2636912"/>
          <a:ext cx="4953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Формула" r:id="rId5" imgW="3657600" imgH="3962400" progId="Equation.3">
                  <p:embed/>
                </p:oleObj>
              </mc:Choice>
              <mc:Fallback>
                <p:oleObj name="Формула" r:id="rId5" imgW="3657600" imgH="3962400" progId="Equation.3">
                  <p:embed/>
                  <p:pic>
                    <p:nvPicPr>
                      <p:cNvPr id="0" name="Изображение 1024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5976" y="2636912"/>
                        <a:ext cx="495300" cy="5064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1" name="Object 5"/>
          <p:cNvGraphicFramePr>
            <a:graphicFrameLocks noChangeAspect="1"/>
          </p:cNvGraphicFramePr>
          <p:nvPr/>
        </p:nvGraphicFramePr>
        <p:xfrm>
          <a:off x="6937375" y="2695575"/>
          <a:ext cx="3714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Формула" r:id="rId7" imgW="2743200" imgH="3048000" progId="Equation.3">
                  <p:embed/>
                </p:oleObj>
              </mc:Choice>
              <mc:Fallback>
                <p:oleObj name="Формула" r:id="rId7" imgW="2743200" imgH="3048000" progId="Equation.3">
                  <p:embed/>
                  <p:pic>
                    <p:nvPicPr>
                      <p:cNvPr id="0" name="Изображение 10243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37375" y="2695575"/>
                        <a:ext cx="371475" cy="388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2" name="Object 6"/>
          <p:cNvGraphicFramePr>
            <a:graphicFrameLocks noChangeAspect="1"/>
          </p:cNvGraphicFramePr>
          <p:nvPr/>
        </p:nvGraphicFramePr>
        <p:xfrm>
          <a:off x="1917700" y="3362325"/>
          <a:ext cx="3714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Формула" r:id="rId9" imgW="2743200" imgH="4267200" progId="Equation.3">
                  <p:embed/>
                </p:oleObj>
              </mc:Choice>
              <mc:Fallback>
                <p:oleObj name="Формула" r:id="rId9" imgW="2743200" imgH="4267200" progId="Equation.3">
                  <p:embed/>
                  <p:pic>
                    <p:nvPicPr>
                      <p:cNvPr id="0" name="Изображение 10244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17700" y="3362325"/>
                        <a:ext cx="371475" cy="5445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3" name="Object 7"/>
          <p:cNvGraphicFramePr>
            <a:graphicFrameLocks noChangeAspect="1"/>
          </p:cNvGraphicFramePr>
          <p:nvPr/>
        </p:nvGraphicFramePr>
        <p:xfrm>
          <a:off x="4376738" y="4083050"/>
          <a:ext cx="3714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Формула" r:id="rId11" imgW="2743200" imgH="4267200" progId="Equation.3">
                  <p:embed/>
                </p:oleObj>
              </mc:Choice>
              <mc:Fallback>
                <p:oleObj name="Формула" r:id="rId11" imgW="2743200" imgH="4267200" progId="Equation.3">
                  <p:embed/>
                  <p:pic>
                    <p:nvPicPr>
                      <p:cNvPr id="0" name="Изображение 10245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76738" y="4083050"/>
                        <a:ext cx="371475" cy="5445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4" name="Object 8"/>
          <p:cNvGraphicFramePr>
            <a:graphicFrameLocks noChangeAspect="1"/>
          </p:cNvGraphicFramePr>
          <p:nvPr/>
        </p:nvGraphicFramePr>
        <p:xfrm>
          <a:off x="6586538" y="4772025"/>
          <a:ext cx="9906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Формула" r:id="rId13" imgW="7315200" imgH="5486400" progId="Equation.3">
                  <p:embed/>
                </p:oleObj>
              </mc:Choice>
              <mc:Fallback>
                <p:oleObj name="Формула" r:id="rId13" imgW="7315200" imgH="5486400" progId="Equation.3">
                  <p:embed/>
                  <p:pic>
                    <p:nvPicPr>
                      <p:cNvPr id="0" name="Изображение 10246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586538" y="4772025"/>
                        <a:ext cx="990600" cy="7000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5" name="Object 9"/>
          <p:cNvGraphicFramePr>
            <a:graphicFrameLocks noChangeAspect="1"/>
          </p:cNvGraphicFramePr>
          <p:nvPr/>
        </p:nvGraphicFramePr>
        <p:xfrm>
          <a:off x="6804248" y="3989113"/>
          <a:ext cx="576064" cy="709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Формула" r:id="rId15" imgW="7924800" imgH="10363200" progId="Equation.3">
                  <p:embed/>
                </p:oleObj>
              </mc:Choice>
              <mc:Fallback>
                <p:oleObj name="Формула" r:id="rId15" imgW="7924800" imgH="10363200" progId="Equation.3">
                  <p:embed/>
                  <p:pic>
                    <p:nvPicPr>
                      <p:cNvPr id="0" name="Изображение 10247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04248" y="3989113"/>
                        <a:ext cx="576064" cy="7090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6" name="Object 10"/>
          <p:cNvGraphicFramePr>
            <a:graphicFrameLocks noChangeAspect="1"/>
          </p:cNvGraphicFramePr>
          <p:nvPr/>
        </p:nvGraphicFramePr>
        <p:xfrm>
          <a:off x="1928813" y="4802188"/>
          <a:ext cx="3714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Формула" r:id="rId17" imgW="2743200" imgH="4267200" progId="Equation.3">
                  <p:embed/>
                </p:oleObj>
              </mc:Choice>
              <mc:Fallback>
                <p:oleObj name="Формула" r:id="rId17" imgW="2743200" imgH="4267200" progId="Equation.3">
                  <p:embed/>
                  <p:pic>
                    <p:nvPicPr>
                      <p:cNvPr id="0" name="Изображение 10248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928813" y="4802188"/>
                        <a:ext cx="371475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7" name="Object 11"/>
          <p:cNvGraphicFramePr>
            <a:graphicFrameLocks noChangeAspect="1"/>
          </p:cNvGraphicFramePr>
          <p:nvPr/>
        </p:nvGraphicFramePr>
        <p:xfrm>
          <a:off x="4376738" y="4849813"/>
          <a:ext cx="3714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Формула" r:id="rId19" imgW="2743200" imgH="4267200" progId="Equation.3">
                  <p:embed/>
                </p:oleObj>
              </mc:Choice>
              <mc:Fallback>
                <p:oleObj name="Формула" r:id="rId19" imgW="2743200" imgH="4267200" progId="Equation.3">
                  <p:embed/>
                  <p:pic>
                    <p:nvPicPr>
                      <p:cNvPr id="0" name="Изображение 10249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376738" y="4849813"/>
                        <a:ext cx="371475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8" name="Object 12"/>
          <p:cNvGraphicFramePr>
            <a:graphicFrameLocks noChangeAspect="1"/>
          </p:cNvGraphicFramePr>
          <p:nvPr/>
        </p:nvGraphicFramePr>
        <p:xfrm>
          <a:off x="6515100" y="3330575"/>
          <a:ext cx="9906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Формула" r:id="rId21" imgW="7315200" imgH="5486400" progId="Equation.3">
                  <p:embed/>
                </p:oleObj>
              </mc:Choice>
              <mc:Fallback>
                <p:oleObj name="Формула" r:id="rId21" imgW="7315200" imgH="5486400" progId="Equation.3">
                  <p:embed/>
                  <p:pic>
                    <p:nvPicPr>
                      <p:cNvPr id="0" name="Изображение 10250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515100" y="3330575"/>
                        <a:ext cx="990600" cy="7032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9" name="Object 13"/>
          <p:cNvGraphicFramePr>
            <a:graphicFrameLocks noChangeAspect="1"/>
          </p:cNvGraphicFramePr>
          <p:nvPr/>
        </p:nvGraphicFramePr>
        <p:xfrm>
          <a:off x="4356100" y="3355975"/>
          <a:ext cx="37147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Формула" r:id="rId23" imgW="2743200" imgH="4267200" progId="Equation.3">
                  <p:embed/>
                </p:oleObj>
              </mc:Choice>
              <mc:Fallback>
                <p:oleObj name="Формула" r:id="rId23" imgW="2743200" imgH="4267200" progId="Equation.3">
                  <p:embed/>
                  <p:pic>
                    <p:nvPicPr>
                      <p:cNvPr id="0" name="Изображение 10251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356100" y="3355975"/>
                        <a:ext cx="371475" cy="5476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70" name="Object 14"/>
          <p:cNvGraphicFramePr>
            <a:graphicFrameLocks noChangeAspect="1"/>
          </p:cNvGraphicFramePr>
          <p:nvPr/>
        </p:nvGraphicFramePr>
        <p:xfrm>
          <a:off x="1855788" y="4130675"/>
          <a:ext cx="3714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Формула" r:id="rId25" imgW="2743200" imgH="4267200" progId="Equation.3">
                  <p:embed/>
                </p:oleObj>
              </mc:Choice>
              <mc:Fallback>
                <p:oleObj name="Формула" r:id="rId25" imgW="2743200" imgH="4267200" progId="Equation.3">
                  <p:embed/>
                  <p:pic>
                    <p:nvPicPr>
                      <p:cNvPr id="0" name="Изображение 10252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855788" y="4130675"/>
                        <a:ext cx="371475" cy="546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6300192" y="328498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779912" y="328498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300192" y="400506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259632" y="400506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259632" y="472514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779912" y="472514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сведения 25">
            <a:hlinkClick r:id="" action="ppaction://noaction" highlightClick="1"/>
          </p:cNvPr>
          <p:cNvSpPr/>
          <p:nvPr/>
        </p:nvSpPr>
        <p:spPr>
          <a:xfrm>
            <a:off x="4716016" y="6021288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79"/>
          <p:cNvGrpSpPr/>
          <p:nvPr/>
        </p:nvGrpSpPr>
        <p:grpSpPr>
          <a:xfrm>
            <a:off x="5364088" y="5516563"/>
            <a:ext cx="2376264" cy="1080789"/>
            <a:chOff x="2555776" y="5300539"/>
            <a:chExt cx="2795220" cy="1080789"/>
          </a:xfrm>
        </p:grpSpPr>
        <p:sp>
          <p:nvSpPr>
            <p:cNvPr id="28" name="Прямоугольная выноска 3"/>
            <p:cNvSpPr/>
            <p:nvPr/>
          </p:nvSpPr>
          <p:spPr>
            <a:xfrm>
              <a:off x="2555776" y="5301208"/>
              <a:ext cx="2795220" cy="1080120"/>
            </a:xfrm>
            <a:prstGeom prst="wedgeRectCallout">
              <a:avLst>
                <a:gd name="adj1" fmla="val -58029"/>
                <a:gd name="adj2" fmla="val 22638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9" name="Object 2"/>
            <p:cNvGraphicFramePr>
              <a:graphicFrameLocks noChangeAspect="1"/>
            </p:cNvGraphicFramePr>
            <p:nvPr/>
          </p:nvGraphicFramePr>
          <p:xfrm>
            <a:off x="3013374" y="5300539"/>
            <a:ext cx="1940219" cy="1027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4" name="Формула" r:id="rId27" imgW="15544800" imgH="10363200" progId="Equation.3">
                    <p:embed/>
                  </p:oleObj>
                </mc:Choice>
                <mc:Fallback>
                  <p:oleObj name="Формула" r:id="rId27" imgW="15544800" imgH="10363200" progId="Equation.3">
                    <p:embed/>
                    <p:pic>
                      <p:nvPicPr>
                        <p:cNvPr id="0" name="Изображение 102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3013374" y="5300539"/>
                          <a:ext cx="1940219" cy="10271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Управляющая кнопка: сведения 33">
            <a:hlinkClick r:id="" action="ppaction://noaction" highlightClick="1"/>
          </p:cNvPr>
          <p:cNvSpPr/>
          <p:nvPr/>
        </p:nvSpPr>
        <p:spPr>
          <a:xfrm>
            <a:off x="3851920" y="6021288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9"/>
          <p:cNvGrpSpPr/>
          <p:nvPr/>
        </p:nvGrpSpPr>
        <p:grpSpPr>
          <a:xfrm>
            <a:off x="1331640" y="5517232"/>
            <a:ext cx="2376264" cy="1080120"/>
            <a:chOff x="2471072" y="5301208"/>
            <a:chExt cx="2795220" cy="1080120"/>
          </a:xfrm>
        </p:grpSpPr>
        <p:sp>
          <p:nvSpPr>
            <p:cNvPr id="36" name="Прямоугольная выноска 3"/>
            <p:cNvSpPr/>
            <p:nvPr/>
          </p:nvSpPr>
          <p:spPr>
            <a:xfrm>
              <a:off x="2471072" y="5301208"/>
              <a:ext cx="2795220" cy="1080120"/>
            </a:xfrm>
            <a:prstGeom prst="wedgeRectCallout">
              <a:avLst>
                <a:gd name="adj1" fmla="val 59245"/>
                <a:gd name="adj2" fmla="val 21026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7" name="Object 2"/>
            <p:cNvGraphicFramePr>
              <a:graphicFrameLocks noChangeAspect="1"/>
            </p:cNvGraphicFramePr>
            <p:nvPr/>
          </p:nvGraphicFramePr>
          <p:xfrm>
            <a:off x="3134316" y="5614864"/>
            <a:ext cx="1409880" cy="544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5" name="Формула" r:id="rId29" imgW="11277600" imgH="5486400" progId="Equation.3">
                    <p:embed/>
                  </p:oleObj>
                </mc:Choice>
                <mc:Fallback>
                  <p:oleObj name="Формула" r:id="rId29" imgW="11277600" imgH="5486400" progId="Equation.3">
                    <p:embed/>
                    <p:pic>
                      <p:nvPicPr>
                        <p:cNvPr id="0" name="Изображение 1025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3134316" y="5614864"/>
                          <a:ext cx="1409880" cy="544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Управляющая кнопка: домой 34">
            <a:hlinkClick r:id="rId3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40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41" name="Овал 40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3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49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50" name="Овал 49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Равнобедренный треугольник 55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3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51216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радиусы описанной около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правильного треугольника и вписанной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него окружностей, если: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72816"/>
            <a:ext cx="8352928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таблицу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27585" y="2492896"/>
          <a:ext cx="7488831" cy="29523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96277"/>
                <a:gridCol w="2496277"/>
                <a:gridCol w="2496277"/>
              </a:tblGrid>
              <a:tr h="7380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4259" name="Object 3"/>
          <p:cNvGraphicFramePr>
            <a:graphicFrameLocks noChangeAspect="1"/>
          </p:cNvGraphicFramePr>
          <p:nvPr/>
        </p:nvGraphicFramePr>
        <p:xfrm>
          <a:off x="1598613" y="2589213"/>
          <a:ext cx="11557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Формула" r:id="rId1" imgW="8534400" imgH="3962400" progId="Equation.3">
                  <p:embed/>
                </p:oleObj>
              </mc:Choice>
              <mc:Fallback>
                <p:oleObj name="Формула" r:id="rId1" imgW="8534400" imgH="3962400" progId="Equation.3">
                  <p:embed/>
                  <p:pic>
                    <p:nvPicPr>
                      <p:cNvPr id="0" name="Изображение 1126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98613" y="2589213"/>
                        <a:ext cx="1155700" cy="5048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0" name="Object 4"/>
          <p:cNvGraphicFramePr>
            <a:graphicFrameLocks noChangeAspect="1"/>
          </p:cNvGraphicFramePr>
          <p:nvPr/>
        </p:nvGraphicFramePr>
        <p:xfrm>
          <a:off x="4355976" y="2636912"/>
          <a:ext cx="4953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Формула" r:id="rId3" imgW="3657600" imgH="3962400" progId="Equation.3">
                  <p:embed/>
                </p:oleObj>
              </mc:Choice>
              <mc:Fallback>
                <p:oleObj name="Формула" r:id="rId3" imgW="3657600" imgH="3962400" progId="Equation.3">
                  <p:embed/>
                  <p:pic>
                    <p:nvPicPr>
                      <p:cNvPr id="0" name="Изображение 1126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55976" y="2636912"/>
                        <a:ext cx="495300" cy="5064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1" name="Object 5"/>
          <p:cNvGraphicFramePr>
            <a:graphicFrameLocks noChangeAspect="1"/>
          </p:cNvGraphicFramePr>
          <p:nvPr/>
        </p:nvGraphicFramePr>
        <p:xfrm>
          <a:off x="6937375" y="2695575"/>
          <a:ext cx="3714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Формула" r:id="rId5" imgW="2743200" imgH="3048000" progId="Equation.3">
                  <p:embed/>
                </p:oleObj>
              </mc:Choice>
              <mc:Fallback>
                <p:oleObj name="Формула" r:id="rId5" imgW="2743200" imgH="3048000" progId="Equation.3">
                  <p:embed/>
                  <p:pic>
                    <p:nvPicPr>
                      <p:cNvPr id="0" name="Изображение 1126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37375" y="2695575"/>
                        <a:ext cx="371475" cy="388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2" name="Object 6"/>
          <p:cNvGraphicFramePr>
            <a:graphicFrameLocks noChangeAspect="1"/>
          </p:cNvGraphicFramePr>
          <p:nvPr/>
        </p:nvGraphicFramePr>
        <p:xfrm>
          <a:off x="1608138" y="3362325"/>
          <a:ext cx="9906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Формула" r:id="rId7" imgW="7315200" imgH="4267200" progId="Equation.3">
                  <p:embed/>
                </p:oleObj>
              </mc:Choice>
              <mc:Fallback>
                <p:oleObj name="Формула" r:id="rId7" imgW="7315200" imgH="4267200" progId="Equation.3">
                  <p:embed/>
                  <p:pic>
                    <p:nvPicPr>
                      <p:cNvPr id="0" name="Изображение 1126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08138" y="3362325"/>
                        <a:ext cx="990600" cy="5445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3" name="Object 7"/>
          <p:cNvGraphicFramePr>
            <a:graphicFrameLocks noChangeAspect="1"/>
          </p:cNvGraphicFramePr>
          <p:nvPr/>
        </p:nvGraphicFramePr>
        <p:xfrm>
          <a:off x="4273550" y="4102100"/>
          <a:ext cx="57785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Формула" r:id="rId9" imgW="4267200" imgH="3962400" progId="Equation.3">
                  <p:embed/>
                </p:oleObj>
              </mc:Choice>
              <mc:Fallback>
                <p:oleObj name="Формула" r:id="rId9" imgW="4267200" imgH="3962400" progId="Equation.3">
                  <p:embed/>
                  <p:pic>
                    <p:nvPicPr>
                      <p:cNvPr id="0" name="Изображение 1126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73550" y="4102100"/>
                        <a:ext cx="577850" cy="5064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4" name="Object 8"/>
          <p:cNvGraphicFramePr>
            <a:graphicFrameLocks noChangeAspect="1"/>
          </p:cNvGraphicFramePr>
          <p:nvPr/>
        </p:nvGraphicFramePr>
        <p:xfrm>
          <a:off x="6896100" y="4849813"/>
          <a:ext cx="37147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Формула" r:id="rId11" imgW="2743200" imgH="4267200" progId="Equation.3">
                  <p:embed/>
                </p:oleObj>
              </mc:Choice>
              <mc:Fallback>
                <p:oleObj name="Формула" r:id="rId11" imgW="2743200" imgH="4267200" progId="Equation.3">
                  <p:embed/>
                  <p:pic>
                    <p:nvPicPr>
                      <p:cNvPr id="0" name="Изображение 11269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96100" y="4849813"/>
                        <a:ext cx="371475" cy="5445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5" name="Object 9"/>
          <p:cNvGraphicFramePr>
            <a:graphicFrameLocks noChangeAspect="1"/>
          </p:cNvGraphicFramePr>
          <p:nvPr/>
        </p:nvGraphicFramePr>
        <p:xfrm>
          <a:off x="6876256" y="4077072"/>
          <a:ext cx="385616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Формула" r:id="rId13" imgW="3048000" imgH="4267200" progId="Equation.3">
                  <p:embed/>
                </p:oleObj>
              </mc:Choice>
              <mc:Fallback>
                <p:oleObj name="Формула" r:id="rId13" imgW="3048000" imgH="4267200" progId="Equation.3">
                  <p:embed/>
                  <p:pic>
                    <p:nvPicPr>
                      <p:cNvPr id="0" name="Изображение 11270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876256" y="4077072"/>
                        <a:ext cx="385616" cy="50405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6" name="Object 10"/>
          <p:cNvGraphicFramePr>
            <a:graphicFrameLocks noChangeAspect="1"/>
          </p:cNvGraphicFramePr>
          <p:nvPr/>
        </p:nvGraphicFramePr>
        <p:xfrm>
          <a:off x="1598613" y="4802188"/>
          <a:ext cx="10318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Формула" r:id="rId15" imgW="7620000" imgH="4267200" progId="Equation.3">
                  <p:embed/>
                </p:oleObj>
              </mc:Choice>
              <mc:Fallback>
                <p:oleObj name="Формула" r:id="rId15" imgW="7620000" imgH="4267200" progId="Equation.3">
                  <p:embed/>
                  <p:pic>
                    <p:nvPicPr>
                      <p:cNvPr id="0" name="Изображение 11271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98613" y="4802188"/>
                        <a:ext cx="1031875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7" name="Object 11"/>
          <p:cNvGraphicFramePr>
            <a:graphicFrameLocks noChangeAspect="1"/>
          </p:cNvGraphicFramePr>
          <p:nvPr/>
        </p:nvGraphicFramePr>
        <p:xfrm>
          <a:off x="4273550" y="4849813"/>
          <a:ext cx="5778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Формула" r:id="rId17" imgW="4267200" imgH="4267200" progId="Equation.3">
                  <p:embed/>
                </p:oleObj>
              </mc:Choice>
              <mc:Fallback>
                <p:oleObj name="Формула" r:id="rId17" imgW="4267200" imgH="4267200" progId="Equation.3">
                  <p:embed/>
                  <p:pic>
                    <p:nvPicPr>
                      <p:cNvPr id="0" name="Изображение 11272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273550" y="4849813"/>
                        <a:ext cx="577850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8" name="Object 12"/>
          <p:cNvGraphicFramePr>
            <a:graphicFrameLocks noChangeAspect="1"/>
          </p:cNvGraphicFramePr>
          <p:nvPr/>
        </p:nvGraphicFramePr>
        <p:xfrm>
          <a:off x="6824663" y="3408363"/>
          <a:ext cx="3714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Формула" r:id="rId19" imgW="2743200" imgH="4267200" progId="Equation.3">
                  <p:embed/>
                </p:oleObj>
              </mc:Choice>
              <mc:Fallback>
                <p:oleObj name="Формула" r:id="rId19" imgW="2743200" imgH="4267200" progId="Equation.3">
                  <p:embed/>
                  <p:pic>
                    <p:nvPicPr>
                      <p:cNvPr id="0" name="Изображение 11273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824663" y="3408363"/>
                        <a:ext cx="371475" cy="546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9" name="Object 13"/>
          <p:cNvGraphicFramePr>
            <a:graphicFrameLocks noChangeAspect="1"/>
          </p:cNvGraphicFramePr>
          <p:nvPr/>
        </p:nvGraphicFramePr>
        <p:xfrm>
          <a:off x="4252913" y="3355975"/>
          <a:ext cx="57785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Формула" r:id="rId21" imgW="4267200" imgH="4267200" progId="Equation.3">
                  <p:embed/>
                </p:oleObj>
              </mc:Choice>
              <mc:Fallback>
                <p:oleObj name="Формула" r:id="rId21" imgW="4267200" imgH="4267200" progId="Equation.3">
                  <p:embed/>
                  <p:pic>
                    <p:nvPicPr>
                      <p:cNvPr id="0" name="Изображение 11274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252913" y="3355975"/>
                        <a:ext cx="577850" cy="5476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70" name="Object 14"/>
          <p:cNvGraphicFramePr>
            <a:graphicFrameLocks noChangeAspect="1"/>
          </p:cNvGraphicFramePr>
          <p:nvPr/>
        </p:nvGraphicFramePr>
        <p:xfrm>
          <a:off x="1577975" y="4076700"/>
          <a:ext cx="10318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Формула" r:id="rId23" imgW="7620000" imgH="4267200" progId="Equation.3">
                  <p:embed/>
                </p:oleObj>
              </mc:Choice>
              <mc:Fallback>
                <p:oleObj name="Формула" r:id="rId23" imgW="7620000" imgH="4267200" progId="Equation.3">
                  <p:embed/>
                  <p:pic>
                    <p:nvPicPr>
                      <p:cNvPr id="0" name="Изображение 11275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77975" y="4076700"/>
                        <a:ext cx="1031875" cy="546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6300192" y="328498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779912" y="328498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300192" y="400506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779912" y="400506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300192" y="472514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779912" y="472514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сведения 25">
            <a:hlinkClick r:id="" action="ppaction://noaction" highlightClick="1"/>
          </p:cNvPr>
          <p:cNvSpPr/>
          <p:nvPr/>
        </p:nvSpPr>
        <p:spPr>
          <a:xfrm>
            <a:off x="4716016" y="6021288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79"/>
          <p:cNvGrpSpPr/>
          <p:nvPr/>
        </p:nvGrpSpPr>
        <p:grpSpPr>
          <a:xfrm>
            <a:off x="5364088" y="5517232"/>
            <a:ext cx="2376264" cy="1080120"/>
            <a:chOff x="2555776" y="5301208"/>
            <a:chExt cx="2795220" cy="1080120"/>
          </a:xfrm>
        </p:grpSpPr>
        <p:sp>
          <p:nvSpPr>
            <p:cNvPr id="28" name="Прямоугольная выноска 3"/>
            <p:cNvSpPr/>
            <p:nvPr/>
          </p:nvSpPr>
          <p:spPr>
            <a:xfrm>
              <a:off x="2555776" y="5301208"/>
              <a:ext cx="2795220" cy="1080120"/>
            </a:xfrm>
            <a:prstGeom prst="wedgeRectCallout">
              <a:avLst>
                <a:gd name="adj1" fmla="val -58029"/>
                <a:gd name="adj2" fmla="val 22638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9" name="Object 2"/>
            <p:cNvGraphicFramePr>
              <a:graphicFrameLocks noChangeAspect="1"/>
            </p:cNvGraphicFramePr>
            <p:nvPr/>
          </p:nvGraphicFramePr>
          <p:xfrm>
            <a:off x="3108612" y="5316414"/>
            <a:ext cx="1749744" cy="996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7" name="Формула" r:id="rId25" imgW="14020800" imgH="10058400" progId="Equation.3">
                    <p:embed/>
                  </p:oleObj>
                </mc:Choice>
                <mc:Fallback>
                  <p:oleObj name="Формула" r:id="rId25" imgW="14020800" imgH="10058400" progId="Equation.3">
                    <p:embed/>
                    <p:pic>
                      <p:nvPicPr>
                        <p:cNvPr id="0" name="Изображение 1127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3108612" y="5316414"/>
                          <a:ext cx="1749744" cy="9969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Управляющая кнопка: сведения 33">
            <a:hlinkClick r:id="" action="ppaction://noaction" highlightClick="1"/>
          </p:cNvPr>
          <p:cNvSpPr/>
          <p:nvPr/>
        </p:nvSpPr>
        <p:spPr>
          <a:xfrm>
            <a:off x="3851920" y="6021288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9"/>
          <p:cNvGrpSpPr/>
          <p:nvPr/>
        </p:nvGrpSpPr>
        <p:grpSpPr>
          <a:xfrm>
            <a:off x="1331640" y="5517232"/>
            <a:ext cx="2376264" cy="1085181"/>
            <a:chOff x="2471072" y="5301208"/>
            <a:chExt cx="2795220" cy="1085181"/>
          </a:xfrm>
        </p:grpSpPr>
        <p:sp>
          <p:nvSpPr>
            <p:cNvPr id="36" name="Прямоугольная выноска 3"/>
            <p:cNvSpPr/>
            <p:nvPr/>
          </p:nvSpPr>
          <p:spPr>
            <a:xfrm>
              <a:off x="2471072" y="5301208"/>
              <a:ext cx="2795220" cy="1080120"/>
            </a:xfrm>
            <a:prstGeom prst="wedgeRectCallout">
              <a:avLst>
                <a:gd name="adj1" fmla="val 59245"/>
                <a:gd name="adj2" fmla="val 21026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7" name="Object 2"/>
            <p:cNvGraphicFramePr>
              <a:graphicFrameLocks noChangeAspect="1"/>
            </p:cNvGraphicFramePr>
            <p:nvPr/>
          </p:nvGraphicFramePr>
          <p:xfrm>
            <a:off x="3001732" y="5387851"/>
            <a:ext cx="1676916" cy="998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8" name="Формула" r:id="rId27" imgW="13411200" imgH="10058400" progId="Equation.3">
                    <p:embed/>
                  </p:oleObj>
                </mc:Choice>
                <mc:Fallback>
                  <p:oleObj name="Формула" r:id="rId27" imgW="13411200" imgH="10058400" progId="Equation.3">
                    <p:embed/>
                    <p:pic>
                      <p:nvPicPr>
                        <p:cNvPr id="0" name="Изображение 1127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3001732" y="5387851"/>
                          <a:ext cx="1676916" cy="9985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Управляющая кнопка: домой 34">
            <a:hlinkClick r:id="rId29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39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40" name="Овал 39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Равнобедренный треугольник 45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30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48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49" name="Овал 48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Равнобедренный треугольник 54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30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772816"/>
            <a:ext cx="8640960" cy="475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165618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правильного треугольника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 12 см. Чему равен радиус: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AutoNum type="arabicParenR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описанной около него окружности;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AutoNum type="arabicParenR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вписанной в него окружности?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868144" y="414908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8304" y="184482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6416" y="414908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0272" y="4149080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308304" y="2204864"/>
            <a:ext cx="0" cy="20162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Фигура, имеющая форму буквы L 13"/>
          <p:cNvSpPr/>
          <p:nvPr/>
        </p:nvSpPr>
        <p:spPr>
          <a:xfrm flipH="1" flipV="1">
            <a:off x="7308304" y="3933056"/>
            <a:ext cx="288032" cy="288032"/>
          </a:xfrm>
          <a:prstGeom prst="corner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084168" y="2132856"/>
            <a:ext cx="2422349" cy="2088232"/>
          </a:xfrm>
          <a:prstGeom prst="triangle">
            <a:avLst/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804248" y="3140968"/>
            <a:ext cx="49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467544" y="2132856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467544" y="2708920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2699792" y="2132856"/>
          <a:ext cx="22240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Формула" r:id="rId2" imgW="19507200" imgH="4876800" progId="Equation.3">
                  <p:embed/>
                </p:oleObj>
              </mc:Choice>
              <mc:Fallback>
                <p:oleObj name="Формула" r:id="rId2" imgW="19507200" imgH="4876800" progId="Equation.3">
                  <p:embed/>
                  <p:pic>
                    <p:nvPicPr>
                      <p:cNvPr id="0" name="Изображение 1228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99792" y="2132856"/>
                        <a:ext cx="2224088" cy="5032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/>
        </p:nvGraphicFramePr>
        <p:xfrm>
          <a:off x="1115616" y="3212976"/>
          <a:ext cx="119221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Формула" r:id="rId4" imgW="12801600" imgH="10058400" progId="Equation.3">
                  <p:embed/>
                </p:oleObj>
              </mc:Choice>
              <mc:Fallback>
                <p:oleObj name="Формула" r:id="rId4" imgW="12801600" imgH="10058400" progId="Equation.3">
                  <p:embed/>
                  <p:pic>
                    <p:nvPicPr>
                      <p:cNvPr id="0" name="Изображение 1228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5616" y="3212976"/>
                        <a:ext cx="1192212" cy="9207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2"/>
          <p:cNvGraphicFramePr>
            <a:graphicFrameLocks noChangeAspect="1"/>
          </p:cNvGraphicFramePr>
          <p:nvPr/>
        </p:nvGraphicFramePr>
        <p:xfrm>
          <a:off x="2627784" y="3212976"/>
          <a:ext cx="282575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Формула" r:id="rId6" imgW="28346400" imgH="4572000" progId="Equation.3">
                  <p:embed/>
                </p:oleObj>
              </mc:Choice>
              <mc:Fallback>
                <p:oleObj name="Формула" r:id="rId6" imgW="28346400" imgH="4572000" progId="Equation.3">
                  <p:embed/>
                  <p:pic>
                    <p:nvPicPr>
                      <p:cNvPr id="0" name="Изображение 12290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27784" y="3212976"/>
                        <a:ext cx="2825750" cy="4175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"/>
          <p:cNvGraphicFramePr>
            <a:graphicFrameLocks noChangeAspect="1"/>
          </p:cNvGraphicFramePr>
          <p:nvPr/>
        </p:nvGraphicFramePr>
        <p:xfrm>
          <a:off x="1187624" y="4797152"/>
          <a:ext cx="133667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Формула" r:id="rId8" imgW="13411200" imgH="10058400" progId="Equation.3">
                  <p:embed/>
                </p:oleObj>
              </mc:Choice>
              <mc:Fallback>
                <p:oleObj name="Формула" r:id="rId8" imgW="13411200" imgH="10058400" progId="Equation.3">
                  <p:embed/>
                  <p:pic>
                    <p:nvPicPr>
                      <p:cNvPr id="0" name="Изображение 12291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87624" y="4797152"/>
                        <a:ext cx="1336675" cy="920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"/>
          <p:cNvGraphicFramePr>
            <a:graphicFrameLocks noChangeAspect="1"/>
          </p:cNvGraphicFramePr>
          <p:nvPr/>
        </p:nvGraphicFramePr>
        <p:xfrm>
          <a:off x="467544" y="3284984"/>
          <a:ext cx="5461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Формула" r:id="rId10" imgW="5486400" imgH="4876800" progId="Equation.3">
                  <p:embed/>
                </p:oleObj>
              </mc:Choice>
              <mc:Fallback>
                <p:oleObj name="Формула" r:id="rId10" imgW="5486400" imgH="4876800" progId="Equation.3">
                  <p:embed/>
                  <p:pic>
                    <p:nvPicPr>
                      <p:cNvPr id="0" name="Изображение 12292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7544" y="3284984"/>
                        <a:ext cx="546100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3"/>
          <p:cNvGraphicFramePr>
            <a:graphicFrameLocks noChangeAspect="1"/>
          </p:cNvGraphicFramePr>
          <p:nvPr/>
        </p:nvGraphicFramePr>
        <p:xfrm>
          <a:off x="381000" y="5013325"/>
          <a:ext cx="6048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Формула" r:id="rId12" imgW="6096000" imgH="4876800" progId="Equation.3">
                  <p:embed/>
                </p:oleObj>
              </mc:Choice>
              <mc:Fallback>
                <p:oleObj name="Формула" r:id="rId12" imgW="6096000" imgH="4876800" progId="Equation.3">
                  <p:embed/>
                  <p:pic>
                    <p:nvPicPr>
                      <p:cNvPr id="0" name="Изображение 12293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1000" y="5013325"/>
                        <a:ext cx="604838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939" name="Object 11"/>
          <p:cNvGraphicFramePr>
            <a:graphicFrameLocks noChangeAspect="1"/>
          </p:cNvGraphicFramePr>
          <p:nvPr/>
        </p:nvGraphicFramePr>
        <p:xfrm>
          <a:off x="2627784" y="3501008"/>
          <a:ext cx="26733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Формула" r:id="rId14" imgW="26822400" imgH="9448800" progId="Equation.3">
                  <p:embed/>
                </p:oleObj>
              </mc:Choice>
              <mc:Fallback>
                <p:oleObj name="Формула" r:id="rId14" imgW="26822400" imgH="9448800" progId="Equation.3">
                  <p:embed/>
                  <p:pic>
                    <p:nvPicPr>
                      <p:cNvPr id="0" name="Изображение 12294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627784" y="3501008"/>
                        <a:ext cx="2673350" cy="863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940" name="Object 12"/>
          <p:cNvGraphicFramePr>
            <a:graphicFrameLocks noChangeAspect="1"/>
          </p:cNvGraphicFramePr>
          <p:nvPr/>
        </p:nvGraphicFramePr>
        <p:xfrm>
          <a:off x="971600" y="4293096"/>
          <a:ext cx="45466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Формула" r:id="rId16" imgW="50292000" imgH="4876800" progId="Equation.3">
                  <p:embed/>
                </p:oleObj>
              </mc:Choice>
              <mc:Fallback>
                <p:oleObj name="Формула" r:id="rId16" imgW="50292000" imgH="4876800" progId="Equation.3">
                  <p:embed/>
                  <p:pic>
                    <p:nvPicPr>
                      <p:cNvPr id="0" name="Изображение 12295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71600" y="4293096"/>
                        <a:ext cx="4546600" cy="4460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Управляющая кнопка: сведения 28">
            <a:hlinkClick r:id="" action="ppaction://noaction" highlightClick="1"/>
          </p:cNvPr>
          <p:cNvSpPr/>
          <p:nvPr/>
        </p:nvSpPr>
        <p:spPr>
          <a:xfrm>
            <a:off x="4716016" y="6021288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79"/>
          <p:cNvGrpSpPr/>
          <p:nvPr/>
        </p:nvGrpSpPr>
        <p:grpSpPr>
          <a:xfrm>
            <a:off x="5364088" y="5516563"/>
            <a:ext cx="2376264" cy="1080789"/>
            <a:chOff x="2555776" y="5300539"/>
            <a:chExt cx="2795220" cy="1080789"/>
          </a:xfrm>
        </p:grpSpPr>
        <p:sp>
          <p:nvSpPr>
            <p:cNvPr id="31" name="Прямоугольная выноска 3"/>
            <p:cNvSpPr/>
            <p:nvPr/>
          </p:nvSpPr>
          <p:spPr>
            <a:xfrm>
              <a:off x="2555776" y="5301208"/>
              <a:ext cx="2795220" cy="1080120"/>
            </a:xfrm>
            <a:prstGeom prst="wedgeRectCallout">
              <a:avLst>
                <a:gd name="adj1" fmla="val -58029"/>
                <a:gd name="adj2" fmla="val 22638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2" name="Object 2"/>
            <p:cNvGraphicFramePr>
              <a:graphicFrameLocks noChangeAspect="1"/>
            </p:cNvGraphicFramePr>
            <p:nvPr/>
          </p:nvGraphicFramePr>
          <p:xfrm>
            <a:off x="3032048" y="5300539"/>
            <a:ext cx="1902871" cy="1027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7" name="Формула" r:id="rId18" imgW="15240000" imgH="10363200" progId="Equation.3">
                    <p:embed/>
                  </p:oleObj>
                </mc:Choice>
                <mc:Fallback>
                  <p:oleObj name="Формула" r:id="rId18" imgW="15240000" imgH="10363200" progId="Equation.3">
                    <p:embed/>
                    <p:pic>
                      <p:nvPicPr>
                        <p:cNvPr id="0" name="Изображение 122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3032048" y="5300539"/>
                          <a:ext cx="1902871" cy="10271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Управляющая кнопка: сведения 32">
            <a:hlinkClick r:id="" action="ppaction://noaction" highlightClick="1"/>
          </p:cNvPr>
          <p:cNvSpPr/>
          <p:nvPr/>
        </p:nvSpPr>
        <p:spPr>
          <a:xfrm>
            <a:off x="3851920" y="6021288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79"/>
          <p:cNvGrpSpPr/>
          <p:nvPr/>
        </p:nvGrpSpPr>
        <p:grpSpPr>
          <a:xfrm>
            <a:off x="1331640" y="5517232"/>
            <a:ext cx="2376264" cy="1099121"/>
            <a:chOff x="2471072" y="5301208"/>
            <a:chExt cx="2795220" cy="1099121"/>
          </a:xfrm>
        </p:grpSpPr>
        <p:sp>
          <p:nvSpPr>
            <p:cNvPr id="35" name="Прямоугольная выноска 3"/>
            <p:cNvSpPr/>
            <p:nvPr/>
          </p:nvSpPr>
          <p:spPr>
            <a:xfrm>
              <a:off x="2471072" y="5301208"/>
              <a:ext cx="2795220" cy="1080120"/>
            </a:xfrm>
            <a:prstGeom prst="wedgeRectCallout">
              <a:avLst>
                <a:gd name="adj1" fmla="val 59245"/>
                <a:gd name="adj2" fmla="val 21026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6" name="Object 2"/>
            <p:cNvGraphicFramePr>
              <a:graphicFrameLocks noChangeAspect="1"/>
            </p:cNvGraphicFramePr>
            <p:nvPr/>
          </p:nvGraphicFramePr>
          <p:xfrm>
            <a:off x="2809887" y="5373216"/>
            <a:ext cx="2057089" cy="1027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8" name="Формула" r:id="rId20" imgW="16459200" imgH="10363200" progId="Equation.3">
                    <p:embed/>
                  </p:oleObj>
                </mc:Choice>
                <mc:Fallback>
                  <p:oleObj name="Формула" r:id="rId20" imgW="16459200" imgH="10363200" progId="Equation.3">
                    <p:embed/>
                    <p:pic>
                      <p:nvPicPr>
                        <p:cNvPr id="0" name="Изображение 122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2809887" y="5373216"/>
                          <a:ext cx="2057089" cy="10271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Прямоугольник 36"/>
          <p:cNvSpPr/>
          <p:nvPr/>
        </p:nvSpPr>
        <p:spPr>
          <a:xfrm>
            <a:off x="5508104" y="1988840"/>
            <a:ext cx="3240360" cy="27363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40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41" name="Овал 40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49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50" name="Овал 49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Равнобедренный треугольник 55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52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52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772816"/>
            <a:ext cx="8640960" cy="475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165618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квадрата со стороной 5√2 см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описана окружность. Найдите сторону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правильного шестиугольника, описанного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этой окружности.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96136" y="22048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0352" y="22048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352" y="42210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4149080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467544" y="2132856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467544" y="2708920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2699792" y="1916832"/>
          <a:ext cx="184150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Формула" r:id="rId2" imgW="16154400" imgH="10363200" progId="Equation.3">
                  <p:embed/>
                </p:oleObj>
              </mc:Choice>
              <mc:Fallback>
                <p:oleObj name="Формула" r:id="rId2" imgW="16154400" imgH="10363200" progId="Equation.3">
                  <p:embed/>
                  <p:pic>
                    <p:nvPicPr>
                      <p:cNvPr id="0" name="Изображение 1331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99792" y="1916832"/>
                        <a:ext cx="1841500" cy="10699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/>
        </p:nvGraphicFramePr>
        <p:xfrm>
          <a:off x="1619672" y="3356992"/>
          <a:ext cx="130492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Формула" r:id="rId4" imgW="14020800" imgH="9753600" progId="Equation.3">
                  <p:embed/>
                </p:oleObj>
              </mc:Choice>
              <mc:Fallback>
                <p:oleObj name="Формула" r:id="rId4" imgW="14020800" imgH="9753600" progId="Equation.3">
                  <p:embed/>
                  <p:pic>
                    <p:nvPicPr>
                      <p:cNvPr id="0" name="Изображение 13313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9672" y="3356992"/>
                        <a:ext cx="1304925" cy="892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"/>
          <p:cNvGraphicFramePr>
            <a:graphicFrameLocks noChangeAspect="1"/>
          </p:cNvGraphicFramePr>
          <p:nvPr/>
        </p:nvGraphicFramePr>
        <p:xfrm>
          <a:off x="1619671" y="4293096"/>
          <a:ext cx="2880321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Формула" r:id="rId6" imgW="34442400" imgH="10363200" progId="Equation.3">
                  <p:embed/>
                </p:oleObj>
              </mc:Choice>
              <mc:Fallback>
                <p:oleObj name="Формула" r:id="rId6" imgW="34442400" imgH="10363200" progId="Equation.3">
                  <p:embed/>
                  <p:pic>
                    <p:nvPicPr>
                      <p:cNvPr id="0" name="Изображение 1331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19671" y="4293096"/>
                        <a:ext cx="2880321" cy="949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"/>
          <p:cNvGraphicFramePr>
            <a:graphicFrameLocks noChangeAspect="1"/>
          </p:cNvGraphicFramePr>
          <p:nvPr/>
        </p:nvGraphicFramePr>
        <p:xfrm>
          <a:off x="539552" y="3573016"/>
          <a:ext cx="5461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Формула" r:id="rId8" imgW="5486400" imgH="4876800" progId="Equation.3">
                  <p:embed/>
                </p:oleObj>
              </mc:Choice>
              <mc:Fallback>
                <p:oleObj name="Формула" r:id="rId8" imgW="5486400" imgH="4876800" progId="Equation.3">
                  <p:embed/>
                  <p:pic>
                    <p:nvPicPr>
                      <p:cNvPr id="0" name="Изображение 13315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9552" y="3573016"/>
                        <a:ext cx="546100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3"/>
          <p:cNvGraphicFramePr>
            <a:graphicFrameLocks noChangeAspect="1"/>
          </p:cNvGraphicFramePr>
          <p:nvPr/>
        </p:nvGraphicFramePr>
        <p:xfrm>
          <a:off x="539552" y="4581128"/>
          <a:ext cx="6048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Формула" r:id="rId10" imgW="6096000" imgH="4876800" progId="Equation.3">
                  <p:embed/>
                </p:oleObj>
              </mc:Choice>
              <mc:Fallback>
                <p:oleObj name="Формула" r:id="rId10" imgW="6096000" imgH="4876800" progId="Equation.3">
                  <p:embed/>
                  <p:pic>
                    <p:nvPicPr>
                      <p:cNvPr id="0" name="Изображение 13316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9552" y="4581128"/>
                        <a:ext cx="604838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Овал 58"/>
          <p:cNvSpPr/>
          <p:nvPr/>
        </p:nvSpPr>
        <p:spPr>
          <a:xfrm>
            <a:off x="5868144" y="2348880"/>
            <a:ext cx="2232248" cy="223224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Шестиугольник 60"/>
          <p:cNvSpPr/>
          <p:nvPr/>
        </p:nvSpPr>
        <p:spPr>
          <a:xfrm>
            <a:off x="5724128" y="2348880"/>
            <a:ext cx="2520280" cy="2232248"/>
          </a:xfrm>
          <a:prstGeom prst="hexagon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228184" y="2708920"/>
            <a:ext cx="1512168" cy="1512168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53964" name="Object 12"/>
          <p:cNvGraphicFramePr>
            <a:graphicFrameLocks noChangeAspect="1"/>
          </p:cNvGraphicFramePr>
          <p:nvPr/>
        </p:nvGraphicFramePr>
        <p:xfrm>
          <a:off x="6660232" y="2708920"/>
          <a:ext cx="622645" cy="44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Формула" r:id="rId12" imgW="7315200" imgH="5181600" progId="Equation.3">
                  <p:embed/>
                </p:oleObj>
              </mc:Choice>
              <mc:Fallback>
                <p:oleObj name="Формула" r:id="rId12" imgW="7315200" imgH="5181600" progId="Equation.3">
                  <p:embed/>
                  <p:pic>
                    <p:nvPicPr>
                      <p:cNvPr id="0" name="Изображение 13317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60232" y="2708920"/>
                        <a:ext cx="622645" cy="447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Прямая соединительная линия 63"/>
          <p:cNvCxnSpPr/>
          <p:nvPr/>
        </p:nvCxnSpPr>
        <p:spPr>
          <a:xfrm>
            <a:off x="6732240" y="260648"/>
            <a:ext cx="21602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Управляющая кнопка: сведения 65">
            <a:hlinkClick r:id="" action="ppaction://noaction" highlightClick="1"/>
          </p:cNvPr>
          <p:cNvSpPr/>
          <p:nvPr/>
        </p:nvSpPr>
        <p:spPr>
          <a:xfrm>
            <a:off x="4716016" y="6021288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79"/>
          <p:cNvGrpSpPr/>
          <p:nvPr/>
        </p:nvGrpSpPr>
        <p:grpSpPr>
          <a:xfrm>
            <a:off x="5364088" y="5517232"/>
            <a:ext cx="2376264" cy="1099120"/>
            <a:chOff x="2555776" y="5301208"/>
            <a:chExt cx="2795220" cy="1099120"/>
          </a:xfrm>
        </p:grpSpPr>
        <p:sp>
          <p:nvSpPr>
            <p:cNvPr id="68" name="Прямоугольная выноска 3"/>
            <p:cNvSpPr/>
            <p:nvPr/>
          </p:nvSpPr>
          <p:spPr>
            <a:xfrm>
              <a:off x="2555776" y="5301208"/>
              <a:ext cx="2795220" cy="1080120"/>
            </a:xfrm>
            <a:prstGeom prst="wedgeRectCallout">
              <a:avLst>
                <a:gd name="adj1" fmla="val -58029"/>
                <a:gd name="adj2" fmla="val 22638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69" name="Object 2"/>
            <p:cNvGraphicFramePr>
              <a:graphicFrameLocks noChangeAspect="1"/>
            </p:cNvGraphicFramePr>
            <p:nvPr/>
          </p:nvGraphicFramePr>
          <p:xfrm>
            <a:off x="2979294" y="5373216"/>
            <a:ext cx="1940219" cy="1027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9" name="Формула" r:id="rId14" imgW="15544800" imgH="10363200" progId="Equation.3">
                    <p:embed/>
                  </p:oleObj>
                </mc:Choice>
                <mc:Fallback>
                  <p:oleObj name="Формула" r:id="rId14" imgW="15544800" imgH="10363200" progId="Equation.3">
                    <p:embed/>
                    <p:pic>
                      <p:nvPicPr>
                        <p:cNvPr id="0" name="Изображение 133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979294" y="5373216"/>
                          <a:ext cx="1940219" cy="10271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" name="Управляющая кнопка: сведения 69">
            <a:hlinkClick r:id="" action="ppaction://noaction" highlightClick="1"/>
          </p:cNvPr>
          <p:cNvSpPr/>
          <p:nvPr/>
        </p:nvSpPr>
        <p:spPr>
          <a:xfrm>
            <a:off x="3851920" y="6021288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1" name="Группа 79"/>
          <p:cNvGrpSpPr/>
          <p:nvPr/>
        </p:nvGrpSpPr>
        <p:grpSpPr>
          <a:xfrm>
            <a:off x="1331640" y="5517232"/>
            <a:ext cx="2376264" cy="1099468"/>
            <a:chOff x="2471072" y="5301208"/>
            <a:chExt cx="2795220" cy="1099468"/>
          </a:xfrm>
        </p:grpSpPr>
        <p:sp>
          <p:nvSpPr>
            <p:cNvPr id="72" name="Прямоугольная выноска 3"/>
            <p:cNvSpPr/>
            <p:nvPr/>
          </p:nvSpPr>
          <p:spPr>
            <a:xfrm>
              <a:off x="2471072" y="5301208"/>
              <a:ext cx="2795220" cy="1080120"/>
            </a:xfrm>
            <a:prstGeom prst="wedgeRectCallout">
              <a:avLst>
                <a:gd name="adj1" fmla="val 59245"/>
                <a:gd name="adj2" fmla="val 21026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3" name="Object 2"/>
            <p:cNvGraphicFramePr>
              <a:graphicFrameLocks noChangeAspect="1"/>
            </p:cNvGraphicFramePr>
            <p:nvPr/>
          </p:nvGraphicFramePr>
          <p:xfrm>
            <a:off x="2772042" y="5373564"/>
            <a:ext cx="2134427" cy="1027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0" name="Формула" r:id="rId16" imgW="17068800" imgH="10363200" progId="Equation.3">
                    <p:embed/>
                  </p:oleObj>
                </mc:Choice>
                <mc:Fallback>
                  <p:oleObj name="Формула" r:id="rId16" imgW="17068800" imgH="10363200" progId="Equation.3">
                    <p:embed/>
                    <p:pic>
                      <p:nvPicPr>
                        <p:cNvPr id="0" name="Изображение 133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772042" y="5373564"/>
                          <a:ext cx="2134427" cy="10271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4" name="Прямоугольник 73"/>
          <p:cNvSpPr/>
          <p:nvPr/>
        </p:nvSpPr>
        <p:spPr>
          <a:xfrm>
            <a:off x="5508104" y="1988840"/>
            <a:ext cx="3240360" cy="27363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6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77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78" name="Овал 77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Равнобедренный треугольник 83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5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86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87" name="Овал 86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Равнобедренный треугольник 92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4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772816"/>
            <a:ext cx="8640960" cy="475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172819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окружность радиуса 6 см вписан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треугольник. В этот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тр-к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вписана окружность, а в окружность – квадрат.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сторону квадрата.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292080" y="486916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198884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2440" y="494116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8264" y="371703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467544" y="2132856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467544" y="2708920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2699792" y="2060848"/>
          <a:ext cx="194627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Формула" r:id="rId2" imgW="17068800" imgH="5181600" progId="Equation.3">
                  <p:embed/>
                </p:oleObj>
              </mc:Choice>
              <mc:Fallback>
                <p:oleObj name="Формула" r:id="rId2" imgW="17068800" imgH="5181600" progId="Equation.3">
                  <p:embed/>
                  <p:pic>
                    <p:nvPicPr>
                      <p:cNvPr id="0" name="Изображение 14336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99792" y="2060848"/>
                        <a:ext cx="1946275" cy="5349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/>
        </p:nvGraphicFramePr>
        <p:xfrm>
          <a:off x="1259632" y="3140968"/>
          <a:ext cx="2951163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Формула" r:id="rId4" imgW="31699200" imgH="10363200" progId="Equation.3">
                  <p:embed/>
                </p:oleObj>
              </mc:Choice>
              <mc:Fallback>
                <p:oleObj name="Формула" r:id="rId4" imgW="31699200" imgH="10363200" progId="Equation.3">
                  <p:embed/>
                  <p:pic>
                    <p:nvPicPr>
                      <p:cNvPr id="0" name="Изображение 14337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9632" y="3140968"/>
                        <a:ext cx="2951163" cy="9477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"/>
          <p:cNvGraphicFramePr>
            <a:graphicFrameLocks noChangeAspect="1"/>
          </p:cNvGraphicFramePr>
          <p:nvPr/>
        </p:nvGraphicFramePr>
        <p:xfrm>
          <a:off x="1331640" y="3933056"/>
          <a:ext cx="2092325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Формула" r:id="rId6" imgW="24993600" imgH="10058400" progId="Equation.3">
                  <p:embed/>
                </p:oleObj>
              </mc:Choice>
              <mc:Fallback>
                <p:oleObj name="Формула" r:id="rId6" imgW="24993600" imgH="10058400" progId="Equation.3">
                  <p:embed/>
                  <p:pic>
                    <p:nvPicPr>
                      <p:cNvPr id="0" name="Изображение 14338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31640" y="3933056"/>
                        <a:ext cx="2092325" cy="9223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"/>
          <p:cNvGraphicFramePr>
            <a:graphicFrameLocks noChangeAspect="1"/>
          </p:cNvGraphicFramePr>
          <p:nvPr/>
        </p:nvGraphicFramePr>
        <p:xfrm>
          <a:off x="539552" y="3429000"/>
          <a:ext cx="5461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Формула" r:id="rId8" imgW="5486400" imgH="4876800" progId="Equation.3">
                  <p:embed/>
                </p:oleObj>
              </mc:Choice>
              <mc:Fallback>
                <p:oleObj name="Формула" r:id="rId8" imgW="5486400" imgH="4876800" progId="Equation.3">
                  <p:embed/>
                  <p:pic>
                    <p:nvPicPr>
                      <p:cNvPr id="0" name="Изображение 14339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9552" y="3429000"/>
                        <a:ext cx="546100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3"/>
          <p:cNvGraphicFramePr>
            <a:graphicFrameLocks noChangeAspect="1"/>
          </p:cNvGraphicFramePr>
          <p:nvPr/>
        </p:nvGraphicFramePr>
        <p:xfrm>
          <a:off x="467544" y="4221088"/>
          <a:ext cx="6048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Формула" r:id="rId10" imgW="6096000" imgH="4876800" progId="Equation.3">
                  <p:embed/>
                </p:oleObj>
              </mc:Choice>
              <mc:Fallback>
                <p:oleObj name="Формула" r:id="rId10" imgW="6096000" imgH="4876800" progId="Equation.3">
                  <p:embed/>
                  <p:pic>
                    <p:nvPicPr>
                      <p:cNvPr id="0" name="Изображение 14340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7544" y="4221088"/>
                        <a:ext cx="604838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Овал 58"/>
          <p:cNvSpPr/>
          <p:nvPr/>
        </p:nvSpPr>
        <p:spPr>
          <a:xfrm>
            <a:off x="6300192" y="3356992"/>
            <a:ext cx="1656184" cy="158417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588224" y="3573016"/>
            <a:ext cx="1080120" cy="1118894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53964" name="Object 12"/>
          <p:cNvGraphicFramePr>
            <a:graphicFrameLocks noChangeAspect="1"/>
          </p:cNvGraphicFramePr>
          <p:nvPr/>
        </p:nvGraphicFramePr>
        <p:xfrm>
          <a:off x="8100392" y="3789040"/>
          <a:ext cx="596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Формула" r:id="rId12" imgW="7010400" imgH="4267200" progId="Equation.3">
                  <p:embed/>
                </p:oleObj>
              </mc:Choice>
              <mc:Fallback>
                <p:oleObj name="Формула" r:id="rId12" imgW="7010400" imgH="4267200" progId="Equation.3">
                  <p:embed/>
                  <p:pic>
                    <p:nvPicPr>
                      <p:cNvPr id="0" name="Изображение 14341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100392" y="3789040"/>
                        <a:ext cx="596900" cy="368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Равнобедренный треугольник 51"/>
          <p:cNvSpPr/>
          <p:nvPr/>
        </p:nvSpPr>
        <p:spPr>
          <a:xfrm>
            <a:off x="5652120" y="2468067"/>
            <a:ext cx="2952328" cy="2545110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436096" y="2420888"/>
            <a:ext cx="3384376" cy="34563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единительная линия 54"/>
          <p:cNvCxnSpPr>
            <a:endCxn id="53" idx="6"/>
          </p:cNvCxnSpPr>
          <p:nvPr/>
        </p:nvCxnSpPr>
        <p:spPr>
          <a:xfrm>
            <a:off x="7164288" y="4149080"/>
            <a:ext cx="1656184" cy="0"/>
          </a:xfrm>
          <a:prstGeom prst="line">
            <a:avLst/>
          </a:prstGeom>
          <a:ln w="254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156176" y="306896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68344" y="306896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156176" y="458112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68344" y="458112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4986" name="Object 10"/>
          <p:cNvGraphicFramePr>
            <a:graphicFrameLocks noChangeAspect="1"/>
          </p:cNvGraphicFramePr>
          <p:nvPr/>
        </p:nvGraphicFramePr>
        <p:xfrm>
          <a:off x="1144588" y="5064125"/>
          <a:ext cx="232251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Формула" r:id="rId14" imgW="27736800" imgH="5791200" progId="Equation.3">
                  <p:embed/>
                </p:oleObj>
              </mc:Choice>
              <mc:Fallback>
                <p:oleObj name="Формула" r:id="rId14" imgW="27736800" imgH="5791200" progId="Equation.3">
                  <p:embed/>
                  <p:pic>
                    <p:nvPicPr>
                      <p:cNvPr id="0" name="Изображение 14342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44588" y="5064125"/>
                        <a:ext cx="2322512" cy="530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7" name="Object 11"/>
          <p:cNvGraphicFramePr>
            <a:graphicFrameLocks noChangeAspect="1"/>
          </p:cNvGraphicFramePr>
          <p:nvPr/>
        </p:nvGraphicFramePr>
        <p:xfrm>
          <a:off x="482600" y="5084763"/>
          <a:ext cx="5746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Формула" r:id="rId16" imgW="5791200" imgH="4876800" progId="Equation.3">
                  <p:embed/>
                </p:oleObj>
              </mc:Choice>
              <mc:Fallback>
                <p:oleObj name="Формула" r:id="rId16" imgW="5791200" imgH="4876800" progId="Equation.3">
                  <p:embed/>
                  <p:pic>
                    <p:nvPicPr>
                      <p:cNvPr id="0" name="Изображение 14343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82600" y="5084763"/>
                        <a:ext cx="574675" cy="446087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5364088" y="1988840"/>
            <a:ext cx="3528392" cy="41044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40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41" name="Овал 40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49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50" name="Овал 49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Равнобедренный треугольник 64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7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54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54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772816"/>
            <a:ext cx="8640960" cy="475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172819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окружность радиуса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4√3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 вписан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треугольник. На его высоте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 стороне построен другой правильный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тр-к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него вписана окружность. Найдите её радиус.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292080" y="486916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198884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2440" y="494116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371703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467544" y="2132856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467544" y="2708920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2627784" y="2132856"/>
          <a:ext cx="903287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Формула" r:id="rId2" imgW="7924800" imgH="4267200" progId="Equation.3">
                  <p:embed/>
                </p:oleObj>
              </mc:Choice>
              <mc:Fallback>
                <p:oleObj name="Формула" r:id="rId2" imgW="7924800" imgH="4267200" progId="Equation.3">
                  <p:embed/>
                  <p:pic>
                    <p:nvPicPr>
                      <p:cNvPr id="0" name="Изображение 15360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27784" y="2132856"/>
                        <a:ext cx="903287" cy="4397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/>
        </p:nvGraphicFramePr>
        <p:xfrm>
          <a:off x="1475656" y="3356992"/>
          <a:ext cx="215582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Формула" r:id="rId4" imgW="23164800" imgH="6096000" progId="Equation.3">
                  <p:embed/>
                </p:oleObj>
              </mc:Choice>
              <mc:Fallback>
                <p:oleObj name="Формула" r:id="rId4" imgW="23164800" imgH="6096000" progId="Equation.3">
                  <p:embed/>
                  <p:pic>
                    <p:nvPicPr>
                      <p:cNvPr id="0" name="Изображение 15361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656" y="3356992"/>
                        <a:ext cx="2155825" cy="5572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"/>
          <p:cNvGraphicFramePr>
            <a:graphicFrameLocks noChangeAspect="1"/>
          </p:cNvGraphicFramePr>
          <p:nvPr/>
        </p:nvGraphicFramePr>
        <p:xfrm>
          <a:off x="1458913" y="3919538"/>
          <a:ext cx="1836737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Формула" r:id="rId6" imgW="21945600" imgH="10363200" progId="Equation.3">
                  <p:embed/>
                </p:oleObj>
              </mc:Choice>
              <mc:Fallback>
                <p:oleObj name="Формула" r:id="rId6" imgW="21945600" imgH="10363200" progId="Equation.3">
                  <p:embed/>
                  <p:pic>
                    <p:nvPicPr>
                      <p:cNvPr id="0" name="Изображение 15362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58913" y="3919538"/>
                        <a:ext cx="1836737" cy="9509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"/>
          <p:cNvGraphicFramePr>
            <a:graphicFrameLocks noChangeAspect="1"/>
          </p:cNvGraphicFramePr>
          <p:nvPr/>
        </p:nvGraphicFramePr>
        <p:xfrm>
          <a:off x="539552" y="3429000"/>
          <a:ext cx="5461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Формула" r:id="rId8" imgW="5486400" imgH="4876800" progId="Equation.3">
                  <p:embed/>
                </p:oleObj>
              </mc:Choice>
              <mc:Fallback>
                <p:oleObj name="Формула" r:id="rId8" imgW="5486400" imgH="4876800" progId="Equation.3">
                  <p:embed/>
                  <p:pic>
                    <p:nvPicPr>
                      <p:cNvPr id="0" name="Изображение 15363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9552" y="3429000"/>
                        <a:ext cx="546100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3"/>
          <p:cNvGraphicFramePr>
            <a:graphicFrameLocks noChangeAspect="1"/>
          </p:cNvGraphicFramePr>
          <p:nvPr/>
        </p:nvGraphicFramePr>
        <p:xfrm>
          <a:off x="467544" y="4221088"/>
          <a:ext cx="6048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Формула" r:id="rId10" imgW="6096000" imgH="4876800" progId="Equation.3">
                  <p:embed/>
                </p:oleObj>
              </mc:Choice>
              <mc:Fallback>
                <p:oleObj name="Формула" r:id="rId10" imgW="6096000" imgH="4876800" progId="Equation.3">
                  <p:embed/>
                  <p:pic>
                    <p:nvPicPr>
                      <p:cNvPr id="0" name="Изображение 15364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7544" y="4221088"/>
                        <a:ext cx="604838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Овал 58"/>
          <p:cNvSpPr/>
          <p:nvPr/>
        </p:nvSpPr>
        <p:spPr>
          <a:xfrm>
            <a:off x="5652120" y="2996952"/>
            <a:ext cx="1440160" cy="151216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авнобедренный треугольник 51"/>
          <p:cNvSpPr/>
          <p:nvPr/>
        </p:nvSpPr>
        <p:spPr>
          <a:xfrm>
            <a:off x="5652120" y="2468067"/>
            <a:ext cx="2952328" cy="2545110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436096" y="2420888"/>
            <a:ext cx="3384376" cy="34563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4499992" y="3429000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76256" y="4941168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4986" name="Object 10"/>
          <p:cNvGraphicFramePr>
            <a:graphicFrameLocks noChangeAspect="1"/>
          </p:cNvGraphicFramePr>
          <p:nvPr/>
        </p:nvGraphicFramePr>
        <p:xfrm>
          <a:off x="1744663" y="4868863"/>
          <a:ext cx="112236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Формула" r:id="rId12" imgW="13411200" imgH="10058400" progId="Equation.3">
                  <p:embed/>
                </p:oleObj>
              </mc:Choice>
              <mc:Fallback>
                <p:oleObj name="Формула" r:id="rId12" imgW="13411200" imgH="10058400" progId="Equation.3">
                  <p:embed/>
                  <p:pic>
                    <p:nvPicPr>
                      <p:cNvPr id="0" name="Изображение 15365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744663" y="4868863"/>
                        <a:ext cx="1122362" cy="920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7" name="Object 11"/>
          <p:cNvGraphicFramePr>
            <a:graphicFrameLocks noChangeAspect="1"/>
          </p:cNvGraphicFramePr>
          <p:nvPr/>
        </p:nvGraphicFramePr>
        <p:xfrm>
          <a:off x="482600" y="5084763"/>
          <a:ext cx="5746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Формула" r:id="rId14" imgW="5791200" imgH="4876800" progId="Equation.3">
                  <p:embed/>
                </p:oleObj>
              </mc:Choice>
              <mc:Fallback>
                <p:oleObj name="Формула" r:id="rId14" imgW="5791200" imgH="4876800" progId="Equation.3">
                  <p:embed/>
                  <p:pic>
                    <p:nvPicPr>
                      <p:cNvPr id="0" name="Изображение 15366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82600" y="5084763"/>
                        <a:ext cx="574675" cy="446087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Овал 68"/>
          <p:cNvSpPr/>
          <p:nvPr/>
        </p:nvSpPr>
        <p:spPr>
          <a:xfrm flipV="1">
            <a:off x="7092280" y="4077072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Равнобедренный треугольник 69"/>
          <p:cNvSpPr/>
          <p:nvPr/>
        </p:nvSpPr>
        <p:spPr>
          <a:xfrm rot="1824324">
            <a:off x="5257509" y="2257287"/>
            <a:ext cx="2588722" cy="2276938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5652120" y="260648"/>
            <a:ext cx="21602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4355976" y="1988840"/>
            <a:ext cx="4464496" cy="41044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4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75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76" name="Овал 75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Равнобедренный треугольник 81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3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84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85" name="Овал 84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Равнобедренный треугольник 90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2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54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54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/>
          <p:cNvSpPr txBox="1"/>
          <p:nvPr/>
        </p:nvSpPr>
        <p:spPr>
          <a:xfrm>
            <a:off x="4480788" y="2180862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12" name="TextBox 4"/>
          <p:cNvSpPr txBox="1"/>
          <p:nvPr/>
        </p:nvSpPr>
        <p:spPr>
          <a:xfrm>
            <a:off x="4480788" y="2540902"/>
            <a:ext cx="350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2"/>
              </a:rPr>
              <a:t>Геометрические принадлежности</a:t>
            </a:r>
            <a:endParaRPr lang="ru-RU" dirty="0"/>
          </a:p>
        </p:txBody>
      </p:sp>
      <p:sp>
        <p:nvSpPr>
          <p:cNvPr id="13" name="TextBox 5"/>
          <p:cNvSpPr txBox="1"/>
          <p:nvPr/>
        </p:nvSpPr>
        <p:spPr>
          <a:xfrm>
            <a:off x="4480788" y="2900942"/>
            <a:ext cx="131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3"/>
              </a:rPr>
              <a:t>Школьница</a:t>
            </a:r>
            <a:endParaRPr lang="ru-RU" dirty="0"/>
          </a:p>
        </p:txBody>
      </p:sp>
      <p:pic>
        <p:nvPicPr>
          <p:cNvPr id="14" name="Picture 4" descr="https://image.jimcdn.com/app/cms/image/transf/none/path/s60d79d4dc310b582/image/i35fa31b1e0f59a6e/version/1400601805/image.png"/>
          <p:cNvPicPr>
            <a:picLocks noChangeAspect="1" noChangeArrowheads="1"/>
          </p:cNvPicPr>
          <p:nvPr/>
        </p:nvPicPr>
        <p:blipFill>
          <a:blip r:embed="rId4" cstate="print"/>
          <a:srcRect l="11812" t="17718" r="8454" b="15837"/>
          <a:stretch>
            <a:fillRect/>
          </a:stretch>
        </p:blipFill>
        <p:spPr bwMode="auto">
          <a:xfrm>
            <a:off x="6641028" y="4917166"/>
            <a:ext cx="1872208" cy="1560173"/>
          </a:xfrm>
          <a:prstGeom prst="rect">
            <a:avLst/>
          </a:prstGeom>
          <a:noFill/>
        </p:spPr>
      </p:pic>
      <p:sp>
        <p:nvSpPr>
          <p:cNvPr id="15" name="TextBox 7"/>
          <p:cNvSpPr txBox="1"/>
          <p:nvPr/>
        </p:nvSpPr>
        <p:spPr>
          <a:xfrm>
            <a:off x="4499992" y="3284984"/>
            <a:ext cx="1340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5"/>
              </a:rPr>
              <a:t>Стопка книг</a:t>
            </a:r>
            <a:endParaRPr lang="ru-RU" dirty="0"/>
          </a:p>
        </p:txBody>
      </p:sp>
      <p:sp>
        <p:nvSpPr>
          <p:cNvPr id="17" name="TextBox 9"/>
          <p:cNvSpPr txBox="1"/>
          <p:nvPr/>
        </p:nvSpPr>
        <p:spPr>
          <a:xfrm>
            <a:off x="4480788" y="3981062"/>
            <a:ext cx="88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6"/>
              </a:rPr>
              <a:t>Ученик</a:t>
            </a:r>
            <a:endParaRPr lang="ru-RU" dirty="0"/>
          </a:p>
        </p:txBody>
      </p:sp>
      <p:sp>
        <p:nvSpPr>
          <p:cNvPr id="18" name="TextBox 10"/>
          <p:cNvSpPr txBox="1"/>
          <p:nvPr/>
        </p:nvSpPr>
        <p:spPr>
          <a:xfrm>
            <a:off x="4499992" y="3645024"/>
            <a:ext cx="1504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7"/>
              </a:rPr>
              <a:t>Школьница</a:t>
            </a:r>
            <a:r>
              <a:rPr lang="en-US" dirty="0" smtClean="0"/>
              <a:t>-2</a:t>
            </a:r>
            <a:endParaRPr lang="ru-RU" dirty="0"/>
          </a:p>
        </p:txBody>
      </p:sp>
      <p:pic>
        <p:nvPicPr>
          <p:cNvPr id="19" name="Picture 2" descr="Геометрия 9 класс Мерзляк, Полонский, Рабинович, Яки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88185">
            <a:off x="630764" y="1374420"/>
            <a:ext cx="3041730" cy="4440481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480788" y="380662"/>
            <a:ext cx="32251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cap="all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ИСТОЧНИКИ</a:t>
            </a:r>
            <a:endParaRPr lang="ru-RU" sz="4400" b="1" cap="all" spc="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07704" y="188640"/>
            <a:ext cx="5328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endParaRPr lang="ru-RU" sz="5400" b="1" cap="all" spc="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00808"/>
            <a:ext cx="8352928" cy="648072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и углы правильного многоугольника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3212976"/>
            <a:ext cx="5904656" cy="172819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Вписанный в окружность многоугольник.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Многоугольник описанный около окружности.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1" action="ppaction://hlinksldjump" highlightClick="1"/>
          </p:cNvPr>
          <p:cNvSpPr/>
          <p:nvPr/>
        </p:nvSpPr>
        <p:spPr>
          <a:xfrm>
            <a:off x="3995936" y="5085184"/>
            <a:ext cx="1008112" cy="36004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2" action="ppaction://hlinksldjump" highlightClick="1"/>
          </p:cNvPr>
          <p:cNvSpPr/>
          <p:nvPr/>
        </p:nvSpPr>
        <p:spPr>
          <a:xfrm>
            <a:off x="5220072" y="5085184"/>
            <a:ext cx="1008112" cy="36004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6444208" y="5085184"/>
            <a:ext cx="1008112" cy="36004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3995936" y="5661248"/>
            <a:ext cx="1008112" cy="36004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5" action="ppaction://hlinksldjump" highlightClick="1"/>
          </p:cNvPr>
          <p:cNvSpPr/>
          <p:nvPr/>
        </p:nvSpPr>
        <p:spPr>
          <a:xfrm>
            <a:off x="5220072" y="5661248"/>
            <a:ext cx="1008112" cy="36004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6" action="ppaction://hlinksldjump" highlightClick="1"/>
          </p:cNvPr>
          <p:cNvSpPr/>
          <p:nvPr/>
        </p:nvSpPr>
        <p:spPr>
          <a:xfrm>
            <a:off x="6444208" y="5661248"/>
            <a:ext cx="1008112" cy="36004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rId7" action="ppaction://hlinksldjump" highlightClick="1"/>
          </p:cNvPr>
          <p:cNvSpPr/>
          <p:nvPr/>
        </p:nvSpPr>
        <p:spPr>
          <a:xfrm>
            <a:off x="395536" y="2492896"/>
            <a:ext cx="1008112" cy="360040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Управляющая кнопка: настраиваемая 20">
            <a:hlinkClick r:id="rId8" action="ppaction://hlinksldjump" highlightClick="1"/>
          </p:cNvPr>
          <p:cNvSpPr/>
          <p:nvPr/>
        </p:nvSpPr>
        <p:spPr>
          <a:xfrm>
            <a:off x="1619672" y="2492896"/>
            <a:ext cx="1008112" cy="360040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настраиваемая 21">
            <a:hlinkClick r:id="rId9" action="ppaction://hlinksldjump" highlightClick="1"/>
          </p:cNvPr>
          <p:cNvSpPr/>
          <p:nvPr/>
        </p:nvSpPr>
        <p:spPr>
          <a:xfrm>
            <a:off x="2843808" y="2492896"/>
            <a:ext cx="1008112" cy="360040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настраиваемая 22">
            <a:hlinkClick r:id="rId10" action="ppaction://hlinksldjump" highlightClick="1"/>
          </p:cNvPr>
          <p:cNvSpPr/>
          <p:nvPr/>
        </p:nvSpPr>
        <p:spPr>
          <a:xfrm>
            <a:off x="4067944" y="2492896"/>
            <a:ext cx="1008112" cy="360040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Управляющая кнопка: настраиваемая 23">
            <a:hlinkClick r:id="rId11" action="ppaction://hlinksldjump" highlightClick="1"/>
          </p:cNvPr>
          <p:cNvSpPr/>
          <p:nvPr/>
        </p:nvSpPr>
        <p:spPr>
          <a:xfrm>
            <a:off x="5292080" y="2492896"/>
            <a:ext cx="1008112" cy="360040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настраиваемая 24">
            <a:hlinkClick r:id="rId12" action="ppaction://hlinksldjump" highlightClick="1"/>
          </p:cNvPr>
          <p:cNvSpPr/>
          <p:nvPr/>
        </p:nvSpPr>
        <p:spPr>
          <a:xfrm>
            <a:off x="6516216" y="2492896"/>
            <a:ext cx="1008112" cy="360040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rId13" action="ppaction://hlinksldjump" highlightClick="1"/>
          </p:cNvPr>
          <p:cNvSpPr/>
          <p:nvPr/>
        </p:nvSpPr>
        <p:spPr>
          <a:xfrm>
            <a:off x="7740352" y="2492896"/>
            <a:ext cx="1008112" cy="360040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сведения 17">
            <a:hlinkClick r:id="" action="ppaction://hlinkshowjump?jump=lastslide" highlightClick="1"/>
          </p:cNvPr>
          <p:cNvSpPr/>
          <p:nvPr/>
        </p:nvSpPr>
        <p:spPr>
          <a:xfrm>
            <a:off x="8460432" y="6235592"/>
            <a:ext cx="430856" cy="351440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в конец 25">
            <a:hlinkClick r:id="" action="ppaction://hlinkshowjump?jump=endshow" highlightClick="1"/>
          </p:cNvPr>
          <p:cNvSpPr/>
          <p:nvPr/>
        </p:nvSpPr>
        <p:spPr>
          <a:xfrm>
            <a:off x="7956376" y="6237312"/>
            <a:ext cx="432048" cy="360040"/>
          </a:xfrm>
          <a:prstGeom prst="actionButtonEnd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76"/>
          <p:cNvGrpSpPr/>
          <p:nvPr/>
        </p:nvGrpSpPr>
        <p:grpSpPr>
          <a:xfrm>
            <a:off x="6012160" y="1772816"/>
            <a:ext cx="2664296" cy="792088"/>
            <a:chOff x="1691680" y="3645024"/>
            <a:chExt cx="2880320" cy="792088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1691680" y="3645024"/>
              <a:ext cx="288032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5" name="Object 2"/>
            <p:cNvGraphicFramePr>
              <a:graphicFrameLocks noChangeAspect="1"/>
            </p:cNvGraphicFramePr>
            <p:nvPr/>
          </p:nvGraphicFramePr>
          <p:xfrm>
            <a:off x="2699792" y="3717032"/>
            <a:ext cx="1081088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Формула" r:id="rId1" imgW="7315200" imgH="4876800" progId="Equation.3">
                    <p:embed/>
                  </p:oleObj>
                </mc:Choice>
                <mc:Fallback>
                  <p:oleObj name="Формула" r:id="rId1" imgW="7315200" imgH="4876800" progId="Equation.3">
                    <p:embed/>
                    <p:pic>
                      <p:nvPicPr>
                        <p:cNvPr id="0" name="Изображение 10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699792" y="3717032"/>
                          <a:ext cx="1081088" cy="631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Прямоугольник 1"/>
          <p:cNvSpPr/>
          <p:nvPr/>
        </p:nvSpPr>
        <p:spPr>
          <a:xfrm>
            <a:off x="395536" y="260648"/>
            <a:ext cx="8352928" cy="792088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углы правильного…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16832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187624" y="1772816"/>
            <a:ext cx="46805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пятиугольника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187624" y="1772816"/>
            <a:ext cx="4680520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30"/>
          <p:cNvGrpSpPr/>
          <p:nvPr/>
        </p:nvGrpSpPr>
        <p:grpSpPr>
          <a:xfrm>
            <a:off x="6012160" y="2780928"/>
            <a:ext cx="2664296" cy="792088"/>
            <a:chOff x="1691680" y="3645024"/>
            <a:chExt cx="2880320" cy="792088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1691680" y="3645024"/>
              <a:ext cx="288032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3" name="Object 2"/>
            <p:cNvGraphicFramePr>
              <a:graphicFrameLocks noChangeAspect="1"/>
            </p:cNvGraphicFramePr>
            <p:nvPr/>
          </p:nvGraphicFramePr>
          <p:xfrm>
            <a:off x="2699792" y="3717032"/>
            <a:ext cx="1079500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Формула" r:id="rId4" imgW="7315200" imgH="4876800" progId="Equation.3">
                    <p:embed/>
                  </p:oleObj>
                </mc:Choice>
                <mc:Fallback>
                  <p:oleObj name="Формула" r:id="rId4" imgW="7315200" imgH="4876800" progId="Equation.3">
                    <p:embed/>
                    <p:pic>
                      <p:nvPicPr>
                        <p:cNvPr id="0" name="Изображение 10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699792" y="3717032"/>
                          <a:ext cx="1079500" cy="631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Прямоугольник 33"/>
          <p:cNvSpPr/>
          <p:nvPr/>
        </p:nvSpPr>
        <p:spPr>
          <a:xfrm>
            <a:off x="251520" y="292494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87624" y="2780928"/>
            <a:ext cx="46805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двенадцатиугольника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187624" y="2780928"/>
            <a:ext cx="4680520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51520" y="393305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Группа 30"/>
          <p:cNvGrpSpPr/>
          <p:nvPr/>
        </p:nvGrpSpPr>
        <p:grpSpPr>
          <a:xfrm>
            <a:off x="6012160" y="3789040"/>
            <a:ext cx="2664296" cy="792088"/>
            <a:chOff x="1691680" y="3645024"/>
            <a:chExt cx="2880320" cy="792088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691680" y="3645024"/>
              <a:ext cx="288032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7" name="Object 2"/>
            <p:cNvGraphicFramePr>
              <a:graphicFrameLocks noChangeAspect="1"/>
            </p:cNvGraphicFramePr>
            <p:nvPr/>
          </p:nvGraphicFramePr>
          <p:xfrm>
            <a:off x="2699792" y="3717032"/>
            <a:ext cx="1079500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Формула" r:id="rId6" imgW="7315200" imgH="4876800" progId="Equation.3">
                    <p:embed/>
                  </p:oleObj>
                </mc:Choice>
                <mc:Fallback>
                  <p:oleObj name="Формула" r:id="rId6" imgW="7315200" imgH="4876800" progId="Equation.3">
                    <p:embed/>
                    <p:pic>
                      <p:nvPicPr>
                        <p:cNvPr id="0" name="Изображение 10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99792" y="3717032"/>
                          <a:ext cx="1079500" cy="631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5" name="Прямоугольник 54"/>
          <p:cNvSpPr/>
          <p:nvPr/>
        </p:nvSpPr>
        <p:spPr>
          <a:xfrm>
            <a:off x="1187624" y="3789040"/>
            <a:ext cx="46805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восемнадцатиугольника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187624" y="3789040"/>
            <a:ext cx="4680520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61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  <p:sp>
        <p:nvSpPr>
          <p:cNvPr id="30" name="Управляющая кнопка: сведения 29">
            <a:hlinkClick r:id="" action="ppaction://noaction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79"/>
          <p:cNvGrpSpPr/>
          <p:nvPr/>
        </p:nvGrpSpPr>
        <p:grpSpPr>
          <a:xfrm>
            <a:off x="971600" y="5517232"/>
            <a:ext cx="2592288" cy="1008112"/>
            <a:chOff x="2555776" y="5229200"/>
            <a:chExt cx="2875083" cy="1008112"/>
          </a:xfrm>
        </p:grpSpPr>
        <p:sp>
          <p:nvSpPr>
            <p:cNvPr id="36" name="Прямоугольная выноска 3"/>
            <p:cNvSpPr/>
            <p:nvPr/>
          </p:nvSpPr>
          <p:spPr>
            <a:xfrm>
              <a:off x="2555776" y="5229200"/>
              <a:ext cx="2875083" cy="1008112"/>
            </a:xfrm>
            <a:prstGeom prst="wedgeRectCallout">
              <a:avLst>
                <a:gd name="adj1" fmla="val -58029"/>
                <a:gd name="adj2" fmla="val 22638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9" name="Object 2"/>
            <p:cNvGraphicFramePr>
              <a:graphicFrameLocks noChangeAspect="1"/>
            </p:cNvGraphicFramePr>
            <p:nvPr/>
          </p:nvGraphicFramePr>
          <p:xfrm>
            <a:off x="2715503" y="5229200"/>
            <a:ext cx="2616373" cy="938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Формула" r:id="rId10" imgW="24079200" imgH="9448800" progId="Equation.3">
                    <p:embed/>
                  </p:oleObj>
                </mc:Choice>
                <mc:Fallback>
                  <p:oleObj name="Формула" r:id="rId10" imgW="24079200" imgH="9448800" progId="Equation.3">
                    <p:embed/>
                    <p:pic>
                      <p:nvPicPr>
                        <p:cNvPr id="0" name="Изображение 10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715503" y="5229200"/>
                          <a:ext cx="2616373" cy="9382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792088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количество сторон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правильного многоугольника, если: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16832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51520" y="292494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51520" y="393305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5796136" y="3861048"/>
            <a:ext cx="2880320" cy="792088"/>
            <a:chOff x="1691680" y="3645024"/>
            <a:chExt cx="2880320" cy="792088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1691680" y="3645024"/>
              <a:ext cx="288032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Object 2"/>
            <p:cNvGraphicFramePr>
              <a:graphicFrameLocks noChangeAspect="1"/>
            </p:cNvGraphicFramePr>
            <p:nvPr/>
          </p:nvGraphicFramePr>
          <p:xfrm>
            <a:off x="2259832" y="3789809"/>
            <a:ext cx="1530350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" name="Формула" r:id="rId2" imgW="10363200" imgH="4267200" progId="Equation.3">
                    <p:embed/>
                  </p:oleObj>
                </mc:Choice>
                <mc:Fallback>
                  <p:oleObj name="Формула" r:id="rId2" imgW="10363200" imgH="4267200" progId="Equation.3">
                    <p:embed/>
                    <p:pic>
                      <p:nvPicPr>
                        <p:cNvPr id="0" name="Изображение 20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259832" y="3789809"/>
                          <a:ext cx="1530350" cy="5524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Прямоугольник 47"/>
          <p:cNvSpPr/>
          <p:nvPr/>
        </p:nvSpPr>
        <p:spPr>
          <a:xfrm>
            <a:off x="1187624" y="3861048"/>
            <a:ext cx="446449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" name="Object 2"/>
          <p:cNvGraphicFramePr>
            <a:graphicFrameLocks noChangeAspect="1"/>
          </p:cNvGraphicFramePr>
          <p:nvPr/>
        </p:nvGraphicFramePr>
        <p:xfrm>
          <a:off x="2771800" y="3933056"/>
          <a:ext cx="1560112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Формула" r:id="rId4" imgW="14630400" imgH="5791200" progId="Equation.3">
                  <p:embed/>
                </p:oleObj>
              </mc:Choice>
              <mc:Fallback>
                <p:oleObj name="Формула" r:id="rId4" imgW="14630400" imgH="5791200" progId="Equation.3">
                  <p:embed/>
                  <p:pic>
                    <p:nvPicPr>
                      <p:cNvPr id="0" name="Изображение 204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71800" y="3933056"/>
                        <a:ext cx="1560112" cy="6480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1187624" y="3861048"/>
            <a:ext cx="446449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3" name="Группа 52"/>
          <p:cNvGrpSpPr/>
          <p:nvPr/>
        </p:nvGrpSpPr>
        <p:grpSpPr>
          <a:xfrm>
            <a:off x="5796136" y="1700808"/>
            <a:ext cx="2880320" cy="792088"/>
            <a:chOff x="1691680" y="3645024"/>
            <a:chExt cx="2880320" cy="792088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1691680" y="3645024"/>
              <a:ext cx="288032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2"/>
            <p:cNvGraphicFramePr>
              <a:graphicFrameLocks noChangeAspect="1"/>
            </p:cNvGraphicFramePr>
            <p:nvPr/>
          </p:nvGraphicFramePr>
          <p:xfrm>
            <a:off x="2259832" y="3790479"/>
            <a:ext cx="1530350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Формула" r:id="rId6" imgW="10363200" imgH="4267200" progId="Equation.3">
                    <p:embed/>
                  </p:oleObj>
                </mc:Choice>
                <mc:Fallback>
                  <p:oleObj name="Формула" r:id="rId6" imgW="10363200" imgH="4267200" progId="Equation.3">
                    <p:embed/>
                    <p:pic>
                      <p:nvPicPr>
                        <p:cNvPr id="0" name="Изображение 20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259832" y="3790479"/>
                          <a:ext cx="1530350" cy="5524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Прямоугольник 62"/>
          <p:cNvSpPr/>
          <p:nvPr/>
        </p:nvSpPr>
        <p:spPr>
          <a:xfrm>
            <a:off x="1187624" y="1700808"/>
            <a:ext cx="446449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5" name="Object 2"/>
          <p:cNvGraphicFramePr>
            <a:graphicFrameLocks noChangeAspect="1"/>
          </p:cNvGraphicFramePr>
          <p:nvPr/>
        </p:nvGraphicFramePr>
        <p:xfrm>
          <a:off x="2771800" y="1772816"/>
          <a:ext cx="1560112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Формула" r:id="rId8" imgW="14630400" imgH="5791200" progId="Equation.3">
                  <p:embed/>
                </p:oleObj>
              </mc:Choice>
              <mc:Fallback>
                <p:oleObj name="Формула" r:id="rId8" imgW="14630400" imgH="5791200" progId="Equation.3">
                  <p:embed/>
                  <p:pic>
                    <p:nvPicPr>
                      <p:cNvPr id="0" name="Изображение 2051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71800" y="1772816"/>
                        <a:ext cx="1560112" cy="6480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Прямоугольник 65"/>
          <p:cNvSpPr/>
          <p:nvPr/>
        </p:nvSpPr>
        <p:spPr>
          <a:xfrm>
            <a:off x="1187624" y="1700808"/>
            <a:ext cx="446449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3" name="Группа 72"/>
          <p:cNvGrpSpPr/>
          <p:nvPr/>
        </p:nvGrpSpPr>
        <p:grpSpPr>
          <a:xfrm>
            <a:off x="5796136" y="2780928"/>
            <a:ext cx="2880320" cy="792088"/>
            <a:chOff x="1691680" y="3645024"/>
            <a:chExt cx="2880320" cy="792088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1691680" y="3645024"/>
              <a:ext cx="288032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6" name="Object 2"/>
            <p:cNvGraphicFramePr>
              <a:graphicFrameLocks noChangeAspect="1"/>
            </p:cNvGraphicFramePr>
            <p:nvPr/>
          </p:nvGraphicFramePr>
          <p:xfrm>
            <a:off x="2148707" y="3789859"/>
            <a:ext cx="1754187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Формула" r:id="rId10" imgW="11887200" imgH="4267200" progId="Equation.3">
                    <p:embed/>
                  </p:oleObj>
                </mc:Choice>
                <mc:Fallback>
                  <p:oleObj name="Формула" r:id="rId10" imgW="11887200" imgH="4267200" progId="Equation.3">
                    <p:embed/>
                    <p:pic>
                      <p:nvPicPr>
                        <p:cNvPr id="0" name="Изображение 20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148707" y="3789859"/>
                          <a:ext cx="1754187" cy="5524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7" name="Прямоугольник 76"/>
          <p:cNvSpPr/>
          <p:nvPr/>
        </p:nvSpPr>
        <p:spPr>
          <a:xfrm>
            <a:off x="1187624" y="2780928"/>
            <a:ext cx="446449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8" name="Object 2"/>
          <p:cNvGraphicFramePr>
            <a:graphicFrameLocks noChangeAspect="1"/>
          </p:cNvGraphicFramePr>
          <p:nvPr/>
        </p:nvGraphicFramePr>
        <p:xfrm>
          <a:off x="2755900" y="2852738"/>
          <a:ext cx="15938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Формула" r:id="rId12" imgW="14935200" imgH="5791200" progId="Equation.3">
                  <p:embed/>
                </p:oleObj>
              </mc:Choice>
              <mc:Fallback>
                <p:oleObj name="Формула" r:id="rId12" imgW="14935200" imgH="5791200" progId="Equation.3">
                  <p:embed/>
                  <p:pic>
                    <p:nvPicPr>
                      <p:cNvPr id="0" name="Изображение 2053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55900" y="2852738"/>
                        <a:ext cx="1593850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Прямоугольник 78"/>
          <p:cNvSpPr/>
          <p:nvPr/>
        </p:nvSpPr>
        <p:spPr>
          <a:xfrm>
            <a:off x="1187624" y="2780928"/>
            <a:ext cx="446449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82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  <p:sp>
        <p:nvSpPr>
          <p:cNvPr id="33" name="Управляющая кнопка: сведения 32">
            <a:hlinkClick r:id="" action="ppaction://noaction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79"/>
          <p:cNvGrpSpPr/>
          <p:nvPr/>
        </p:nvGrpSpPr>
        <p:grpSpPr>
          <a:xfrm>
            <a:off x="971600" y="5517232"/>
            <a:ext cx="2592288" cy="1008112"/>
            <a:chOff x="2555776" y="5229200"/>
            <a:chExt cx="2875083" cy="1008112"/>
          </a:xfrm>
        </p:grpSpPr>
        <p:sp>
          <p:nvSpPr>
            <p:cNvPr id="36" name="Прямоугольная выноска 3"/>
            <p:cNvSpPr/>
            <p:nvPr/>
          </p:nvSpPr>
          <p:spPr>
            <a:xfrm>
              <a:off x="2555776" y="5229200"/>
              <a:ext cx="2875083" cy="1008112"/>
            </a:xfrm>
            <a:prstGeom prst="wedgeRectCallout">
              <a:avLst>
                <a:gd name="adj1" fmla="val -58029"/>
                <a:gd name="adj2" fmla="val 22638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7" name="Object 2"/>
            <p:cNvGraphicFramePr>
              <a:graphicFrameLocks noChangeAspect="1"/>
            </p:cNvGraphicFramePr>
            <p:nvPr/>
          </p:nvGraphicFramePr>
          <p:xfrm>
            <a:off x="2715503" y="5229200"/>
            <a:ext cx="2616373" cy="938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Формула" r:id="rId16" imgW="24079200" imgH="9448800" progId="Equation.3">
                    <p:embed/>
                  </p:oleObj>
                </mc:Choice>
                <mc:Fallback>
                  <p:oleObj name="Формула" r:id="rId16" imgW="24079200" imgH="9448800" progId="Equation.3">
                    <p:embed/>
                    <p:pic>
                      <p:nvPicPr>
                        <p:cNvPr id="0" name="Изображение 205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715503" y="5229200"/>
                          <a:ext cx="2616373" cy="9382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Группа 73"/>
          <p:cNvGrpSpPr/>
          <p:nvPr/>
        </p:nvGrpSpPr>
        <p:grpSpPr>
          <a:xfrm>
            <a:off x="4788024" y="4509120"/>
            <a:ext cx="4032448" cy="1296144"/>
            <a:chOff x="5004048" y="2852936"/>
            <a:chExt cx="4032448" cy="1296144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5004048" y="2852936"/>
              <a:ext cx="4032448" cy="1296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6" name="Object 2"/>
            <p:cNvGraphicFramePr>
              <a:graphicFrameLocks noChangeAspect="1"/>
            </p:cNvGraphicFramePr>
            <p:nvPr/>
          </p:nvGraphicFramePr>
          <p:xfrm>
            <a:off x="5837362" y="3207098"/>
            <a:ext cx="2293937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" name="Формула" r:id="rId1" imgW="20116800" imgH="4876800" progId="Equation.3">
                    <p:embed/>
                  </p:oleObj>
                </mc:Choice>
                <mc:Fallback>
                  <p:oleObj name="Формула" r:id="rId1" imgW="20116800" imgH="4876800" progId="Equation.3">
                    <p:embed/>
                    <p:pic>
                      <p:nvPicPr>
                        <p:cNvPr id="0" name="Изображение 30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5837362" y="3207098"/>
                          <a:ext cx="2293937" cy="6000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Прямоугольник 1"/>
          <p:cNvSpPr/>
          <p:nvPr/>
        </p:nvSpPr>
        <p:spPr>
          <a:xfrm>
            <a:off x="395536" y="260648"/>
            <a:ext cx="8352928" cy="792088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 изображён правильный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многоугольник. Найдите угол…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72000" y="1700808"/>
            <a:ext cx="0" cy="4968552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51520" y="141277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16416" y="141277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>
            <a:endCxn id="58" idx="2"/>
          </p:cNvCxnSpPr>
          <p:nvPr/>
        </p:nvCxnSpPr>
        <p:spPr>
          <a:xfrm flipH="1">
            <a:off x="1357196" y="3645024"/>
            <a:ext cx="24227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endCxn id="58" idx="5"/>
          </p:cNvCxnSpPr>
          <p:nvPr/>
        </p:nvCxnSpPr>
        <p:spPr>
          <a:xfrm flipH="1" flipV="1">
            <a:off x="2576305" y="1556792"/>
            <a:ext cx="1203607" cy="20882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71600" y="357301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105273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9752" y="357301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234888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3768" y="105273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1840" y="213285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5896" y="357301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>
            <a:endCxn id="59" idx="2"/>
          </p:cNvCxnSpPr>
          <p:nvPr/>
        </p:nvCxnSpPr>
        <p:spPr>
          <a:xfrm flipH="1" flipV="1">
            <a:off x="5142337" y="3623313"/>
            <a:ext cx="3606127" cy="217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59" idx="0"/>
          </p:cNvCxnSpPr>
          <p:nvPr/>
        </p:nvCxnSpPr>
        <p:spPr>
          <a:xfrm flipH="1" flipV="1">
            <a:off x="5832140" y="1497370"/>
            <a:ext cx="2916324" cy="21476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60032" y="357301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24128" y="98072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00192" y="357301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72000" y="170080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04248" y="177281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4788024" y="4509120"/>
            <a:ext cx="4032448" cy="1296144"/>
            <a:chOff x="5004048" y="2852936"/>
            <a:chExt cx="4032448" cy="1296144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5004048" y="2852936"/>
              <a:ext cx="4032448" cy="1296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7" name="Object 2"/>
            <p:cNvGraphicFramePr>
              <a:graphicFrameLocks noChangeAspect="1"/>
            </p:cNvGraphicFramePr>
            <p:nvPr/>
          </p:nvGraphicFramePr>
          <p:xfrm>
            <a:off x="5004048" y="3206329"/>
            <a:ext cx="3960441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Формула" r:id="rId4" imgW="34747200" imgH="4876800" progId="Equation.3">
                    <p:embed/>
                  </p:oleObj>
                </mc:Choice>
                <mc:Fallback>
                  <p:oleObj name="Формула" r:id="rId4" imgW="34747200" imgH="4876800" progId="Equation.3">
                    <p:embed/>
                    <p:pic>
                      <p:nvPicPr>
                        <p:cNvPr id="0" name="Изображение 30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004048" y="3206329"/>
                          <a:ext cx="3960441" cy="6000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8" name="Группа 47"/>
          <p:cNvGrpSpPr/>
          <p:nvPr/>
        </p:nvGrpSpPr>
        <p:grpSpPr>
          <a:xfrm>
            <a:off x="4762500" y="4509120"/>
            <a:ext cx="4079875" cy="1296144"/>
            <a:chOff x="4186436" y="2852936"/>
            <a:chExt cx="4079875" cy="1296144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4211960" y="2852936"/>
              <a:ext cx="4032448" cy="1296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0" name="Object 2"/>
            <p:cNvGraphicFramePr>
              <a:graphicFrameLocks noChangeAspect="1"/>
            </p:cNvGraphicFramePr>
            <p:nvPr/>
          </p:nvGraphicFramePr>
          <p:xfrm>
            <a:off x="4186436" y="2958679"/>
            <a:ext cx="4079875" cy="1063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Формула" r:id="rId6" imgW="38709600" imgH="9448800" progId="Equation.3">
                    <p:embed/>
                  </p:oleObj>
                </mc:Choice>
                <mc:Fallback>
                  <p:oleObj name="Формула" r:id="rId6" imgW="38709600" imgH="9448800" progId="Equation.3">
                    <p:embed/>
                    <p:pic>
                      <p:nvPicPr>
                        <p:cNvPr id="0" name="Изображение 30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186436" y="2958679"/>
                          <a:ext cx="4079875" cy="10636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" name="Группа 50"/>
          <p:cNvGrpSpPr/>
          <p:nvPr/>
        </p:nvGrpSpPr>
        <p:grpSpPr>
          <a:xfrm>
            <a:off x="4788024" y="4509120"/>
            <a:ext cx="4032447" cy="1296144"/>
            <a:chOff x="5004048" y="2708920"/>
            <a:chExt cx="2880319" cy="1296144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5004048" y="2708920"/>
              <a:ext cx="2880319" cy="1296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2"/>
            <p:cNvGraphicFramePr>
              <a:graphicFrameLocks noChangeAspect="1"/>
            </p:cNvGraphicFramePr>
            <p:nvPr/>
          </p:nvGraphicFramePr>
          <p:xfrm>
            <a:off x="5738019" y="3082950"/>
            <a:ext cx="1360714" cy="5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Формула" r:id="rId8" imgW="11887200" imgH="4267200" progId="Equation.3">
                    <p:embed/>
                  </p:oleObj>
                </mc:Choice>
                <mc:Fallback>
                  <p:oleObj name="Формула" r:id="rId8" imgW="11887200" imgH="4267200" progId="Equation.3">
                    <p:embed/>
                    <p:pic>
                      <p:nvPicPr>
                        <p:cNvPr id="0" name="Изображение 307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738019" y="3082950"/>
                          <a:ext cx="1360714" cy="5254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Прямоугольник 53"/>
          <p:cNvSpPr/>
          <p:nvPr/>
        </p:nvSpPr>
        <p:spPr>
          <a:xfrm>
            <a:off x="4716016" y="4509120"/>
            <a:ext cx="410445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Шестиугольник 57"/>
          <p:cNvSpPr/>
          <p:nvPr/>
        </p:nvSpPr>
        <p:spPr>
          <a:xfrm>
            <a:off x="755576" y="1556792"/>
            <a:ext cx="2422349" cy="2088232"/>
          </a:xfrm>
          <a:prstGeom prst="hexagon">
            <a:avLst>
              <a:gd name="adj" fmla="val 28810"/>
              <a:gd name="vf" fmla="val 115470"/>
            </a:avLst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авильный пятиугольник 58"/>
          <p:cNvSpPr/>
          <p:nvPr/>
        </p:nvSpPr>
        <p:spPr>
          <a:xfrm>
            <a:off x="4716016" y="1497370"/>
            <a:ext cx="2232248" cy="2125950"/>
          </a:xfrm>
          <a:prstGeom prst="pentagon">
            <a:avLst/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8460432" y="3573016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7" name="Группа 86"/>
          <p:cNvGrpSpPr/>
          <p:nvPr/>
        </p:nvGrpSpPr>
        <p:grpSpPr>
          <a:xfrm>
            <a:off x="395536" y="4509120"/>
            <a:ext cx="4032448" cy="1296144"/>
            <a:chOff x="5004048" y="2852936"/>
            <a:chExt cx="4032448" cy="1296144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5004048" y="2852936"/>
              <a:ext cx="4032448" cy="1296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9" name="Object 2"/>
            <p:cNvGraphicFramePr>
              <a:graphicFrameLocks noChangeAspect="1"/>
            </p:cNvGraphicFramePr>
            <p:nvPr/>
          </p:nvGraphicFramePr>
          <p:xfrm>
            <a:off x="5854700" y="3206329"/>
            <a:ext cx="2259012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Формула" r:id="rId10" imgW="19812000" imgH="4876800" progId="Equation.3">
                    <p:embed/>
                  </p:oleObj>
                </mc:Choice>
                <mc:Fallback>
                  <p:oleObj name="Формула" r:id="rId10" imgW="19812000" imgH="4876800" progId="Equation.3">
                    <p:embed/>
                    <p:pic>
                      <p:nvPicPr>
                        <p:cNvPr id="0" name="Изображение 307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854700" y="3206329"/>
                          <a:ext cx="2259012" cy="6000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0" name="Группа 89"/>
          <p:cNvGrpSpPr/>
          <p:nvPr/>
        </p:nvGrpSpPr>
        <p:grpSpPr>
          <a:xfrm>
            <a:off x="395536" y="4509120"/>
            <a:ext cx="4032448" cy="1296144"/>
            <a:chOff x="5004048" y="2852936"/>
            <a:chExt cx="4032448" cy="1296144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5004048" y="2852936"/>
              <a:ext cx="4032448" cy="1296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2" name="Object 2"/>
            <p:cNvGraphicFramePr>
              <a:graphicFrameLocks noChangeAspect="1"/>
            </p:cNvGraphicFramePr>
            <p:nvPr/>
          </p:nvGraphicFramePr>
          <p:xfrm>
            <a:off x="5089525" y="3206329"/>
            <a:ext cx="3787775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Формула" r:id="rId12" imgW="33223200" imgH="4876800" progId="Equation.3">
                    <p:embed/>
                  </p:oleObj>
                </mc:Choice>
                <mc:Fallback>
                  <p:oleObj name="Формула" r:id="rId12" imgW="33223200" imgH="4876800" progId="Equation.3">
                    <p:embed/>
                    <p:pic>
                      <p:nvPicPr>
                        <p:cNvPr id="0" name="Изображение 307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089525" y="3206329"/>
                          <a:ext cx="3787775" cy="6000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3" name="Группа 92"/>
          <p:cNvGrpSpPr/>
          <p:nvPr/>
        </p:nvGrpSpPr>
        <p:grpSpPr>
          <a:xfrm>
            <a:off x="323528" y="4509120"/>
            <a:ext cx="4113212" cy="1296144"/>
            <a:chOff x="4170437" y="2852936"/>
            <a:chExt cx="4113212" cy="1296144"/>
          </a:xfrm>
        </p:grpSpPr>
        <p:sp>
          <p:nvSpPr>
            <p:cNvPr id="94" name="Прямоугольник 93"/>
            <p:cNvSpPr/>
            <p:nvPr/>
          </p:nvSpPr>
          <p:spPr>
            <a:xfrm>
              <a:off x="4211960" y="2852936"/>
              <a:ext cx="4032448" cy="1296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5" name="Object 2"/>
            <p:cNvGraphicFramePr>
              <a:graphicFrameLocks noChangeAspect="1"/>
            </p:cNvGraphicFramePr>
            <p:nvPr/>
          </p:nvGraphicFramePr>
          <p:xfrm>
            <a:off x="4170437" y="2958679"/>
            <a:ext cx="4113212" cy="1063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Формула" r:id="rId14" imgW="39014400" imgH="9448800" progId="Equation.3">
                    <p:embed/>
                  </p:oleObj>
                </mc:Choice>
                <mc:Fallback>
                  <p:oleObj name="Формула" r:id="rId14" imgW="39014400" imgH="9448800" progId="Equation.3">
                    <p:embed/>
                    <p:pic>
                      <p:nvPicPr>
                        <p:cNvPr id="0" name="Изображение 307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170437" y="2958679"/>
                          <a:ext cx="4113212" cy="10636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6" name="Группа 95"/>
          <p:cNvGrpSpPr/>
          <p:nvPr/>
        </p:nvGrpSpPr>
        <p:grpSpPr>
          <a:xfrm>
            <a:off x="395536" y="4509120"/>
            <a:ext cx="4032447" cy="1296144"/>
            <a:chOff x="5004048" y="2708920"/>
            <a:chExt cx="2880319" cy="1296144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5004048" y="2708920"/>
              <a:ext cx="2880319" cy="1296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8" name="Object 2"/>
            <p:cNvGraphicFramePr>
              <a:graphicFrameLocks noChangeAspect="1"/>
            </p:cNvGraphicFramePr>
            <p:nvPr/>
          </p:nvGraphicFramePr>
          <p:xfrm>
            <a:off x="5771948" y="3100413"/>
            <a:ext cx="1291544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Формула" r:id="rId16" imgW="11277600" imgH="3962400" progId="Equation.3">
                    <p:embed/>
                  </p:oleObj>
                </mc:Choice>
                <mc:Fallback>
                  <p:oleObj name="Формула" r:id="rId16" imgW="11277600" imgH="3962400" progId="Equation.3">
                    <p:embed/>
                    <p:pic>
                      <p:nvPicPr>
                        <p:cNvPr id="0" name="Изображение 307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771948" y="3100413"/>
                          <a:ext cx="1291544" cy="4889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" name="Прямоугольник 98"/>
          <p:cNvSpPr/>
          <p:nvPr/>
        </p:nvSpPr>
        <p:spPr>
          <a:xfrm>
            <a:off x="323528" y="4509120"/>
            <a:ext cx="410445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1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102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Группа 76"/>
          <p:cNvGrpSpPr/>
          <p:nvPr/>
        </p:nvGrpSpPr>
        <p:grpSpPr>
          <a:xfrm>
            <a:off x="4788024" y="2492896"/>
            <a:ext cx="3240360" cy="648072"/>
            <a:chOff x="1691680" y="3645024"/>
            <a:chExt cx="3240360" cy="648072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1691680" y="3645024"/>
              <a:ext cx="3240360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4" name="Object 2"/>
            <p:cNvGraphicFramePr>
              <a:graphicFrameLocks noChangeAspect="1"/>
            </p:cNvGraphicFramePr>
            <p:nvPr/>
          </p:nvGraphicFramePr>
          <p:xfrm>
            <a:off x="2123728" y="3668762"/>
            <a:ext cx="2448272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" name="Формула" r:id="rId1" imgW="24688800" imgH="5791200" progId="Equation.3">
                    <p:embed/>
                  </p:oleObj>
                </mc:Choice>
                <mc:Fallback>
                  <p:oleObj name="Формула" r:id="rId1" imgW="24688800" imgH="5791200" progId="Equation.3">
                    <p:embed/>
                    <p:pic>
                      <p:nvPicPr>
                        <p:cNvPr id="0" name="Изображение 40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123728" y="3668762"/>
                          <a:ext cx="2448272" cy="6000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Группа 76"/>
          <p:cNvGrpSpPr/>
          <p:nvPr/>
        </p:nvGrpSpPr>
        <p:grpSpPr>
          <a:xfrm>
            <a:off x="1259632" y="2492896"/>
            <a:ext cx="3240360" cy="648072"/>
            <a:chOff x="1691680" y="3645024"/>
            <a:chExt cx="3240360" cy="648072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1691680" y="3645024"/>
              <a:ext cx="3240360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5" name="Object 2"/>
            <p:cNvGraphicFramePr>
              <a:graphicFrameLocks noChangeAspect="1"/>
            </p:cNvGraphicFramePr>
            <p:nvPr/>
          </p:nvGraphicFramePr>
          <p:xfrm>
            <a:off x="1979712" y="3717032"/>
            <a:ext cx="2827337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Формула" r:id="rId3" imgW="24688800" imgH="4876800" progId="Equation.3">
                    <p:embed/>
                  </p:oleObj>
                </mc:Choice>
                <mc:Fallback>
                  <p:oleObj name="Формула" r:id="rId3" imgW="24688800" imgH="4876800" progId="Equation.3">
                    <p:embed/>
                    <p:pic>
                      <p:nvPicPr>
                        <p:cNvPr id="0" name="Изображение 40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979712" y="3717032"/>
                          <a:ext cx="2827337" cy="504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Прямоугольник 1"/>
          <p:cNvSpPr/>
          <p:nvPr/>
        </p:nvSpPr>
        <p:spPr>
          <a:xfrm>
            <a:off x="395536" y="260648"/>
            <a:ext cx="8352928" cy="1224136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количество сторон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правильного многоугольника, если угол,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смежный с углом многоугольника  …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5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628800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259632" y="1628800"/>
            <a:ext cx="676875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в 2 раза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угла многоугольника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59632" y="1628800"/>
            <a:ext cx="6768752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5" name="Группа 76"/>
          <p:cNvGrpSpPr/>
          <p:nvPr/>
        </p:nvGrpSpPr>
        <p:grpSpPr>
          <a:xfrm>
            <a:off x="4788024" y="4149080"/>
            <a:ext cx="3240360" cy="648072"/>
            <a:chOff x="1691680" y="3645024"/>
            <a:chExt cx="3240360" cy="648072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1691680" y="3645024"/>
              <a:ext cx="3240360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2"/>
            <p:cNvGraphicFramePr>
              <a:graphicFrameLocks noChangeAspect="1"/>
            </p:cNvGraphicFramePr>
            <p:nvPr/>
          </p:nvGraphicFramePr>
          <p:xfrm>
            <a:off x="2032869" y="3669482"/>
            <a:ext cx="2628900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Формула" r:id="rId6" imgW="26517600" imgH="5791200" progId="Equation.3">
                    <p:embed/>
                  </p:oleObj>
                </mc:Choice>
                <mc:Fallback>
                  <p:oleObj name="Формула" r:id="rId6" imgW="26517600" imgH="5791200" progId="Equation.3">
                    <p:embed/>
                    <p:pic>
                      <p:nvPicPr>
                        <p:cNvPr id="0" name="Изображение 40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032869" y="3669482"/>
                          <a:ext cx="2628900" cy="6000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0" name="Группа 76"/>
          <p:cNvGrpSpPr/>
          <p:nvPr/>
        </p:nvGrpSpPr>
        <p:grpSpPr>
          <a:xfrm>
            <a:off x="1259632" y="4149080"/>
            <a:ext cx="3244106" cy="648072"/>
            <a:chOff x="1691680" y="3645024"/>
            <a:chExt cx="3244106" cy="648072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1691680" y="3645024"/>
              <a:ext cx="3240360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2"/>
            <p:cNvGraphicFramePr>
              <a:graphicFrameLocks noChangeAspect="1"/>
            </p:cNvGraphicFramePr>
            <p:nvPr/>
          </p:nvGraphicFramePr>
          <p:xfrm>
            <a:off x="1763688" y="3717107"/>
            <a:ext cx="3172098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" name="Формула" r:id="rId8" imgW="32613600" imgH="4876800" progId="Equation.3">
                    <p:embed/>
                  </p:oleObj>
                </mc:Choice>
                <mc:Fallback>
                  <p:oleObj name="Формула" r:id="rId8" imgW="32613600" imgH="4876800" progId="Equation.3">
                    <p:embed/>
                    <p:pic>
                      <p:nvPicPr>
                        <p:cNvPr id="0" name="Изображение 409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763688" y="3717107"/>
                          <a:ext cx="3172098" cy="504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Прямоугольник 62"/>
          <p:cNvSpPr/>
          <p:nvPr/>
        </p:nvSpPr>
        <p:spPr>
          <a:xfrm>
            <a:off x="467544" y="328498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259632" y="3284984"/>
            <a:ext cx="676875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на 156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угла многоугольника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259632" y="3284984"/>
            <a:ext cx="6768752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76"/>
          <p:cNvGrpSpPr/>
          <p:nvPr/>
        </p:nvGrpSpPr>
        <p:grpSpPr>
          <a:xfrm>
            <a:off x="4788024" y="5805264"/>
            <a:ext cx="3240360" cy="648072"/>
            <a:chOff x="1691680" y="3645024"/>
            <a:chExt cx="3240360" cy="648072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1691680" y="3645024"/>
              <a:ext cx="3240360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9" name="Object 2"/>
            <p:cNvGraphicFramePr>
              <a:graphicFrameLocks noChangeAspect="1"/>
            </p:cNvGraphicFramePr>
            <p:nvPr/>
          </p:nvGraphicFramePr>
          <p:xfrm>
            <a:off x="2123356" y="3669060"/>
            <a:ext cx="2447925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Формула" r:id="rId10" imgW="24688800" imgH="5791200" progId="Equation.3">
                    <p:embed/>
                  </p:oleObj>
                </mc:Choice>
                <mc:Fallback>
                  <p:oleObj name="Формула" r:id="rId10" imgW="24688800" imgH="5791200" progId="Equation.3">
                    <p:embed/>
                    <p:pic>
                      <p:nvPicPr>
                        <p:cNvPr id="0" name="Изображение 41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123356" y="3669060"/>
                          <a:ext cx="2447925" cy="6000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0" name="Группа 76"/>
          <p:cNvGrpSpPr/>
          <p:nvPr/>
        </p:nvGrpSpPr>
        <p:grpSpPr>
          <a:xfrm>
            <a:off x="1259632" y="5780338"/>
            <a:ext cx="3240360" cy="672998"/>
            <a:chOff x="1691680" y="3620098"/>
            <a:chExt cx="3240360" cy="672998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1691680" y="3645024"/>
              <a:ext cx="3240360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2" name="Object 2"/>
            <p:cNvGraphicFramePr>
              <a:graphicFrameLocks noChangeAspect="1"/>
            </p:cNvGraphicFramePr>
            <p:nvPr/>
          </p:nvGraphicFramePr>
          <p:xfrm>
            <a:off x="2339752" y="3620098"/>
            <a:ext cx="1944216" cy="6729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" name="Формула" r:id="rId12" imgW="25603200" imgH="9448800" progId="Equation.3">
                    <p:embed/>
                  </p:oleObj>
                </mc:Choice>
                <mc:Fallback>
                  <p:oleObj name="Формула" r:id="rId12" imgW="25603200" imgH="9448800" progId="Equation.3">
                    <p:embed/>
                    <p:pic>
                      <p:nvPicPr>
                        <p:cNvPr id="0" name="Изображение 410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339752" y="3620098"/>
                          <a:ext cx="1944216" cy="67299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3" name="Прямоугольник 72"/>
          <p:cNvSpPr/>
          <p:nvPr/>
        </p:nvSpPr>
        <p:spPr>
          <a:xfrm>
            <a:off x="467544" y="494116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259632" y="4941168"/>
            <a:ext cx="676875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составляет     угла многоугольника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7" name="Object 2"/>
          <p:cNvGraphicFramePr>
            <a:graphicFrameLocks noChangeAspect="1"/>
          </p:cNvGraphicFramePr>
          <p:nvPr/>
        </p:nvGraphicFramePr>
        <p:xfrm>
          <a:off x="3851920" y="4941168"/>
          <a:ext cx="355600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Формула" r:id="rId14" imgW="3657600" imgH="9448800" progId="Equation.3">
                  <p:embed/>
                </p:oleObj>
              </mc:Choice>
              <mc:Fallback>
                <p:oleObj name="Формула" r:id="rId14" imgW="3657600" imgH="9448800" progId="Equation.3">
                  <p:embed/>
                  <p:pic>
                    <p:nvPicPr>
                      <p:cNvPr id="0" name="Изображение 4102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851920" y="4941168"/>
                        <a:ext cx="355600" cy="7920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Прямоугольник 75"/>
          <p:cNvSpPr/>
          <p:nvPr/>
        </p:nvSpPr>
        <p:spPr>
          <a:xfrm>
            <a:off x="1259632" y="4941168"/>
            <a:ext cx="6768752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80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76"/>
          <p:cNvGrpSpPr/>
          <p:nvPr/>
        </p:nvGrpSpPr>
        <p:grpSpPr>
          <a:xfrm>
            <a:off x="6012160" y="1772816"/>
            <a:ext cx="2664296" cy="792088"/>
            <a:chOff x="1691680" y="3645024"/>
            <a:chExt cx="2880320" cy="792088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1691680" y="3645024"/>
              <a:ext cx="288032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5" name="Object 2"/>
            <p:cNvGraphicFramePr>
              <a:graphicFrameLocks noChangeAspect="1"/>
            </p:cNvGraphicFramePr>
            <p:nvPr/>
          </p:nvGraphicFramePr>
          <p:xfrm>
            <a:off x="2947629" y="3716883"/>
            <a:ext cx="585229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" name="Формула" r:id="rId1" imgW="3962400" imgH="4876800" progId="Equation.3">
                    <p:embed/>
                  </p:oleObj>
                </mc:Choice>
                <mc:Fallback>
                  <p:oleObj name="Формула" r:id="rId1" imgW="3962400" imgH="4876800" progId="Equation.3">
                    <p:embed/>
                    <p:pic>
                      <p:nvPicPr>
                        <p:cNvPr id="0" name="Изображение 51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947629" y="3716883"/>
                          <a:ext cx="585229" cy="631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Прямоугольник 1"/>
          <p:cNvSpPr/>
          <p:nvPr/>
        </p:nvSpPr>
        <p:spPr>
          <a:xfrm>
            <a:off x="395536" y="260648"/>
            <a:ext cx="8352928" cy="792088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центральный угол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правильного…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16832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187624" y="1772816"/>
            <a:ext cx="46805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сорокапятиугольника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187624" y="1772816"/>
            <a:ext cx="4680520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30"/>
          <p:cNvGrpSpPr/>
          <p:nvPr/>
        </p:nvGrpSpPr>
        <p:grpSpPr>
          <a:xfrm>
            <a:off x="6012160" y="2780928"/>
            <a:ext cx="2664296" cy="792088"/>
            <a:chOff x="1691680" y="3645024"/>
            <a:chExt cx="2880320" cy="792088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1691680" y="3645024"/>
              <a:ext cx="288032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3" name="Object 2"/>
            <p:cNvGraphicFramePr>
              <a:graphicFrameLocks noChangeAspect="1"/>
            </p:cNvGraphicFramePr>
            <p:nvPr/>
          </p:nvGraphicFramePr>
          <p:xfrm>
            <a:off x="2947629" y="3716834"/>
            <a:ext cx="585229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Формула" r:id="rId4" imgW="3962400" imgH="4876800" progId="Equation.3">
                    <p:embed/>
                  </p:oleObj>
                </mc:Choice>
                <mc:Fallback>
                  <p:oleObj name="Формула" r:id="rId4" imgW="3962400" imgH="4876800" progId="Equation.3">
                    <p:embed/>
                    <p:pic>
                      <p:nvPicPr>
                        <p:cNvPr id="0" name="Изображение 51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947629" y="3716834"/>
                          <a:ext cx="585229" cy="631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Прямоугольник 33"/>
          <p:cNvSpPr/>
          <p:nvPr/>
        </p:nvSpPr>
        <p:spPr>
          <a:xfrm>
            <a:off x="251520" y="292494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87624" y="2780928"/>
            <a:ext cx="46805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сорокаугольника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187624" y="2780928"/>
            <a:ext cx="4680520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51520" y="393305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30"/>
          <p:cNvGrpSpPr/>
          <p:nvPr/>
        </p:nvGrpSpPr>
        <p:grpSpPr>
          <a:xfrm>
            <a:off x="6012160" y="3789040"/>
            <a:ext cx="2664296" cy="792088"/>
            <a:chOff x="1691680" y="3645024"/>
            <a:chExt cx="2880320" cy="792088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691680" y="3645024"/>
              <a:ext cx="288032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7" name="Object 2"/>
            <p:cNvGraphicFramePr>
              <a:graphicFrameLocks noChangeAspect="1"/>
            </p:cNvGraphicFramePr>
            <p:nvPr/>
          </p:nvGraphicFramePr>
          <p:xfrm>
            <a:off x="2834359" y="3735834"/>
            <a:ext cx="810054" cy="592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Формула" r:id="rId6" imgW="5486400" imgH="4572000" progId="Equation.3">
                    <p:embed/>
                  </p:oleObj>
                </mc:Choice>
                <mc:Fallback>
                  <p:oleObj name="Формула" r:id="rId6" imgW="5486400" imgH="4572000" progId="Equation.3">
                    <p:embed/>
                    <p:pic>
                      <p:nvPicPr>
                        <p:cNvPr id="0" name="Изображение 51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834359" y="3735834"/>
                          <a:ext cx="810054" cy="5921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5" name="Прямоугольник 54"/>
          <p:cNvSpPr/>
          <p:nvPr/>
        </p:nvSpPr>
        <p:spPr>
          <a:xfrm>
            <a:off x="1187624" y="3789040"/>
            <a:ext cx="46805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тридцатиугольника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187624" y="3789040"/>
            <a:ext cx="4680520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36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  <p:sp>
        <p:nvSpPr>
          <p:cNvPr id="38" name="Управляющая кнопка: сведения 37">
            <a:hlinkClick r:id="" action="ppaction://noaction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па 79"/>
          <p:cNvGrpSpPr/>
          <p:nvPr/>
        </p:nvGrpSpPr>
        <p:grpSpPr>
          <a:xfrm>
            <a:off x="971600" y="5877272"/>
            <a:ext cx="2592288" cy="648072"/>
            <a:chOff x="2555776" y="5589240"/>
            <a:chExt cx="2875083" cy="648072"/>
          </a:xfrm>
        </p:grpSpPr>
        <p:sp>
          <p:nvSpPr>
            <p:cNvPr id="40" name="Прямоугольная выноска 3"/>
            <p:cNvSpPr/>
            <p:nvPr/>
          </p:nvSpPr>
          <p:spPr>
            <a:xfrm>
              <a:off x="2555776" y="5589240"/>
              <a:ext cx="2875083" cy="648072"/>
            </a:xfrm>
            <a:prstGeom prst="wedgeRectCallout">
              <a:avLst>
                <a:gd name="adj1" fmla="val -58029"/>
                <a:gd name="adj2" fmla="val 22638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2" name="Object 2"/>
            <p:cNvGraphicFramePr>
              <a:graphicFrameLocks noChangeAspect="1"/>
            </p:cNvGraphicFramePr>
            <p:nvPr/>
          </p:nvGraphicFramePr>
          <p:xfrm>
            <a:off x="2955093" y="5589240"/>
            <a:ext cx="2153314" cy="574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" name="Формула" r:id="rId10" imgW="19812000" imgH="5791200" progId="Equation.3">
                    <p:embed/>
                  </p:oleObj>
                </mc:Choice>
                <mc:Fallback>
                  <p:oleObj name="Формула" r:id="rId10" imgW="19812000" imgH="5791200" progId="Equation.3">
                    <p:embed/>
                    <p:pic>
                      <p:nvPicPr>
                        <p:cNvPr id="0" name="Изображение 51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955093" y="5589240"/>
                          <a:ext cx="2153314" cy="5746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76"/>
          <p:cNvGrpSpPr/>
          <p:nvPr/>
        </p:nvGrpSpPr>
        <p:grpSpPr>
          <a:xfrm>
            <a:off x="6012160" y="1772816"/>
            <a:ext cx="2664296" cy="792088"/>
            <a:chOff x="1691680" y="3645024"/>
            <a:chExt cx="2880320" cy="792088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1691680" y="3645024"/>
              <a:ext cx="288032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5" name="Object 2"/>
            <p:cNvGraphicFramePr>
              <a:graphicFrameLocks noChangeAspect="1"/>
            </p:cNvGraphicFramePr>
            <p:nvPr/>
          </p:nvGraphicFramePr>
          <p:xfrm>
            <a:off x="2475669" y="3756571"/>
            <a:ext cx="1530865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" name="Формула" r:id="rId1" imgW="10363200" imgH="4267200" progId="Equation.3">
                    <p:embed/>
                  </p:oleObj>
                </mc:Choice>
                <mc:Fallback>
                  <p:oleObj name="Формула" r:id="rId1" imgW="10363200" imgH="4267200" progId="Equation.3">
                    <p:embed/>
                    <p:pic>
                      <p:nvPicPr>
                        <p:cNvPr id="0" name="Изображение 61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475669" y="3756571"/>
                          <a:ext cx="1530865" cy="5524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Прямоугольник 1"/>
          <p:cNvSpPr/>
          <p:nvPr/>
        </p:nvSpPr>
        <p:spPr>
          <a:xfrm>
            <a:off x="395536" y="260648"/>
            <a:ext cx="8424936" cy="1152128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количество сторон правильного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многоугольника, если  его центральный угол…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16832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187624" y="1772816"/>
            <a:ext cx="46805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51520" y="292494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51520" y="393305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Object 2"/>
          <p:cNvGraphicFramePr>
            <a:graphicFrameLocks noChangeAspect="1"/>
          </p:cNvGraphicFramePr>
          <p:nvPr/>
        </p:nvGraphicFramePr>
        <p:xfrm>
          <a:off x="2632075" y="1785938"/>
          <a:ext cx="18319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Формула" r:id="rId4" imgW="13411200" imgH="5791200" progId="Equation.3">
                  <p:embed/>
                </p:oleObj>
              </mc:Choice>
              <mc:Fallback>
                <p:oleObj name="Формула" r:id="rId4" imgW="13411200" imgH="5791200" progId="Equation.3">
                  <p:embed/>
                  <p:pic>
                    <p:nvPicPr>
                      <p:cNvPr id="0" name="Изображение 614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32075" y="1785938"/>
                        <a:ext cx="1831975" cy="7508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Прямоугольник 63"/>
          <p:cNvSpPr/>
          <p:nvPr/>
        </p:nvSpPr>
        <p:spPr>
          <a:xfrm>
            <a:off x="1187624" y="1772816"/>
            <a:ext cx="4680520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па 76"/>
          <p:cNvGrpSpPr/>
          <p:nvPr/>
        </p:nvGrpSpPr>
        <p:grpSpPr>
          <a:xfrm>
            <a:off x="6012160" y="2780928"/>
            <a:ext cx="2664296" cy="792088"/>
            <a:chOff x="1691680" y="3645024"/>
            <a:chExt cx="2880320" cy="792088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691680" y="3645024"/>
              <a:ext cx="288032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2"/>
            <p:cNvGraphicFramePr>
              <a:graphicFrameLocks noChangeAspect="1"/>
            </p:cNvGraphicFramePr>
            <p:nvPr/>
          </p:nvGraphicFramePr>
          <p:xfrm>
            <a:off x="2475669" y="3756571"/>
            <a:ext cx="1530865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Формула" r:id="rId6" imgW="10363200" imgH="4267200" progId="Equation.3">
                    <p:embed/>
                  </p:oleObj>
                </mc:Choice>
                <mc:Fallback>
                  <p:oleObj name="Формула" r:id="rId6" imgW="10363200" imgH="4267200" progId="Equation.3">
                    <p:embed/>
                    <p:pic>
                      <p:nvPicPr>
                        <p:cNvPr id="0" name="Изображение 61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475669" y="3756571"/>
                          <a:ext cx="1530865" cy="5524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Прямоугольник 42"/>
          <p:cNvSpPr/>
          <p:nvPr/>
        </p:nvSpPr>
        <p:spPr>
          <a:xfrm>
            <a:off x="1187624" y="2780928"/>
            <a:ext cx="46805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Object 2"/>
          <p:cNvGraphicFramePr>
            <a:graphicFrameLocks noChangeAspect="1"/>
          </p:cNvGraphicFramePr>
          <p:nvPr/>
        </p:nvGraphicFramePr>
        <p:xfrm>
          <a:off x="2632075" y="2794050"/>
          <a:ext cx="18319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Формула" r:id="rId8" imgW="13411200" imgH="5791200" progId="Equation.3">
                  <p:embed/>
                </p:oleObj>
              </mc:Choice>
              <mc:Fallback>
                <p:oleObj name="Формула" r:id="rId8" imgW="13411200" imgH="5791200" progId="Equation.3">
                  <p:embed/>
                  <p:pic>
                    <p:nvPicPr>
                      <p:cNvPr id="0" name="Изображение 6147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32075" y="2794050"/>
                        <a:ext cx="1831975" cy="7508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1187624" y="2780928"/>
            <a:ext cx="4680520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9" name="Группа 76"/>
          <p:cNvGrpSpPr/>
          <p:nvPr/>
        </p:nvGrpSpPr>
        <p:grpSpPr>
          <a:xfrm>
            <a:off x="6012160" y="3861048"/>
            <a:ext cx="2664296" cy="792088"/>
            <a:chOff x="1691680" y="3645024"/>
            <a:chExt cx="2880320" cy="792088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1691680" y="3645024"/>
              <a:ext cx="288032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2"/>
            <p:cNvGraphicFramePr>
              <a:graphicFrameLocks noChangeAspect="1"/>
            </p:cNvGraphicFramePr>
            <p:nvPr/>
          </p:nvGraphicFramePr>
          <p:xfrm>
            <a:off x="2520291" y="3755901"/>
            <a:ext cx="1441622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Формула" r:id="rId10" imgW="9753600" imgH="4267200" progId="Equation.3">
                    <p:embed/>
                  </p:oleObj>
                </mc:Choice>
                <mc:Fallback>
                  <p:oleObj name="Формула" r:id="rId10" imgW="9753600" imgH="4267200" progId="Equation.3">
                    <p:embed/>
                    <p:pic>
                      <p:nvPicPr>
                        <p:cNvPr id="0" name="Изображение 61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520291" y="3755901"/>
                          <a:ext cx="1441622" cy="5524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Прямоугольник 53"/>
          <p:cNvSpPr/>
          <p:nvPr/>
        </p:nvSpPr>
        <p:spPr>
          <a:xfrm>
            <a:off x="1187624" y="3861048"/>
            <a:ext cx="46805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9" name="Object 2"/>
          <p:cNvGraphicFramePr>
            <a:graphicFrameLocks noChangeAspect="1"/>
          </p:cNvGraphicFramePr>
          <p:nvPr/>
        </p:nvGraphicFramePr>
        <p:xfrm>
          <a:off x="2611438" y="3873500"/>
          <a:ext cx="187325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Формула" r:id="rId12" imgW="13716000" imgH="5791200" progId="Equation.3">
                  <p:embed/>
                </p:oleObj>
              </mc:Choice>
              <mc:Fallback>
                <p:oleObj name="Формула" r:id="rId12" imgW="13716000" imgH="5791200" progId="Equation.3">
                  <p:embed/>
                  <p:pic>
                    <p:nvPicPr>
                      <p:cNvPr id="0" name="Изображение 6149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11438" y="3873500"/>
                        <a:ext cx="1873250" cy="7508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Прямоугольник 59"/>
          <p:cNvSpPr/>
          <p:nvPr/>
        </p:nvSpPr>
        <p:spPr>
          <a:xfrm>
            <a:off x="1187624" y="3861048"/>
            <a:ext cx="4680520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2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63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  <p:sp>
        <p:nvSpPr>
          <p:cNvPr id="33" name="Управляющая кнопка: сведения 32">
            <a:hlinkClick r:id="" action="ppaction://noaction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79"/>
          <p:cNvGrpSpPr/>
          <p:nvPr/>
        </p:nvGrpSpPr>
        <p:grpSpPr>
          <a:xfrm>
            <a:off x="971600" y="5877272"/>
            <a:ext cx="2592288" cy="648072"/>
            <a:chOff x="2555776" y="5589240"/>
            <a:chExt cx="2875083" cy="648072"/>
          </a:xfrm>
        </p:grpSpPr>
        <p:sp>
          <p:nvSpPr>
            <p:cNvPr id="36" name="Прямоугольная выноска 3"/>
            <p:cNvSpPr/>
            <p:nvPr/>
          </p:nvSpPr>
          <p:spPr>
            <a:xfrm>
              <a:off x="2555776" y="5589240"/>
              <a:ext cx="2875083" cy="648072"/>
            </a:xfrm>
            <a:prstGeom prst="wedgeRectCallout">
              <a:avLst>
                <a:gd name="adj1" fmla="val -58029"/>
                <a:gd name="adj2" fmla="val 22638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7" name="Object 2"/>
            <p:cNvGraphicFramePr>
              <a:graphicFrameLocks noChangeAspect="1"/>
            </p:cNvGraphicFramePr>
            <p:nvPr/>
          </p:nvGraphicFramePr>
          <p:xfrm>
            <a:off x="2955093" y="5589240"/>
            <a:ext cx="2153314" cy="574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1" name="Формула" r:id="rId16" imgW="19812000" imgH="5791200" progId="Equation.3">
                    <p:embed/>
                  </p:oleObj>
                </mc:Choice>
                <mc:Fallback>
                  <p:oleObj name="Формула" r:id="rId16" imgW="19812000" imgH="5791200" progId="Equation.3">
                    <p:embed/>
                    <p:pic>
                      <p:nvPicPr>
                        <p:cNvPr id="0" name="Изображение 61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955093" y="5589240"/>
                          <a:ext cx="2153314" cy="5746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Прямоугольник 99"/>
          <p:cNvSpPr/>
          <p:nvPr/>
        </p:nvSpPr>
        <p:spPr>
          <a:xfrm>
            <a:off x="323528" y="1772816"/>
            <a:ext cx="8496944" cy="475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1656184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АВ, ВС, и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три последовательные стороны правильного многоугольника. Продолжения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 АВ и С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пересекаются в точке М и образуют угол 140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Найдите количество сторон этого  многоугольника.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4211960" y="2420888"/>
            <a:ext cx="34563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668344" y="2420888"/>
            <a:ext cx="1080120" cy="25922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228184" y="2420888"/>
            <a:ext cx="1944216" cy="115212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8172400" y="3573016"/>
            <a:ext cx="648072" cy="1584176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4067944" y="2420888"/>
            <a:ext cx="2160240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851920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012160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452320" y="1916832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100392" y="314096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316416" y="47971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 rot="1682428">
            <a:off x="7084923" y="2569447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140º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Арка 87"/>
          <p:cNvSpPr/>
          <p:nvPr/>
        </p:nvSpPr>
        <p:spPr>
          <a:xfrm rot="12843729">
            <a:off x="7419327" y="2360394"/>
            <a:ext cx="376220" cy="254562"/>
          </a:xfrm>
          <a:prstGeom prst="blockArc">
            <a:avLst>
              <a:gd name="adj1" fmla="val 11816321"/>
              <a:gd name="adj2" fmla="val 20549063"/>
              <a:gd name="adj3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9" name="Управляющая кнопка: настраиваемая 88">
            <a:hlinkClick r:id="" action="ppaction://noaction" highlightClick="1"/>
          </p:cNvPr>
          <p:cNvSpPr/>
          <p:nvPr/>
        </p:nvSpPr>
        <p:spPr>
          <a:xfrm>
            <a:off x="467544" y="2564904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Управляющая кнопка: настраиваемая 89">
            <a:hlinkClick r:id="" action="ppaction://noaction" highlightClick="1"/>
          </p:cNvPr>
          <p:cNvSpPr/>
          <p:nvPr/>
        </p:nvSpPr>
        <p:spPr>
          <a:xfrm>
            <a:off x="467544" y="3140968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1" name="Object 7"/>
          <p:cNvGraphicFramePr>
            <a:graphicFrameLocks noChangeAspect="1"/>
          </p:cNvGraphicFramePr>
          <p:nvPr/>
        </p:nvGraphicFramePr>
        <p:xfrm>
          <a:off x="2555776" y="2492896"/>
          <a:ext cx="11112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Формула" r:id="rId2" imgW="9753600" imgH="4267200" progId="Equation.3">
                  <p:embed/>
                </p:oleObj>
              </mc:Choice>
              <mc:Fallback>
                <p:oleObj name="Формула" r:id="rId2" imgW="9753600" imgH="4267200" progId="Equation.3">
                  <p:embed/>
                  <p:pic>
                    <p:nvPicPr>
                      <p:cNvPr id="0" name="Изображение 716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55776" y="2492896"/>
                        <a:ext cx="1111250" cy="4397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10"/>
          <p:cNvGraphicFramePr>
            <a:graphicFrameLocks noChangeAspect="1"/>
          </p:cNvGraphicFramePr>
          <p:nvPr/>
        </p:nvGraphicFramePr>
        <p:xfrm>
          <a:off x="1115616" y="3645024"/>
          <a:ext cx="562451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Формула" r:id="rId4" imgW="60350400" imgH="5486400" progId="Equation.3">
                  <p:embed/>
                </p:oleObj>
              </mc:Choice>
              <mc:Fallback>
                <p:oleObj name="Формула" r:id="rId4" imgW="60350400" imgH="5486400" progId="Equation.3">
                  <p:embed/>
                  <p:pic>
                    <p:nvPicPr>
                      <p:cNvPr id="0" name="Изображение 716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5616" y="3645024"/>
                        <a:ext cx="5624512" cy="5016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13"/>
          <p:cNvGraphicFramePr>
            <a:graphicFrameLocks noChangeAspect="1"/>
          </p:cNvGraphicFramePr>
          <p:nvPr/>
        </p:nvGraphicFramePr>
        <p:xfrm>
          <a:off x="1263650" y="4725144"/>
          <a:ext cx="3888512" cy="937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Формула" r:id="rId6" imgW="35966400" imgH="9448800" progId="Equation.3">
                  <p:embed/>
                </p:oleObj>
              </mc:Choice>
              <mc:Fallback>
                <p:oleObj name="Формула" r:id="rId6" imgW="35966400" imgH="9448800" progId="Equation.3">
                  <p:embed/>
                  <p:pic>
                    <p:nvPicPr>
                      <p:cNvPr id="0" name="Изображение 7170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63650" y="4725144"/>
                        <a:ext cx="3888512" cy="93771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10"/>
          <p:cNvGraphicFramePr>
            <a:graphicFrameLocks noChangeAspect="1"/>
          </p:cNvGraphicFramePr>
          <p:nvPr/>
        </p:nvGraphicFramePr>
        <p:xfrm>
          <a:off x="467544" y="3717032"/>
          <a:ext cx="5461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Формула" r:id="rId8" imgW="5486400" imgH="4876800" progId="Equation.3">
                  <p:embed/>
                </p:oleObj>
              </mc:Choice>
              <mc:Fallback>
                <p:oleObj name="Формула" r:id="rId8" imgW="5486400" imgH="4876800" progId="Equation.3">
                  <p:embed/>
                  <p:pic>
                    <p:nvPicPr>
                      <p:cNvPr id="0" name="Изображение 7171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7544" y="3717032"/>
                        <a:ext cx="546100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11"/>
          <p:cNvGraphicFramePr>
            <a:graphicFrameLocks noChangeAspect="1"/>
          </p:cNvGraphicFramePr>
          <p:nvPr/>
        </p:nvGraphicFramePr>
        <p:xfrm>
          <a:off x="467544" y="4293096"/>
          <a:ext cx="6064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Формула" r:id="rId10" imgW="6096000" imgH="4876800" progId="Equation.3">
                  <p:embed/>
                </p:oleObj>
              </mc:Choice>
              <mc:Fallback>
                <p:oleObj name="Формула" r:id="rId10" imgW="6096000" imgH="4876800" progId="Equation.3">
                  <p:embed/>
                  <p:pic>
                    <p:nvPicPr>
                      <p:cNvPr id="0" name="Изображение 7172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7544" y="4293096"/>
                        <a:ext cx="606425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13"/>
          <p:cNvGraphicFramePr>
            <a:graphicFrameLocks noChangeAspect="1"/>
          </p:cNvGraphicFramePr>
          <p:nvPr/>
        </p:nvGraphicFramePr>
        <p:xfrm>
          <a:off x="467544" y="4869160"/>
          <a:ext cx="5746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Формула" r:id="rId12" imgW="5791200" imgH="4876800" progId="Equation.3">
                  <p:embed/>
                </p:oleObj>
              </mc:Choice>
              <mc:Fallback>
                <p:oleObj name="Формула" r:id="rId12" imgW="5791200" imgH="4876800" progId="Equation.3">
                  <p:embed/>
                  <p:pic>
                    <p:nvPicPr>
                      <p:cNvPr id="0" name="Изображение 7173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7544" y="4869160"/>
                        <a:ext cx="574675" cy="446087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22" name="Object 18"/>
          <p:cNvGraphicFramePr>
            <a:graphicFrameLocks noChangeAspect="1"/>
          </p:cNvGraphicFramePr>
          <p:nvPr/>
        </p:nvGraphicFramePr>
        <p:xfrm>
          <a:off x="1115617" y="4252556"/>
          <a:ext cx="2232248" cy="486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Формула" r:id="rId14" imgW="21945600" imgH="4876800" progId="Equation.3">
                  <p:embed/>
                </p:oleObj>
              </mc:Choice>
              <mc:Fallback>
                <p:oleObj name="Формула" r:id="rId14" imgW="21945600" imgH="4876800" progId="Equation.3">
                  <p:embed/>
                  <p:pic>
                    <p:nvPicPr>
                      <p:cNvPr id="0" name="Изображение 7174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15617" y="4252556"/>
                        <a:ext cx="2232248" cy="48662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Управляющая кнопка: сведения 100">
            <a:hlinkClick r:id="" action="ppaction://noaction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2" name="Группа 79"/>
          <p:cNvGrpSpPr/>
          <p:nvPr/>
        </p:nvGrpSpPr>
        <p:grpSpPr>
          <a:xfrm>
            <a:off x="971600" y="5517232"/>
            <a:ext cx="2592288" cy="1008112"/>
            <a:chOff x="2555776" y="5229200"/>
            <a:chExt cx="2875083" cy="1008112"/>
          </a:xfrm>
        </p:grpSpPr>
        <p:sp>
          <p:nvSpPr>
            <p:cNvPr id="103" name="Прямоугольная выноска 3"/>
            <p:cNvSpPr/>
            <p:nvPr/>
          </p:nvSpPr>
          <p:spPr>
            <a:xfrm>
              <a:off x="2555776" y="5229200"/>
              <a:ext cx="2875083" cy="1008112"/>
            </a:xfrm>
            <a:prstGeom prst="wedgeRectCallout">
              <a:avLst>
                <a:gd name="adj1" fmla="val -58029"/>
                <a:gd name="adj2" fmla="val 22638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04" name="Object 2"/>
            <p:cNvGraphicFramePr>
              <a:graphicFrameLocks noChangeAspect="1"/>
            </p:cNvGraphicFramePr>
            <p:nvPr/>
          </p:nvGraphicFramePr>
          <p:xfrm>
            <a:off x="2715503" y="5229200"/>
            <a:ext cx="2616373" cy="938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6" name="Формула" r:id="rId16" imgW="24079200" imgH="9448800" progId="Equation.3">
                    <p:embed/>
                  </p:oleObj>
                </mc:Choice>
                <mc:Fallback>
                  <p:oleObj name="Формула" r:id="rId16" imgW="24079200" imgH="9448800" progId="Equation.3">
                    <p:embed/>
                    <p:pic>
                      <p:nvPicPr>
                        <p:cNvPr id="0" name="Изображение 717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715503" y="5229200"/>
                          <a:ext cx="2616373" cy="9382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5" name="Прямоугольник 104"/>
          <p:cNvSpPr/>
          <p:nvPr/>
        </p:nvSpPr>
        <p:spPr>
          <a:xfrm>
            <a:off x="3851920" y="1988840"/>
            <a:ext cx="4896544" cy="33123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Овал 105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7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108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5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2297</Words>
  <Application>WPS Presentation</Application>
  <PresentationFormat>Экран (4:3)</PresentationFormat>
  <Paragraphs>314</Paragraphs>
  <Slides>18</Slides>
  <Notes>15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137</vt:i4>
      </vt:variant>
      <vt:variant>
        <vt:lpstr>幻灯片标题</vt:lpstr>
      </vt:variant>
      <vt:variant>
        <vt:i4>18</vt:i4>
      </vt:variant>
    </vt:vector>
  </HeadingPairs>
  <TitlesOfParts>
    <vt:vector size="163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Людмила Мороз</cp:lastModifiedBy>
  <cp:revision>347</cp:revision>
  <dcterms:created xsi:type="dcterms:W3CDTF">2019-05-22T06:30:00Z</dcterms:created>
  <dcterms:modified xsi:type="dcterms:W3CDTF">2025-02-16T17:04:20Z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2FDDA1E39A934587A473E5A0CC199B72_12</vt:lpwstr>
  </property>
  <property fmtid="{D5CDD505-2E9C-101B-9397-08002B2CF9AE}" pid="3" name="KSOProductBuildVer">
    <vt:lpwstr>1049-12.2.0.19805</vt:lpwstr>
  </property>
</Properties>
</file>