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53" d="100"/>
          <a:sy n="53" d="100"/>
        </p:scale>
        <p:origin x="-437" y="-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46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91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098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717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79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402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4116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75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179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18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51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23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873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578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80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1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i="1" dirty="0">
                <a:latin typeface="Corbel" panose="020B0503020204020204" pitchFamily="34" charset="0"/>
              </a:rPr>
              <a:t>«Доводится до сведения жителей Москвы </a:t>
            </a:r>
            <a:r>
              <a:rPr lang="ru-RU" sz="6000" i="1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губернии</a:t>
            </a:r>
            <a:r>
              <a:rPr lang="ru-RU" sz="6000" i="1" dirty="0">
                <a:latin typeface="Corbel" panose="020B0503020204020204" pitchFamily="34" charset="0"/>
              </a:rPr>
              <a:t>, что за незаконные сборища </a:t>
            </a:r>
            <a:r>
              <a:rPr lang="ru-RU" sz="6000" i="1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смутьянские </a:t>
            </a:r>
            <a:r>
              <a:rPr lang="ru-RU" sz="6000" i="1" dirty="0">
                <a:latin typeface="Corbel" panose="020B0503020204020204" pitchFamily="34" charset="0"/>
              </a:rPr>
              <a:t>разговоры о каких-то </a:t>
            </a:r>
            <a:r>
              <a:rPr lang="ru-RU" sz="6000" i="1" dirty="0" smtClean="0">
                <a:latin typeface="Corbel" panose="020B0503020204020204" pitchFamily="34" charset="0"/>
              </a:rPr>
              <a:t>полётах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православных </a:t>
            </a:r>
            <a:r>
              <a:rPr lang="ru-RU" sz="6000" i="1" dirty="0">
                <a:latin typeface="Corbel" panose="020B0503020204020204" pitchFamily="34" charset="0"/>
              </a:rPr>
              <a:t>на Луну, мещанин </a:t>
            </a:r>
            <a:r>
              <a:rPr lang="ru-RU" sz="6000" i="1" dirty="0" smtClean="0">
                <a:latin typeface="Corbel" panose="020B0503020204020204" pitchFamily="34" charset="0"/>
              </a:rPr>
              <a:t>замоскворецкой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части </a:t>
            </a:r>
            <a:r>
              <a:rPr lang="ru-RU" sz="6000" i="1" dirty="0">
                <a:latin typeface="Corbel" panose="020B0503020204020204" pitchFamily="34" charset="0"/>
              </a:rPr>
              <a:t>Никита Петров выслан из Москвы </a:t>
            </a:r>
            <a:r>
              <a:rPr lang="ru-RU" sz="6000" i="1" dirty="0" smtClean="0">
                <a:latin typeface="Corbel" panose="020B0503020204020204" pitchFamily="34" charset="0"/>
              </a:rPr>
              <a:t>под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надзор </a:t>
            </a:r>
            <a:r>
              <a:rPr lang="ru-RU" sz="6000" i="1" dirty="0">
                <a:latin typeface="Corbel" panose="020B0503020204020204" pitchFamily="34" charset="0"/>
              </a:rPr>
              <a:t>полиции в азиатское поселение… »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Это </a:t>
            </a:r>
            <a:r>
              <a:rPr lang="ru-RU" sz="6000" b="1" dirty="0">
                <a:latin typeface="Corbel" panose="020B0503020204020204" pitchFamily="34" charset="0"/>
              </a:rPr>
              <a:t>текст из газеты XIX века. Как называется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п</a:t>
            </a:r>
            <a:r>
              <a:rPr lang="ru-RU" sz="6000" b="1" dirty="0" smtClean="0">
                <a:latin typeface="Corbel" panose="020B0503020204020204" pitchFamily="34" charset="0"/>
              </a:rPr>
              <a:t>оселение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447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Подростком Жозеф-Арманд </a:t>
            </a:r>
            <a:r>
              <a:rPr lang="ru-RU" sz="5400" dirty="0" err="1">
                <a:latin typeface="Corbel" panose="020B0503020204020204" pitchFamily="34" charset="0"/>
              </a:rPr>
              <a:t>Бомбардье</a:t>
            </a:r>
            <a:r>
              <a:rPr lang="ru-RU" sz="5400" dirty="0">
                <a:latin typeface="Corbel" panose="020B0503020204020204" pitchFamily="34" charset="0"/>
              </a:rPr>
              <a:t> жил в Канаде. </a:t>
            </a:r>
            <a:r>
              <a:rPr lang="ru-RU" sz="5400" dirty="0" smtClean="0">
                <a:latin typeface="Corbel" panose="020B0503020204020204" pitchFamily="34" charset="0"/>
              </a:rPr>
              <a:t>Ему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нравилась </a:t>
            </a:r>
            <a:r>
              <a:rPr lang="ru-RU" sz="5400" dirty="0">
                <a:latin typeface="Corbel" panose="020B0503020204020204" pitchFamily="34" charset="0"/>
              </a:rPr>
              <a:t>природа и просторы этой северной страны. </a:t>
            </a:r>
            <a:r>
              <a:rPr lang="ru-RU" sz="5400" dirty="0" smtClean="0">
                <a:latin typeface="Corbel" panose="020B0503020204020204" pitchFamily="34" charset="0"/>
              </a:rPr>
              <a:t>Жозеф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считается автором ЕГО, прототип которого собрал из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запчастей отцовского автомобиля.</a:t>
            </a:r>
            <a:r>
              <a:rPr lang="ru-RU" sz="5400" b="1" dirty="0" smtClean="0">
                <a:latin typeface="Corbel" panose="020B0503020204020204" pitchFamily="34" charset="0"/>
              </a:rPr>
              <a:t>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ЕГО словом </a:t>
            </a:r>
            <a:r>
              <a:rPr lang="ru-RU" sz="5400" b="1" dirty="0" smtClean="0">
                <a:latin typeface="Corbel" panose="020B0503020204020204" pitchFamily="34" charset="0"/>
              </a:rPr>
              <a:t>с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двумя </a:t>
            </a:r>
            <a:r>
              <a:rPr lang="ru-RU" sz="5400" b="1" dirty="0" smtClean="0">
                <a:latin typeface="Corbel" panose="020B0503020204020204" pitchFamily="34" charset="0"/>
              </a:rPr>
              <a:t>корнями.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Подростком Жозеф-Арманд </a:t>
            </a:r>
            <a:r>
              <a:rPr lang="ru-RU" sz="5400" dirty="0" err="1">
                <a:latin typeface="Corbel" panose="020B0503020204020204" pitchFamily="34" charset="0"/>
              </a:rPr>
              <a:t>Бомбардье</a:t>
            </a:r>
            <a:r>
              <a:rPr lang="ru-RU" sz="5400" dirty="0">
                <a:latin typeface="Corbel" panose="020B0503020204020204" pitchFamily="34" charset="0"/>
              </a:rPr>
              <a:t> жил в Канаде. </a:t>
            </a:r>
            <a:r>
              <a:rPr lang="ru-RU" sz="5400" dirty="0" smtClean="0">
                <a:latin typeface="Corbel" panose="020B0503020204020204" pitchFamily="34" charset="0"/>
              </a:rPr>
              <a:t>Ему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нравилась </a:t>
            </a:r>
            <a:r>
              <a:rPr lang="ru-RU" sz="5400" dirty="0">
                <a:latin typeface="Corbel" panose="020B0503020204020204" pitchFamily="34" charset="0"/>
              </a:rPr>
              <a:t>природа и просторы этой северной страны. </a:t>
            </a:r>
            <a:r>
              <a:rPr lang="ru-RU" sz="5400" dirty="0" smtClean="0">
                <a:latin typeface="Corbel" panose="020B0503020204020204" pitchFamily="34" charset="0"/>
              </a:rPr>
              <a:t>Жозеф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считается автором ЕГО, прототип которого собрал из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запчастей отцовского автомобиля.</a:t>
            </a:r>
            <a:r>
              <a:rPr lang="ru-RU" sz="5400" b="1" dirty="0" smtClean="0">
                <a:latin typeface="Corbel" panose="020B0503020204020204" pitchFamily="34" charset="0"/>
              </a:rPr>
              <a:t>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ЕГО словом </a:t>
            </a:r>
            <a:r>
              <a:rPr lang="ru-RU" sz="5400" b="1" dirty="0" smtClean="0">
                <a:latin typeface="Corbel" panose="020B0503020204020204" pitchFamily="34" charset="0"/>
              </a:rPr>
              <a:t>с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двумя </a:t>
            </a:r>
            <a:r>
              <a:rPr lang="ru-RU" sz="5400" b="1" dirty="0" smtClean="0">
                <a:latin typeface="Corbel" panose="020B0503020204020204" pitchFamily="34" charset="0"/>
              </a:rPr>
              <a:t>корнями.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093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Математик </a:t>
            </a:r>
            <a:r>
              <a:rPr lang="ru-RU" sz="6000" dirty="0" err="1">
                <a:latin typeface="Corbel" panose="020B0503020204020204" pitchFamily="34" charset="0"/>
              </a:rPr>
              <a:t>Блез</a:t>
            </a:r>
            <a:r>
              <a:rPr lang="ru-RU" sz="6000" dirty="0">
                <a:latin typeface="Corbel" panose="020B0503020204020204" pitchFamily="34" charset="0"/>
              </a:rPr>
              <a:t> Паскаль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юности хотел помочь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отцу,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который </a:t>
            </a:r>
            <a:r>
              <a:rPr lang="ru-RU" sz="6000" dirty="0">
                <a:latin typeface="Corbel" panose="020B0503020204020204" pitchFamily="34" charset="0"/>
              </a:rPr>
              <a:t>работал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сборщиком </a:t>
            </a:r>
            <a:r>
              <a:rPr lang="ru-RU" sz="6000" dirty="0">
                <a:latin typeface="Corbel" panose="020B0503020204020204" pitchFamily="34" charset="0"/>
              </a:rPr>
              <a:t>налогов,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всё время </a:t>
            </a:r>
            <a:r>
              <a:rPr lang="ru-RU" sz="6000" dirty="0" smtClean="0">
                <a:latin typeface="Corbel" panose="020B0503020204020204" pitchFamily="34" charset="0"/>
              </a:rPr>
              <a:t>проводил </a:t>
            </a:r>
            <a:r>
              <a:rPr lang="ru-RU" sz="6000" dirty="0">
                <a:latin typeface="Corbel" panose="020B0503020204020204" pitchFamily="34" charset="0"/>
              </a:rPr>
              <a:t>за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расчётами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err="1">
                <a:latin typeface="Corbel" panose="020B0503020204020204" pitchFamily="34" charset="0"/>
              </a:rPr>
              <a:t>Блез</a:t>
            </a:r>
            <a:r>
              <a:rPr lang="ru-RU" sz="6000" dirty="0">
                <a:latin typeface="Corbel" panose="020B0503020204020204" pitchFamily="34" charset="0"/>
              </a:rPr>
              <a:t> придумал устройство,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ставшее </a:t>
            </a:r>
            <a:r>
              <a:rPr lang="ru-RU" sz="6000" dirty="0">
                <a:latin typeface="Corbel" panose="020B0503020204020204" pitchFamily="34" charset="0"/>
              </a:rPr>
              <a:t>прообразом…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Чего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699" y="1298450"/>
            <a:ext cx="10058400" cy="55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Математик </a:t>
            </a:r>
            <a:r>
              <a:rPr lang="ru-RU" sz="6000" dirty="0" err="1">
                <a:latin typeface="Corbel" panose="020B0503020204020204" pitchFamily="34" charset="0"/>
              </a:rPr>
              <a:t>Блез</a:t>
            </a:r>
            <a:r>
              <a:rPr lang="ru-RU" sz="6000" dirty="0">
                <a:latin typeface="Corbel" panose="020B0503020204020204" pitchFamily="34" charset="0"/>
              </a:rPr>
              <a:t> Паскаль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юности хотел помочь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отцу,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который </a:t>
            </a:r>
            <a:r>
              <a:rPr lang="ru-RU" sz="6000" dirty="0">
                <a:latin typeface="Corbel" panose="020B0503020204020204" pitchFamily="34" charset="0"/>
              </a:rPr>
              <a:t>работал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сборщиком </a:t>
            </a:r>
            <a:r>
              <a:rPr lang="ru-RU" sz="6000" dirty="0">
                <a:latin typeface="Corbel" panose="020B0503020204020204" pitchFamily="34" charset="0"/>
              </a:rPr>
              <a:t>налогов,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всё время </a:t>
            </a:r>
            <a:r>
              <a:rPr lang="ru-RU" sz="6000" dirty="0" smtClean="0">
                <a:latin typeface="Corbel" panose="020B0503020204020204" pitchFamily="34" charset="0"/>
              </a:rPr>
              <a:t>проводил </a:t>
            </a:r>
            <a:r>
              <a:rPr lang="ru-RU" sz="6000" dirty="0">
                <a:latin typeface="Corbel" panose="020B0503020204020204" pitchFamily="34" charset="0"/>
              </a:rPr>
              <a:t>за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расчётами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err="1">
                <a:latin typeface="Corbel" panose="020B0503020204020204" pitchFamily="34" charset="0"/>
              </a:rPr>
              <a:t>Блез</a:t>
            </a:r>
            <a:r>
              <a:rPr lang="ru-RU" sz="6000" dirty="0">
                <a:latin typeface="Corbel" panose="020B0503020204020204" pitchFamily="34" charset="0"/>
              </a:rPr>
              <a:t> придумал устройство,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ставшее </a:t>
            </a:r>
            <a:r>
              <a:rPr lang="ru-RU" sz="6000" dirty="0">
                <a:latin typeface="Corbel" panose="020B0503020204020204" pitchFamily="34" charset="0"/>
              </a:rPr>
              <a:t>прообразом…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Чего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699" y="1298450"/>
            <a:ext cx="10058400" cy="55111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100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Результат воображения древнегреческого </a:t>
            </a:r>
            <a:r>
              <a:rPr lang="ru-RU" sz="6000" dirty="0" smtClean="0">
                <a:latin typeface="Corbel" panose="020B0503020204020204" pitchFamily="34" charset="0"/>
              </a:rPr>
              <a:t>инженера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можно </a:t>
            </a:r>
            <a:r>
              <a:rPr lang="ru-RU" sz="6000" dirty="0">
                <a:latin typeface="Corbel" panose="020B0503020204020204" pitchFamily="34" charset="0"/>
              </a:rPr>
              <a:t>в прямом смысле назвать полётом </a:t>
            </a:r>
            <a:r>
              <a:rPr lang="ru-RU" sz="6000" dirty="0" smtClean="0">
                <a:latin typeface="Corbel" panose="020B0503020204020204" pitchFamily="34" charset="0"/>
              </a:rPr>
              <a:t>фантазии.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этого инженера и его сына.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Результат воображения древнегреческого </a:t>
            </a:r>
            <a:r>
              <a:rPr lang="ru-RU" sz="6000" dirty="0" smtClean="0">
                <a:latin typeface="Corbel" panose="020B0503020204020204" pitchFamily="34" charset="0"/>
              </a:rPr>
              <a:t>инженера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можно </a:t>
            </a:r>
            <a:r>
              <a:rPr lang="ru-RU" sz="6000" dirty="0">
                <a:latin typeface="Corbel" panose="020B0503020204020204" pitchFamily="34" charset="0"/>
              </a:rPr>
              <a:t>в прямом смысле назвать полётом </a:t>
            </a:r>
            <a:r>
              <a:rPr lang="ru-RU" sz="6000" dirty="0" smtClean="0">
                <a:latin typeface="Corbel" panose="020B0503020204020204" pitchFamily="34" charset="0"/>
              </a:rPr>
              <a:t>фантазии.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этого инженера и его сына.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44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Результат воображения древнегреческого </a:t>
            </a:r>
            <a:r>
              <a:rPr lang="ru-RU" sz="6000" dirty="0" smtClean="0">
                <a:latin typeface="Corbel" panose="020B0503020204020204" pitchFamily="34" charset="0"/>
              </a:rPr>
              <a:t>инженера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можно </a:t>
            </a:r>
            <a:r>
              <a:rPr lang="ru-RU" sz="6000" dirty="0">
                <a:latin typeface="Corbel" panose="020B0503020204020204" pitchFamily="34" charset="0"/>
              </a:rPr>
              <a:t>в прямом смысле назвать полётом </a:t>
            </a:r>
            <a:r>
              <a:rPr lang="ru-RU" sz="6000" dirty="0" smtClean="0">
                <a:latin typeface="Corbel" panose="020B0503020204020204" pitchFamily="34" charset="0"/>
              </a:rPr>
              <a:t>фантазии.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этого инженера и его сына.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xmlns="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4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4154"/>
            <a:ext cx="20110499" cy="36179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10197744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529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xmlns="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xmlns="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6000" b="1" dirty="0" err="1">
                <a:latin typeface="Corbel" panose="020B0503020204020204" pitchFamily="34" charset="0"/>
              </a:rPr>
              <a:t>Afraid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of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all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of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You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страхе перед всеми вами – так переводится </a:t>
            </a:r>
            <a:r>
              <a:rPr lang="ru-RU" sz="6000" dirty="0" smtClean="0">
                <a:latin typeface="Corbel" panose="020B0503020204020204" pitchFamily="34" charset="0"/>
              </a:rPr>
              <a:t>часть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надписи </a:t>
            </a:r>
            <a:r>
              <a:rPr lang="ru-RU" sz="6000" dirty="0">
                <a:latin typeface="Corbel" panose="020B0503020204020204" pitchFamily="34" charset="0"/>
              </a:rPr>
              <a:t>на постере о кибербуллинге.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Какие </a:t>
            </a:r>
            <a:r>
              <a:rPr lang="ru-RU" sz="6000" b="1" dirty="0">
                <a:latin typeface="Corbel" panose="020B0503020204020204" pitchFamily="34" charset="0"/>
              </a:rPr>
              <a:t>4 буквы </a:t>
            </a:r>
            <a:r>
              <a:rPr lang="ru-RU" sz="6000" b="1" dirty="0" smtClean="0">
                <a:latin typeface="Corbel" panose="020B0503020204020204" pitchFamily="34" charset="0"/>
              </a:rPr>
              <a:t>добавлены </a:t>
            </a:r>
            <a:r>
              <a:rPr lang="ru-RU" sz="6000" b="1" dirty="0">
                <a:latin typeface="Corbel" panose="020B0503020204020204" pitchFamily="34" charset="0"/>
              </a:rPr>
              <a:t>к этой </a:t>
            </a:r>
            <a:r>
              <a:rPr lang="ru-RU" sz="6000" b="1" dirty="0" smtClean="0">
                <a:latin typeface="Corbel" panose="020B0503020204020204" pitchFamily="34" charset="0"/>
              </a:rPr>
              <a:t>надписи </a:t>
            </a:r>
            <a:r>
              <a:rPr lang="ru-RU" sz="6000" b="1" dirty="0" smtClean="0">
                <a:latin typeface="Corbel" panose="020B0503020204020204" pitchFamily="34" charset="0"/>
              </a:rPr>
              <a:t>м</a:t>
            </a:r>
            <a:r>
              <a:rPr lang="ru-RU" sz="6000" b="1" dirty="0" smtClean="0">
                <a:latin typeface="Corbel" panose="020B0503020204020204" pitchFamily="34" charset="0"/>
              </a:rPr>
              <a:t>елким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шрифтом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6000" b="1" dirty="0" err="1">
                <a:latin typeface="Corbel" panose="020B0503020204020204" pitchFamily="34" charset="0"/>
              </a:rPr>
              <a:t>Afraid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of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all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of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You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страхе перед всеми вами – так переводится </a:t>
            </a:r>
            <a:r>
              <a:rPr lang="ru-RU" sz="6000" dirty="0" smtClean="0">
                <a:latin typeface="Corbel" panose="020B0503020204020204" pitchFamily="34" charset="0"/>
              </a:rPr>
              <a:t>часть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надписи </a:t>
            </a:r>
            <a:r>
              <a:rPr lang="ru-RU" sz="6000" dirty="0">
                <a:latin typeface="Corbel" panose="020B0503020204020204" pitchFamily="34" charset="0"/>
              </a:rPr>
              <a:t>на постере о кибербуллинге.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Какие </a:t>
            </a:r>
            <a:r>
              <a:rPr lang="ru-RU" sz="6000" b="1" dirty="0">
                <a:latin typeface="Corbel" panose="020B0503020204020204" pitchFamily="34" charset="0"/>
              </a:rPr>
              <a:t>4 буквы </a:t>
            </a:r>
            <a:r>
              <a:rPr lang="ru-RU" sz="6000" b="1" dirty="0" smtClean="0">
                <a:latin typeface="Corbel" panose="020B0503020204020204" pitchFamily="34" charset="0"/>
              </a:rPr>
              <a:t>добавлены </a:t>
            </a:r>
            <a:r>
              <a:rPr lang="ru-RU" sz="6000" b="1" dirty="0">
                <a:latin typeface="Corbel" panose="020B0503020204020204" pitchFamily="34" charset="0"/>
              </a:rPr>
              <a:t>к этой надписи </a:t>
            </a:r>
            <a:r>
              <a:rPr lang="ru-RU" sz="6000" b="1" dirty="0" smtClean="0">
                <a:latin typeface="Corbel" panose="020B0503020204020204" pitchFamily="34" charset="0"/>
              </a:rPr>
              <a:t>мелким</a:t>
            </a: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шрифтом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282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Транслируя игры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 </a:t>
            </a:r>
            <a:r>
              <a:rPr lang="ru-RU" sz="8000" dirty="0">
                <a:latin typeface="Corbel" panose="020B0503020204020204" pitchFamily="34" charset="0"/>
              </a:rPr>
              <a:t>снукер, компания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ВВС</a:t>
            </a:r>
            <a:r>
              <a:rPr lang="en-US" sz="8000" dirty="0">
                <a:latin typeface="Corbel" panose="020B0503020204020204" pitchFamily="34" charset="0"/>
              </a:rPr>
              <a:t> </a:t>
            </a:r>
            <a:r>
              <a:rPr lang="ru-RU" sz="8000" dirty="0" smtClean="0">
                <a:latin typeface="Corbel" panose="020B0503020204020204" pitchFamily="34" charset="0"/>
              </a:rPr>
              <a:t>в </a:t>
            </a:r>
            <a:r>
              <a:rPr lang="ru-RU" sz="8000" dirty="0">
                <a:latin typeface="Corbel" panose="020B0503020204020204" pitchFamily="34" charset="0"/>
              </a:rPr>
              <a:t>1960 году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демонстрировала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преимущество</a:t>
            </a:r>
            <a:r>
              <a:rPr lang="ru-RU" sz="8000" dirty="0">
                <a:latin typeface="Corbel" panose="020B0503020204020204" pitchFamily="34" charset="0"/>
              </a:rPr>
              <a:t>… </a:t>
            </a:r>
            <a:endParaRPr lang="ru-RU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Чего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18" y="1427915"/>
            <a:ext cx="9616964" cy="54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Транслируя игры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 </a:t>
            </a:r>
            <a:r>
              <a:rPr lang="ru-RU" sz="8000" dirty="0">
                <a:latin typeface="Corbel" panose="020B0503020204020204" pitchFamily="34" charset="0"/>
              </a:rPr>
              <a:t>снукер, компания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ВВС</a:t>
            </a:r>
            <a:r>
              <a:rPr lang="en-US" sz="8000" dirty="0">
                <a:latin typeface="Corbel" panose="020B0503020204020204" pitchFamily="34" charset="0"/>
              </a:rPr>
              <a:t> </a:t>
            </a:r>
            <a:r>
              <a:rPr lang="ru-RU" sz="8000" dirty="0" smtClean="0">
                <a:latin typeface="Corbel" panose="020B0503020204020204" pitchFamily="34" charset="0"/>
              </a:rPr>
              <a:t>в </a:t>
            </a:r>
            <a:r>
              <a:rPr lang="ru-RU" sz="8000" dirty="0">
                <a:latin typeface="Corbel" panose="020B0503020204020204" pitchFamily="34" charset="0"/>
              </a:rPr>
              <a:t>1960 году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демонстрировала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преимущество</a:t>
            </a:r>
            <a:r>
              <a:rPr lang="ru-RU" sz="8000" dirty="0">
                <a:latin typeface="Corbel" panose="020B0503020204020204" pitchFamily="34" charset="0"/>
              </a:rPr>
              <a:t>… </a:t>
            </a:r>
            <a:endParaRPr lang="ru-RU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Чего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18" y="1427915"/>
            <a:ext cx="9616964" cy="54002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24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1377" y="2375411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7600" i="1" dirty="0">
                <a:latin typeface="Corbel" panose="020B0503020204020204" pitchFamily="34" charset="0"/>
              </a:rPr>
              <a:t>Буду через 5 </a:t>
            </a:r>
            <a:r>
              <a:rPr lang="ru-RU" sz="7600" i="1" dirty="0" smtClean="0">
                <a:latin typeface="Corbel" panose="020B0503020204020204" pitchFamily="34" charset="0"/>
              </a:rPr>
              <a:t>мину</a:t>
            </a:r>
            <a:endParaRPr lang="en-US" sz="76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ru-RU" sz="7600" i="1" dirty="0" smtClean="0">
                <a:latin typeface="Corbel" panose="020B0503020204020204" pitchFamily="34" charset="0"/>
              </a:rPr>
              <a:t>Увидимся скор</a:t>
            </a:r>
            <a:endParaRPr lang="en-US" sz="76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ru-RU" sz="7600" i="1" dirty="0" smtClean="0">
                <a:latin typeface="Corbel" panose="020B0503020204020204" pitchFamily="34" charset="0"/>
              </a:rPr>
              <a:t>Никаких </a:t>
            </a:r>
            <a:r>
              <a:rPr lang="ru-RU" sz="7600" i="1" dirty="0" err="1" smtClean="0">
                <a:latin typeface="Corbel" panose="020B0503020204020204" pitchFamily="34" charset="0"/>
              </a:rPr>
              <a:t>пробле</a:t>
            </a:r>
            <a:endParaRPr lang="en-US" sz="7600" i="1" dirty="0">
              <a:latin typeface="Corbel" panose="020B0503020204020204" pitchFamily="34" charset="0"/>
            </a:endParaRPr>
          </a:p>
          <a:p>
            <a:pPr fontAlgn="base"/>
            <a:r>
              <a:rPr lang="ru-RU" sz="7600" dirty="0" smtClean="0">
                <a:latin typeface="Corbel" panose="020B0503020204020204" pitchFamily="34" charset="0"/>
              </a:rPr>
              <a:t>Это </a:t>
            </a:r>
            <a:r>
              <a:rPr lang="ru-RU" sz="7600" dirty="0">
                <a:latin typeface="Corbel" panose="020B0503020204020204" pitchFamily="34" charset="0"/>
              </a:rPr>
              <a:t>надписи с плакатов, </a:t>
            </a:r>
            <a:r>
              <a:rPr lang="ru-RU" sz="7600" dirty="0" smtClean="0">
                <a:latin typeface="Corbel" panose="020B0503020204020204" pitchFamily="34" charset="0"/>
              </a:rPr>
              <a:t>призывающих</a:t>
            </a:r>
            <a:r>
              <a:rPr lang="ru-RU" sz="7600" dirty="0">
                <a:latin typeface="Corbel" panose="020B0503020204020204" pitchFamily="34" charset="0"/>
              </a:rPr>
              <a:t> </a:t>
            </a:r>
            <a:r>
              <a:rPr lang="ru-RU" sz="7600" dirty="0" smtClean="0">
                <a:latin typeface="Corbel" panose="020B0503020204020204" pitchFamily="34" charset="0"/>
              </a:rPr>
              <a:t>не</a:t>
            </a:r>
            <a:r>
              <a:rPr lang="ru-RU" sz="7600" dirty="0">
                <a:latin typeface="Corbel" panose="020B0503020204020204" pitchFamily="34" charset="0"/>
              </a:rPr>
              <a:t>… </a:t>
            </a:r>
            <a:endParaRPr lang="ru-RU" sz="7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6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7600" b="1" dirty="0" smtClean="0">
                <a:latin typeface="Corbel" panose="020B0503020204020204" pitchFamily="34" charset="0"/>
              </a:rPr>
              <a:t>предложение</a:t>
            </a:r>
            <a:endParaRPr lang="en-US" sz="7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600" b="1" dirty="0" smtClean="0">
                <a:latin typeface="Corbel" panose="020B0503020204020204" pitchFamily="34" charset="0"/>
              </a:rPr>
              <a:t>несколькими </a:t>
            </a:r>
            <a:r>
              <a:rPr lang="ru-RU" sz="7600" b="1" dirty="0">
                <a:latin typeface="Corbel" panose="020B0503020204020204" pitchFamily="34" charset="0"/>
              </a:rPr>
              <a:t>словами.</a:t>
            </a:r>
            <a:endParaRPr lang="ru-RU" sz="7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1377" y="2375411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7600" i="1" dirty="0">
                <a:latin typeface="Corbel" panose="020B0503020204020204" pitchFamily="34" charset="0"/>
              </a:rPr>
              <a:t>Буду через 5 </a:t>
            </a:r>
            <a:r>
              <a:rPr lang="ru-RU" sz="7600" i="1" dirty="0" smtClean="0">
                <a:latin typeface="Corbel" panose="020B0503020204020204" pitchFamily="34" charset="0"/>
              </a:rPr>
              <a:t>мину</a:t>
            </a:r>
            <a:endParaRPr lang="en-US" sz="76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ru-RU" sz="7600" i="1" dirty="0" smtClean="0">
                <a:latin typeface="Corbel" panose="020B0503020204020204" pitchFamily="34" charset="0"/>
              </a:rPr>
              <a:t>Увидимся скор</a:t>
            </a:r>
            <a:endParaRPr lang="en-US" sz="76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ru-RU" sz="7600" i="1" dirty="0" smtClean="0">
                <a:latin typeface="Corbel" panose="020B0503020204020204" pitchFamily="34" charset="0"/>
              </a:rPr>
              <a:t>Никаких </a:t>
            </a:r>
            <a:r>
              <a:rPr lang="ru-RU" sz="7600" i="1" dirty="0" err="1" smtClean="0">
                <a:latin typeface="Corbel" panose="020B0503020204020204" pitchFamily="34" charset="0"/>
              </a:rPr>
              <a:t>пробле</a:t>
            </a:r>
            <a:endParaRPr lang="en-US" sz="7600" i="1" dirty="0">
              <a:latin typeface="Corbel" panose="020B0503020204020204" pitchFamily="34" charset="0"/>
            </a:endParaRPr>
          </a:p>
          <a:p>
            <a:pPr fontAlgn="base"/>
            <a:r>
              <a:rPr lang="ru-RU" sz="7600" dirty="0" smtClean="0">
                <a:latin typeface="Corbel" panose="020B0503020204020204" pitchFamily="34" charset="0"/>
              </a:rPr>
              <a:t>Это </a:t>
            </a:r>
            <a:r>
              <a:rPr lang="ru-RU" sz="7600" dirty="0">
                <a:latin typeface="Corbel" panose="020B0503020204020204" pitchFamily="34" charset="0"/>
              </a:rPr>
              <a:t>надписи с плакатов, </a:t>
            </a:r>
            <a:r>
              <a:rPr lang="ru-RU" sz="7600" dirty="0" smtClean="0">
                <a:latin typeface="Corbel" panose="020B0503020204020204" pitchFamily="34" charset="0"/>
              </a:rPr>
              <a:t>призывающих</a:t>
            </a:r>
            <a:r>
              <a:rPr lang="ru-RU" sz="7600" dirty="0">
                <a:latin typeface="Corbel" panose="020B0503020204020204" pitchFamily="34" charset="0"/>
              </a:rPr>
              <a:t> </a:t>
            </a:r>
            <a:r>
              <a:rPr lang="ru-RU" sz="7600" dirty="0" smtClean="0">
                <a:latin typeface="Corbel" panose="020B0503020204020204" pitchFamily="34" charset="0"/>
              </a:rPr>
              <a:t>не</a:t>
            </a:r>
            <a:r>
              <a:rPr lang="ru-RU" sz="7600" dirty="0">
                <a:latin typeface="Corbel" panose="020B0503020204020204" pitchFamily="34" charset="0"/>
              </a:rPr>
              <a:t>… </a:t>
            </a:r>
            <a:endParaRPr lang="ru-RU" sz="7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6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7600" b="1" dirty="0" smtClean="0">
                <a:latin typeface="Corbel" panose="020B0503020204020204" pitchFamily="34" charset="0"/>
              </a:rPr>
              <a:t>предложение</a:t>
            </a:r>
            <a:endParaRPr lang="en-US" sz="7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600" b="1" dirty="0" smtClean="0">
                <a:latin typeface="Corbel" panose="020B0503020204020204" pitchFamily="34" charset="0"/>
              </a:rPr>
              <a:t>несколькими </a:t>
            </a:r>
            <a:r>
              <a:rPr lang="ru-RU" sz="7600" b="1" dirty="0">
                <a:latin typeface="Corbel" panose="020B0503020204020204" pitchFamily="34" charset="0"/>
              </a:rPr>
              <a:t>словами.</a:t>
            </a:r>
            <a:endParaRPr lang="ru-RU" sz="7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327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i="1" dirty="0">
                <a:latin typeface="Corbel" panose="020B0503020204020204" pitchFamily="34" charset="0"/>
              </a:rPr>
              <a:t>«Доводится до сведения жителей Москвы </a:t>
            </a:r>
            <a:r>
              <a:rPr lang="ru-RU" sz="6000" i="1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губернии</a:t>
            </a:r>
            <a:r>
              <a:rPr lang="ru-RU" sz="6000" i="1" dirty="0">
                <a:latin typeface="Corbel" panose="020B0503020204020204" pitchFamily="34" charset="0"/>
              </a:rPr>
              <a:t>, что за незаконные сборища </a:t>
            </a:r>
            <a:r>
              <a:rPr lang="ru-RU" sz="6000" i="1" dirty="0" smtClean="0">
                <a:latin typeface="Corbel" panose="020B0503020204020204" pitchFamily="34" charset="0"/>
              </a:rPr>
              <a:t>и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смутьянские </a:t>
            </a:r>
            <a:r>
              <a:rPr lang="ru-RU" sz="6000" i="1" dirty="0">
                <a:latin typeface="Corbel" panose="020B0503020204020204" pitchFamily="34" charset="0"/>
              </a:rPr>
              <a:t>разговоры о каких-то </a:t>
            </a:r>
            <a:r>
              <a:rPr lang="ru-RU" sz="6000" i="1" dirty="0" smtClean="0">
                <a:latin typeface="Corbel" panose="020B0503020204020204" pitchFamily="34" charset="0"/>
              </a:rPr>
              <a:t>полётах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православных </a:t>
            </a:r>
            <a:r>
              <a:rPr lang="ru-RU" sz="6000" i="1" dirty="0">
                <a:latin typeface="Corbel" panose="020B0503020204020204" pitchFamily="34" charset="0"/>
              </a:rPr>
              <a:t>на Луну, мещанин </a:t>
            </a:r>
            <a:r>
              <a:rPr lang="ru-RU" sz="6000" i="1" dirty="0" smtClean="0">
                <a:latin typeface="Corbel" panose="020B0503020204020204" pitchFamily="34" charset="0"/>
              </a:rPr>
              <a:t>замоскворецкой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части </a:t>
            </a:r>
            <a:r>
              <a:rPr lang="ru-RU" sz="6000" i="1" dirty="0">
                <a:latin typeface="Corbel" panose="020B0503020204020204" pitchFamily="34" charset="0"/>
              </a:rPr>
              <a:t>Никита Петров выслан из Москвы </a:t>
            </a:r>
            <a:r>
              <a:rPr lang="ru-RU" sz="6000" i="1" dirty="0" smtClean="0">
                <a:latin typeface="Corbel" panose="020B0503020204020204" pitchFamily="34" charset="0"/>
              </a:rPr>
              <a:t>под</a:t>
            </a:r>
          </a:p>
          <a:p>
            <a:pPr fontAlgn="base"/>
            <a:r>
              <a:rPr lang="ru-RU" sz="6000" i="1" dirty="0" smtClean="0">
                <a:latin typeface="Corbel" panose="020B0503020204020204" pitchFamily="34" charset="0"/>
              </a:rPr>
              <a:t>надзор </a:t>
            </a:r>
            <a:r>
              <a:rPr lang="ru-RU" sz="6000" i="1" dirty="0">
                <a:latin typeface="Corbel" panose="020B0503020204020204" pitchFamily="34" charset="0"/>
              </a:rPr>
              <a:t>полиции в азиатское поселение… »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Это </a:t>
            </a:r>
            <a:r>
              <a:rPr lang="ru-RU" sz="6000" b="1" dirty="0">
                <a:latin typeface="Corbel" panose="020B0503020204020204" pitchFamily="34" charset="0"/>
              </a:rPr>
              <a:t>текст из газеты XIX века. Как называется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п</a:t>
            </a:r>
            <a:r>
              <a:rPr lang="ru-RU" sz="6000" b="1" dirty="0" smtClean="0">
                <a:latin typeface="Corbel" panose="020B0503020204020204" pitchFamily="34" charset="0"/>
              </a:rPr>
              <a:t>оселение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516</Words>
  <Application>Microsoft Office PowerPoint</Application>
  <PresentationFormat>Произвольный</PresentationFormat>
  <Paragraphs>128</Paragraphs>
  <Slides>18</Slides>
  <Notes>17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387</cp:revision>
  <dcterms:modified xsi:type="dcterms:W3CDTF">2020-11-19T13:15:03Z</dcterms:modified>
</cp:coreProperties>
</file>