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65" r:id="rId12"/>
    <p:sldId id="266" r:id="rId13"/>
    <p:sldId id="27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182176" y="4302491"/>
            <a:ext cx="6827445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endParaRPr lang="ru-RU" sz="5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ЫРАЖЕНИЙ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№2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908720"/>
            <a:ext cx="2393448" cy="43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82149" y="585554"/>
            <a:ext cx="820891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ЫРАЖЕНИЙ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0397" y="1556792"/>
            <a:ext cx="2393448" cy="43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949" y="3212976"/>
            <a:ext cx="1196724" cy="21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561" y="404664"/>
            <a:ext cx="1163110" cy="21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0397" y="1556792"/>
            <a:ext cx="2393448" cy="43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949" y="3212976"/>
            <a:ext cx="1196724" cy="21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949" y="3212976"/>
            <a:ext cx="1196724" cy="21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736x/88/a1/62/88a162227e686039384b2d0ebd5264eb--software-testing-clipart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949" y="3212976"/>
            <a:ext cx="1196724" cy="21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slide" Target="slide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8.wmf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8.xml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15.bin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3.wmf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8.xml"/><Relationship Id="rId13" Type="http://schemas.openxmlformats.org/officeDocument/2006/relationships/image" Target="../media/image27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9.bin"/><Relationship Id="rId1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hyperlink" Target="https://i.pinimg.com/736x/88/a1/62/88a162227e686039384b2d0ebd5264eb--software-testing-clipart.jp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8.jpeg"/><Relationship Id="rId10" Type="http://schemas.openxmlformats.org/officeDocument/2006/relationships/image" Target="../media/image7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9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8.jpeg"/><Relationship Id="rId10" Type="http://schemas.openxmlformats.org/officeDocument/2006/relationships/image" Target="../media/image7.png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75" y="6066155"/>
            <a:ext cx="6873875" cy="64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511" y="404664"/>
            <a:ext cx="44653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найдите его значение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27584" y="1556792"/>
          <a:ext cx="3303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1" imgW="28651200" imgH="5181600" progId="Equation.3">
                  <p:embed/>
                </p:oleObj>
              </mc:Choice>
              <mc:Fallback>
                <p:oleObj name="Формула" r:id="rId1" imgW="28651200" imgH="5181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33035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1955" y="2028271"/>
            <a:ext cx="255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3,495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850,1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9656" y="369641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- 850,1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- 410,5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6744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410,5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114925" y="1533525"/>
          <a:ext cx="3444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Формула" r:id="rId6" imgW="29870400" imgH="5181600" progId="Equation.3">
                  <p:embed/>
                </p:oleObj>
              </mc:Choice>
              <mc:Fallback>
                <p:oleObj name="Формула" r:id="rId6" imgW="29870400" imgH="5181600" progId="Equation.3">
                  <p:embed/>
                  <p:pic>
                    <p:nvPicPr>
                      <p:cNvPr id="0" name="Изображение 4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1533525"/>
                        <a:ext cx="34448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48413" y="2004450"/>
            <a:ext cx="255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5,953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072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810,7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0720" y="3751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- 660,3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0720" y="57435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- 810,7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720" y="272585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660,3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636" y="4769490"/>
            <a:ext cx="2016223" cy="1179790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258379" y="4769490"/>
          <a:ext cx="209073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Формула" r:id="rId1" imgW="16764000" imgH="9448800" progId="Equation.3">
                  <p:embed/>
                </p:oleObj>
              </mc:Choice>
              <mc:Fallback>
                <p:oleObj name="Формула" r:id="rId1" imgW="16764000" imgH="9448800" progId="Equation.3">
                  <p:embed/>
                  <p:pic>
                    <p:nvPicPr>
                      <p:cNvPr id="0" name="Изображение 8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79" y="4769490"/>
                        <a:ext cx="2090738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31640" y="3068960"/>
            <a:ext cx="1944216" cy="115212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295400" y="3048000"/>
          <a:ext cx="20129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Формула" r:id="rId3" imgW="16764000" imgH="9448800" progId="Equation.3">
                  <p:embed/>
                </p:oleObj>
              </mc:Choice>
              <mc:Fallback>
                <p:oleObj name="Формула" r:id="rId3" imgW="16764000" imgH="9448800" progId="Equation.3">
                  <p:embed/>
                  <p:pic>
                    <p:nvPicPr>
                      <p:cNvPr id="0" name="Изображение 8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01295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7930" y="260648"/>
            <a:ext cx="5394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наиболее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рациональным способом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530474" y="1556792"/>
          <a:ext cx="4294382" cy="94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Формула" r:id="rId8" imgW="46634400" imgH="9448800" progId="Equation.3">
                  <p:embed/>
                </p:oleObj>
              </mc:Choice>
              <mc:Fallback>
                <p:oleObj name="Формула" r:id="rId8" imgW="466344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4" y="1556792"/>
                        <a:ext cx="4294382" cy="943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835494" y="3048181"/>
          <a:ext cx="201136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Формула" r:id="rId10" imgW="16764000" imgH="9448800" progId="Equation.3">
                  <p:embed/>
                </p:oleObj>
              </mc:Choice>
              <mc:Fallback>
                <p:oleObj name="Формула" r:id="rId10" imgW="16764000" imgH="9448800" progId="Equation.3">
                  <p:embed/>
                  <p:pic>
                    <p:nvPicPr>
                      <p:cNvPr id="0" name="Изображение 8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494" y="3048181"/>
                        <a:ext cx="2011362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4768180"/>
            <a:ext cx="2016223" cy="1179790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795963" y="4768850"/>
          <a:ext cx="20907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12" imgW="16764000" imgH="9448800" progId="Equation.3">
                  <p:embed/>
                </p:oleObj>
              </mc:Choice>
              <mc:Fallback>
                <p:oleObj name="Формула" r:id="rId12" imgW="16764000" imgH="9448800" progId="Equation.3">
                  <p:embed/>
                  <p:pic>
                    <p:nvPicPr>
                      <p:cNvPr id="0" name="Изображение 8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768850"/>
                        <a:ext cx="2090737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636" y="4769490"/>
            <a:ext cx="2016223" cy="1179790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277938" y="4768850"/>
          <a:ext cx="20526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Формула" r:id="rId1" imgW="16459200" imgH="9448800" progId="Equation.3">
                  <p:embed/>
                </p:oleObj>
              </mc:Choice>
              <mc:Fallback>
                <p:oleObj name="Формула" r:id="rId1" imgW="16459200" imgH="9448800" progId="Equation.3">
                  <p:embed/>
                  <p:pic>
                    <p:nvPicPr>
                      <p:cNvPr id="0" name="Изображение 9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4768850"/>
                        <a:ext cx="2052637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75724" y="3068960"/>
            <a:ext cx="1944216" cy="115212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857875" y="3048000"/>
          <a:ext cx="19748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3" imgW="16459200" imgH="9448800" progId="Equation.3">
                  <p:embed/>
                </p:oleObj>
              </mc:Choice>
              <mc:Fallback>
                <p:oleObj name="Формула" r:id="rId3" imgW="16459200" imgH="9448800" progId="Equation.3">
                  <p:embed/>
                  <p:pic>
                    <p:nvPicPr>
                      <p:cNvPr id="0" name="Изображение 9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3048000"/>
                        <a:ext cx="197485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7930" y="260648"/>
            <a:ext cx="5394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наиболее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рациональным способом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489200" y="1557338"/>
          <a:ext cx="43783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Формула" r:id="rId8" imgW="47548800" imgH="9448800" progId="Equation.3">
                  <p:embed/>
                </p:oleObj>
              </mc:Choice>
              <mc:Fallback>
                <p:oleObj name="Формула" r:id="rId8" imgW="47548800" imgH="9448800" progId="Equation.3">
                  <p:embed/>
                  <p:pic>
                    <p:nvPicPr>
                      <p:cNvPr id="0" name="Изображение 9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557338"/>
                        <a:ext cx="43783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312863" y="3035300"/>
          <a:ext cx="19748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Формула" r:id="rId10" imgW="16459200" imgH="9448800" progId="Equation.3">
                  <p:embed/>
                </p:oleObj>
              </mc:Choice>
              <mc:Fallback>
                <p:oleObj name="Формула" r:id="rId10" imgW="16459200" imgH="9448800" progId="Equation.3">
                  <p:embed/>
                  <p:pic>
                    <p:nvPicPr>
                      <p:cNvPr id="0" name="Изображение 9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3035300"/>
                        <a:ext cx="1974850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43202" y="254574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4768180"/>
            <a:ext cx="2016223" cy="1179790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815013" y="4768850"/>
          <a:ext cx="20526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12" imgW="16459200" imgH="9448800" progId="Equation.3">
                  <p:embed/>
                </p:oleObj>
              </mc:Choice>
              <mc:Fallback>
                <p:oleObj name="Формула" r:id="rId12" imgW="16459200" imgH="9448800" progId="Equation.3">
                  <p:embed/>
                  <p:pic>
                    <p:nvPicPr>
                      <p:cNvPr id="0" name="Изображение 9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4768850"/>
                        <a:ext cx="2052637" cy="1181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0039" y="167323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1" y="4557858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424" y="1806684"/>
            <a:ext cx="3951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67+(33+9)=(67+33)+9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555" y="1806685"/>
            <a:ext cx="386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 + 379 = 379 +543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9336" y="404664"/>
            <a:ext cx="8187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дейст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 над числами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утверждать, что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 </a:t>
            </a:r>
            <a:r>
              <a:rPr lang="ru-RU" sz="32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b="1" dirty="0" err="1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енсто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общего множителя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824" y="373526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Сочетательное   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сложения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096" y="4753693"/>
            <a:ext cx="295004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6376" y="271327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Переместительное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сложения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5859" y="576771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общего множителя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2643" y="271327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Переместительное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4411" y="4763030"/>
            <a:ext cx="295004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34411" y="373526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Сочетательное   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сложения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413" y="544006"/>
            <a:ext cx="765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едите подобные слагаемые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101" y="1784143"/>
            <a:ext cx="3685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7408" y="573325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475369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73385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8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03075" y="1791302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4216" y="573325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216" y="374101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940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4216" y="271327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74101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71327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413" y="544006"/>
            <a:ext cx="765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едите подобные слагаемые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1" y="1784141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– 4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1784141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549758"/>
            <a:ext cx="4339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скобки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1" y="178414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784139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376" y="472514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0321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376" y="371703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1703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711800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5296" y="268987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6928" y="5733255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549758"/>
            <a:ext cx="4339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скобки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1" y="1784141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784139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69" y="371570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0321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018" y="4737961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1703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737961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733255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73806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753" y="6089623"/>
            <a:ext cx="82089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выражение по условию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упростите его.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5579" y="5114896"/>
            <a:ext cx="1656184" cy="518691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465579" y="5100187"/>
          <a:ext cx="1671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Формула" r:id="rId1" imgW="13411200" imgH="4267200" progId="Equation.3">
                  <p:embed/>
                </p:oleObj>
              </mc:Choice>
              <mc:Fallback>
                <p:oleObj name="Формула" r:id="rId1" imgW="13411200" imgH="4267200" progId="Equation.3">
                  <p:embed/>
                  <p:pic>
                    <p:nvPicPr>
                      <p:cNvPr id="0" name="Изображение 3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79" y="5100187"/>
                        <a:ext cx="1671637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84168" y="335699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049962" y="3327648"/>
          <a:ext cx="16525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Формула" r:id="rId3" imgW="13411200" imgH="4267200" progId="Equation.3">
                  <p:embed/>
                </p:oleObj>
              </mc:Choice>
              <mc:Fallback>
                <p:oleObj name="Формула" r:id="rId3" imgW="13411200" imgH="4267200" progId="Equation.3">
                  <p:embed/>
                  <p:pic>
                    <p:nvPicPr>
                      <p:cNvPr id="0" name="Изображение 3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2" y="3327648"/>
                        <a:ext cx="1652587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509310" y="3386703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489392" y="3392037"/>
          <a:ext cx="16462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Формула" r:id="rId5" imgW="13716000" imgH="4267200" progId="Equation.3">
                  <p:embed/>
                </p:oleObj>
              </mc:Choice>
              <mc:Fallback>
                <p:oleObj name="Формула" r:id="rId5" imgW="13716000" imgH="4267200" progId="Equation.3">
                  <p:embed/>
                  <p:pic>
                    <p:nvPicPr>
                      <p:cNvPr id="0" name="Изображение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392" y="3392037"/>
                        <a:ext cx="1646237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072188" y="5059363"/>
          <a:ext cx="1536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Формула" r:id="rId7" imgW="12801600" imgH="4267200" progId="Equation.3">
                  <p:embed/>
                </p:oleObj>
              </mc:Choice>
              <mc:Fallback>
                <p:oleObj name="Формула" r:id="rId7" imgW="12801600" imgH="4267200" progId="Equation.3">
                  <p:embed/>
                  <p:pic>
                    <p:nvPicPr>
                      <p:cNvPr id="0" name="Изображение 3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5059363"/>
                        <a:ext cx="1536700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6575" y="476672"/>
            <a:ext cx="8208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трёх полках стоят книги. На пер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полке стоит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книг, на 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торой – на 3 больше, чем на первой, а на третьей – на 5 книг меньше, чем на второй. Сколько книг стоит на трёх полках?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753" y="6089623"/>
            <a:ext cx="82089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выражение по условию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упростите его.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1968" y="5133218"/>
            <a:ext cx="1656184" cy="518691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501968" y="5118509"/>
          <a:ext cx="1671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Формула" r:id="rId1" imgW="13411200" imgH="4267200" progId="Equation.3">
                  <p:embed/>
                </p:oleObj>
              </mc:Choice>
              <mc:Fallback>
                <p:oleObj name="Формула" r:id="rId1" imgW="13411200" imgH="4267200" progId="Equation.3">
                  <p:embed/>
                  <p:pic>
                    <p:nvPicPr>
                      <p:cNvPr id="0" name="Изображение 7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968" y="5118509"/>
                        <a:ext cx="1671637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84168" y="335699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032500" y="3327400"/>
          <a:ext cx="168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Формула" r:id="rId3" imgW="13716000" imgH="4267200" progId="Equation.3">
                  <p:embed/>
                </p:oleObj>
              </mc:Choice>
              <mc:Fallback>
                <p:oleObj name="Формула" r:id="rId3" imgW="13716000" imgH="4267200" progId="Equation.3">
                  <p:embed/>
                  <p:pic>
                    <p:nvPicPr>
                      <p:cNvPr id="0" name="Изображение 7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327400"/>
                        <a:ext cx="1689100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71665" y="5065141"/>
            <a:ext cx="1584176" cy="504057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069013" y="5070475"/>
          <a:ext cx="1609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Формула" r:id="rId5" imgW="13411200" imgH="4267200" progId="Equation.3">
                  <p:embed/>
                </p:oleObj>
              </mc:Choice>
              <mc:Fallback>
                <p:oleObj name="Формула" r:id="rId5" imgW="13411200" imgH="4267200" progId="Equation.3">
                  <p:embed/>
                  <p:pic>
                    <p:nvPicPr>
                      <p:cNvPr id="0" name="Изображение 7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5070475"/>
                        <a:ext cx="1609725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536700" y="3362325"/>
          <a:ext cx="1611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Формула" r:id="rId7" imgW="13411200" imgH="4267200" progId="Equation.3">
                  <p:embed/>
                </p:oleObj>
              </mc:Choice>
              <mc:Fallback>
                <p:oleObj name="Формула" r:id="rId7" imgW="13411200" imgH="4267200" progId="Equation.3">
                  <p:embed/>
                  <p:pic>
                    <p:nvPicPr>
                      <p:cNvPr id="0" name="Изображение 7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362325"/>
                        <a:ext cx="1611313" cy="5334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0068" y="32050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с в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ареньем 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в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шкафу на трёх 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полках. На верхней полке стоит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банок, на средней – на 5 банок меньше, чем на верхней, а на нижней – на 3 банки больше, чем на средней. </a:t>
            </a:r>
            <a:endParaRPr lang="ru-RU" sz="28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банок с вареньем стоит в шкафу?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WPS Presentation</Application>
  <PresentationFormat>Экран (4:3)</PresentationFormat>
  <Paragraphs>193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13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56</cp:revision>
  <dcterms:created xsi:type="dcterms:W3CDTF">2020-07-09T02:51:00Z</dcterms:created>
  <dcterms:modified xsi:type="dcterms:W3CDTF">2024-11-02T15:13:25Z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7265155E50EF494A8E68C7F3A3631979_12</vt:lpwstr>
  </property>
  <property fmtid="{D5CDD505-2E9C-101B-9397-08002B2CF9AE}" pid="3" name="KSOProductBuildVer">
    <vt:lpwstr>1049-12.2.0.18607</vt:lpwstr>
  </property>
</Properties>
</file>