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57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61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00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60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00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87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27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80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48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73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85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41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57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59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NULL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89926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Когда </a:t>
            </a:r>
            <a:r>
              <a:rPr lang="ru-RU" sz="5400" dirty="0">
                <a:latin typeface="Corbel" panose="020B0503020204020204" pitchFamily="34" charset="0"/>
              </a:rPr>
              <a:t>NASA свернула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программу </a:t>
            </a:r>
            <a:r>
              <a:rPr lang="ru-RU" sz="5400" dirty="0">
                <a:latin typeface="Corbel" panose="020B0503020204020204" pitchFamily="34" charset="0"/>
              </a:rPr>
              <a:t>запуска шаттлов,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для </a:t>
            </a:r>
            <a:r>
              <a:rPr lang="ru-RU" sz="5400" dirty="0">
                <a:latin typeface="Corbel" panose="020B0503020204020204" pitchFamily="34" charset="0"/>
              </a:rPr>
              <a:t>астронавтов стал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обязательным </a:t>
            </a:r>
            <a:r>
              <a:rPr lang="ru-RU" sz="5400" dirty="0">
                <a:latin typeface="Corbel" panose="020B0503020204020204" pitchFamily="34" charset="0"/>
              </a:rPr>
              <a:t>тест по…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Закончите </a:t>
            </a:r>
            <a:r>
              <a:rPr lang="ru-RU" sz="5400" b="1" dirty="0">
                <a:latin typeface="Corbel" panose="020B0503020204020204" pitchFamily="34" charset="0"/>
              </a:rPr>
              <a:t>предложение </a:t>
            </a:r>
            <a:endParaRPr lang="ru-RU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двумя </a:t>
            </a:r>
            <a:r>
              <a:rPr lang="ru-RU" sz="5400" b="1" dirty="0">
                <a:latin typeface="Corbel" panose="020B0503020204020204" pitchFamily="34" charset="0"/>
              </a:rPr>
              <a:t>словами. </a:t>
            </a:r>
            <a:endParaRPr lang="ru-RU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Кстати</a:t>
            </a:r>
            <a:r>
              <a:rPr lang="ru-RU" sz="5400" b="1" dirty="0">
                <a:latin typeface="Corbel" panose="020B0503020204020204" pitchFamily="34" charset="0"/>
              </a:rPr>
              <a:t>, подсказка у вас </a:t>
            </a:r>
            <a:endParaRPr lang="ru-RU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перед </a:t>
            </a:r>
            <a:r>
              <a:rPr lang="ru-RU" sz="5400" b="1" dirty="0">
                <a:latin typeface="Corbel" panose="020B0503020204020204" pitchFamily="34" charset="0"/>
              </a:rPr>
              <a:t>глазами. </a:t>
            </a:r>
            <a:endParaRPr lang="ru-RU" sz="9600" b="1" dirty="0">
              <a:latin typeface="Corbel" panose="020B0503020204020204" pitchFamily="34" charset="0"/>
            </a:endParaRPr>
          </a:p>
        </p:txBody>
      </p:sp>
      <p:pic>
        <p:nvPicPr>
          <p:cNvPr id="17" name="Picture 2" descr="https://lh6.googleusercontent.com/qSoloQcJhkrN38pFT8IHZ6k7pSJmACAV0uITF8u8tU_j0lC2w7eysk_G4zvHC_G4DJJbKHkSR6kzWA6tHsiHCTrf30ybVqn9g02k-7L7-Sh6td2CP3rh5L--FCltTMBnY-BIr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87" y="2467447"/>
            <a:ext cx="8810727" cy="64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Русский язык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126" name="Picture 6" descr="На МКС получили экзотическое состояние материи | Атомная энергия 2.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3198757"/>
            <a:ext cx="9855791" cy="50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9494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Мэри </a:t>
            </a:r>
            <a:r>
              <a:rPr lang="ru-RU" sz="6000" dirty="0">
                <a:latin typeface="Corbel" panose="020B0503020204020204" pitchFamily="34" charset="0"/>
              </a:rPr>
              <a:t>Эмма </a:t>
            </a:r>
            <a:r>
              <a:rPr lang="ru-RU" sz="6000" dirty="0" err="1">
                <a:latin typeface="Corbel" panose="020B0503020204020204" pitchFamily="34" charset="0"/>
              </a:rPr>
              <a:t>Эллисон</a:t>
            </a:r>
            <a:r>
              <a:rPr lang="ru-RU" sz="6000" dirty="0">
                <a:latin typeface="Corbel" panose="020B0503020204020204" pitchFamily="34" charset="0"/>
              </a:rPr>
              <a:t>, наблюдая как работники ЮНИСЕФ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собирают </a:t>
            </a:r>
            <a:r>
              <a:rPr lang="ru-RU" sz="6000" dirty="0">
                <a:latin typeface="Corbel" panose="020B0503020204020204" pitchFamily="34" charset="0"/>
              </a:rPr>
              <a:t>деньги на нужды детей, придумала, как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соединить </a:t>
            </a:r>
            <a:r>
              <a:rPr lang="ru-RU" sz="6000" dirty="0">
                <a:latin typeface="Corbel" panose="020B0503020204020204" pitchFamily="34" charset="0"/>
              </a:rPr>
              <a:t>приятное с полезным. Мэри предложила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просить </a:t>
            </a:r>
            <a:r>
              <a:rPr lang="ru-RU" sz="6000" dirty="0">
                <a:latin typeface="Corbel" panose="020B0503020204020204" pitchFamily="34" charset="0"/>
              </a:rPr>
              <a:t>деньги вместо сладостей. Эта идея переросла в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регулярную </a:t>
            </a:r>
            <a:r>
              <a:rPr lang="ru-RU" sz="6000" dirty="0">
                <a:latin typeface="Corbel" panose="020B0503020204020204" pitchFamily="34" charset="0"/>
              </a:rPr>
              <a:t>программу сбора средств.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А </a:t>
            </a:r>
            <a:r>
              <a:rPr lang="ru-RU" sz="6000" b="1" dirty="0">
                <a:latin typeface="Corbel" panose="020B0503020204020204" pitchFamily="34" charset="0"/>
              </a:rPr>
              <a:t>какого числа началась эта акция?</a:t>
            </a:r>
          </a:p>
        </p:txBody>
      </p:sp>
    </p:spTree>
    <p:extLst>
      <p:ext uri="{BB962C8B-B14F-4D97-AF65-F5344CB8AC3E}">
        <p14:creationId xmlns:p14="http://schemas.microsoft.com/office/powerpoint/2010/main" val="2234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31 октября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50" name="Picture 6" descr="31 октября – Хэллоуин: Традиции, приметы, что нужно и нельзя делать – ЯСИ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38464"/>
            <a:ext cx="9975758" cy="66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3 года </a:t>
            </a:r>
            <a:r>
              <a:rPr lang="ru-RU" sz="6600" dirty="0" err="1">
                <a:latin typeface="Corbel" panose="020B0503020204020204" pitchFamily="34" charset="0"/>
              </a:rPr>
              <a:t>Райан</a:t>
            </a:r>
            <a:r>
              <a:rPr lang="ru-RU" sz="6600" dirty="0">
                <a:latin typeface="Corbel" panose="020B0503020204020204" pitchFamily="34" charset="0"/>
              </a:rPr>
              <a:t> Росс брал у соседей заказы на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стрижку </a:t>
            </a:r>
            <a:r>
              <a:rPr lang="ru-RU" sz="6600" dirty="0">
                <a:latin typeface="Corbel" panose="020B0503020204020204" pitchFamily="34" charset="0"/>
              </a:rPr>
              <a:t>и полив газонов. Ему было не под силу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самому </a:t>
            </a:r>
            <a:r>
              <a:rPr lang="ru-RU" sz="6600" dirty="0">
                <a:latin typeface="Corbel" panose="020B0503020204020204" pitchFamily="34" charset="0"/>
              </a:rPr>
              <a:t>удерживать газонокосилку или шланг. Но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у </a:t>
            </a:r>
            <a:r>
              <a:rPr lang="ru-RU" sz="6600" dirty="0">
                <a:latin typeface="Corbel" panose="020B0503020204020204" pitchFamily="34" charset="0"/>
              </a:rPr>
              <a:t>него был хитрый план, и он последовал примеру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литературного </a:t>
            </a:r>
            <a:r>
              <a:rPr lang="ru-RU" sz="6600" dirty="0">
                <a:latin typeface="Corbel" panose="020B0503020204020204" pitchFamily="34" charset="0"/>
              </a:rPr>
              <a:t>персонажа.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этого персонажа.</a:t>
            </a:r>
          </a:p>
        </p:txBody>
      </p:sp>
    </p:spTree>
    <p:extLst>
      <p:ext uri="{BB962C8B-B14F-4D97-AF65-F5344CB8AC3E}">
        <p14:creationId xmlns:p14="http://schemas.microsoft.com/office/powerpoint/2010/main" val="5291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Том </a:t>
            </a:r>
            <a:r>
              <a:rPr lang="ru-RU" sz="8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Сойер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4" name="Picture 6" descr="Герман Мазурин - Том Сойер {German Mazurin - The Adventure of Tom Sawyer} |  Иллюстрации, Рисунки, Художни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624217"/>
            <a:ext cx="6970940" cy="69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19617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Доктор </a:t>
            </a:r>
            <a:r>
              <a:rPr lang="ru-RU" sz="6600" dirty="0">
                <a:latin typeface="Corbel" panose="020B0503020204020204" pitchFamily="34" charset="0"/>
              </a:rPr>
              <a:t>Лиза </a:t>
            </a:r>
            <a:r>
              <a:rPr lang="ru-RU" sz="6600" dirty="0" err="1">
                <a:latin typeface="Corbel" panose="020B0503020204020204" pitchFamily="34" charset="0"/>
              </a:rPr>
              <a:t>Дэймур</a:t>
            </a:r>
            <a:r>
              <a:rPr lang="ru-RU" sz="6600" dirty="0">
                <a:latin typeface="Corbel" panose="020B0503020204020204" pitchFamily="34" charset="0"/>
              </a:rPr>
              <a:t> рекомендует подросткам не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скучать </a:t>
            </a:r>
            <a:r>
              <a:rPr lang="ru-RU" sz="6600" dirty="0">
                <a:latin typeface="Corbel" panose="020B0503020204020204" pitchFamily="34" charset="0"/>
              </a:rPr>
              <a:t>дома, а быть активными. Так они смогут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легче </a:t>
            </a:r>
            <a:r>
              <a:rPr lang="ru-RU" sz="6600" dirty="0">
                <a:latin typeface="Corbel" panose="020B0503020204020204" pitchFamily="34" charset="0"/>
              </a:rPr>
              <a:t>перенести ситуацию с пандемией COVID-19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и </a:t>
            </a:r>
            <a:r>
              <a:rPr lang="ru-RU" sz="6600" dirty="0">
                <a:latin typeface="Corbel" panose="020B0503020204020204" pitchFamily="34" charset="0"/>
              </a:rPr>
              <a:t>помочь другим, но при полном соблюдении всех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мер </a:t>
            </a:r>
            <a:r>
              <a:rPr lang="ru-RU" sz="6600" dirty="0">
                <a:latin typeface="Corbel" panose="020B0503020204020204" pitchFamily="34" charset="0"/>
              </a:rPr>
              <a:t>предосторожности. Доктор советует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подросткам </a:t>
            </a:r>
            <a:r>
              <a:rPr lang="ru-RU" sz="6600" dirty="0">
                <a:latin typeface="Corbel" panose="020B0503020204020204" pitchFamily="34" charset="0"/>
              </a:rPr>
              <a:t>стать…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endParaRPr lang="ro-MD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Кем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8800" b="1" dirty="0">
              <a:latin typeface="Corbel" panose="020B0503020204020204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Волонтёрами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0" name="Picture 6" descr="Год волонтерства: как стать волонтером в Красноярске | Новости | Городские  новости. Красноярс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5" y="3617975"/>
            <a:ext cx="10119038" cy="4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Чтобы </a:t>
            </a:r>
            <a:r>
              <a:rPr lang="ru-RU" sz="6000" dirty="0">
                <a:latin typeface="Corbel" panose="020B0503020204020204" pitchFamily="34" charset="0"/>
              </a:rPr>
              <a:t>не останавливать бизнес во время пандемии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COVID-19</a:t>
            </a:r>
            <a:r>
              <a:rPr lang="ru-RU" sz="6000" dirty="0">
                <a:latin typeface="Corbel" panose="020B0503020204020204" pitchFamily="34" charset="0"/>
              </a:rPr>
              <a:t>, когда в некоторых странах не работали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err="1" smtClean="0">
                <a:latin typeface="Corbel" panose="020B0503020204020204" pitchFamily="34" charset="0"/>
              </a:rPr>
              <a:t>агрорынки</a:t>
            </a:r>
            <a:r>
              <a:rPr lang="ru-RU" sz="6000" dirty="0">
                <a:latin typeface="Corbel" panose="020B0503020204020204" pitchFamily="34" charset="0"/>
              </a:rPr>
              <a:t>, а большинство населения сидело дома,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производители </a:t>
            </a:r>
            <a:r>
              <a:rPr lang="ru-RU" sz="6000" dirty="0">
                <a:latin typeface="Corbel" panose="020B0503020204020204" pitchFamily="34" charset="0"/>
              </a:rPr>
              <a:t>фруктов и овощей начали сотрудничать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 </a:t>
            </a:r>
            <a:r>
              <a:rPr lang="ru-RU" sz="6000" dirty="0">
                <a:latin typeface="Corbel" panose="020B0503020204020204" pitchFamily="34" charset="0"/>
              </a:rPr>
              <a:t>НИМИ. Так продукты попадали напрямую к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покупателю</a:t>
            </a:r>
            <a:r>
              <a:rPr lang="ru-RU" sz="6000" dirty="0">
                <a:latin typeface="Corbel" panose="020B0503020204020204" pitchFamily="34" charset="0"/>
              </a:rPr>
              <a:t>, да и ОНИ были при деле.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endParaRPr lang="ro-MD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000" b="1" dirty="0">
                <a:latin typeface="Corbel" panose="020B0503020204020204" pitchFamily="34" charset="0"/>
              </a:rPr>
              <a:t>ИХ профессию. </a:t>
            </a:r>
            <a:endParaRPr lang="ru-RU" sz="9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3877023"/>
            <a:ext cx="9420448" cy="386460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447508" y="3884227"/>
            <a:ext cx="8656591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Таксисты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4" name="Picture 6" descr="Этих таксистов я ненавижу больше всег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0" y="3230205"/>
            <a:ext cx="10197277" cy="55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984901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Многие </a:t>
            </a:r>
            <a:r>
              <a:rPr lang="ru-RU" sz="5000" dirty="0">
                <a:latin typeface="Corbel" panose="020B0503020204020204" pitchFamily="34" charset="0"/>
              </a:rPr>
              <a:t>знаменитости </a:t>
            </a:r>
            <a:endParaRPr lang="ro-MD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поддерживают ЮНИСЕФ.</a:t>
            </a:r>
            <a:endParaRPr lang="ro-MD" sz="5000" dirty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В </a:t>
            </a:r>
            <a:r>
              <a:rPr lang="ru-RU" sz="5000" dirty="0">
                <a:latin typeface="Corbel" panose="020B0503020204020204" pitchFamily="34" charset="0"/>
              </a:rPr>
              <a:t>2020 году певица выпустила </a:t>
            </a:r>
            <a:endParaRPr lang="ro-MD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книжку-раскраску</a:t>
            </a:r>
            <a:r>
              <a:rPr lang="ru-RU" sz="5000" dirty="0">
                <a:latin typeface="Corbel" panose="020B0503020204020204" pitchFamily="34" charset="0"/>
              </a:rPr>
              <a:t>, деньги от </a:t>
            </a:r>
            <a:endParaRPr lang="ro-MD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продажи </a:t>
            </a:r>
            <a:r>
              <a:rPr lang="ru-RU" sz="5000" dirty="0">
                <a:latin typeface="Corbel" panose="020B0503020204020204" pitchFamily="34" charset="0"/>
              </a:rPr>
              <a:t>которой идут напрямую </a:t>
            </a:r>
            <a:endParaRPr lang="ro-MD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в </a:t>
            </a:r>
            <a:r>
              <a:rPr lang="ru-RU" sz="5000" dirty="0">
                <a:latin typeface="Corbel" panose="020B0503020204020204" pitchFamily="34" charset="0"/>
              </a:rPr>
              <a:t>ЮНИСЕФ для помощи в борьбе с </a:t>
            </a:r>
            <a:endParaRPr lang="ro-MD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последствиями </a:t>
            </a:r>
            <a:r>
              <a:rPr lang="ru-RU" sz="5000" dirty="0">
                <a:latin typeface="Corbel" panose="020B0503020204020204" pitchFamily="34" charset="0"/>
              </a:rPr>
              <a:t>COVID-19. </a:t>
            </a:r>
            <a:endParaRPr lang="ro-MD" sz="5000" dirty="0" smtClean="0">
              <a:latin typeface="Corbel" panose="020B0503020204020204" pitchFamily="34" charset="0"/>
            </a:endParaRPr>
          </a:p>
          <a:p>
            <a:pPr fontAlgn="base"/>
            <a:endParaRPr lang="ro-MD" sz="5000" b="1" dirty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Будьте </a:t>
            </a:r>
            <a:r>
              <a:rPr lang="ru-RU" sz="5000" b="1" dirty="0">
                <a:latin typeface="Corbel" panose="020B0503020204020204" pitchFamily="34" charset="0"/>
              </a:rPr>
              <a:t>хорошими мальчиками и </a:t>
            </a:r>
            <a:endParaRPr lang="ro-MD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000" b="1" dirty="0">
                <a:latin typeface="Corbel" panose="020B0503020204020204" pitchFamily="34" charset="0"/>
              </a:rPr>
              <a:t>певицу. </a:t>
            </a:r>
          </a:p>
        </p:txBody>
      </p:sp>
      <p:pic>
        <p:nvPicPr>
          <p:cNvPr id="17" name="Picture 2" descr="https://lh3.googleusercontent.com/LaDi4AdTCta18wInpjT0dNmgbneU7EguNr7YSmq9_WqTf9tamT4GwfVb369n-3phkWtrkuuAk2C5khxIfsx8llyMA3KVlqQzTlhEDpB68myQ30Iq6N3qIYDCtDucnZ-u5ODWBX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086" y="1793309"/>
            <a:ext cx="6676572" cy="74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Билли </a:t>
            </a:r>
            <a:r>
              <a:rPr lang="ru-RU" sz="8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Айлиш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6" name="Picture 4" descr="Билли Айлиш - интересные факты о певице на PEOPLETAL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2" y="2502295"/>
            <a:ext cx="9384556" cy="73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 </a:t>
            </a:r>
            <a:r>
              <a:rPr lang="ru-RU" sz="7200" dirty="0">
                <a:latin typeface="Corbel" panose="020B0503020204020204" pitchFamily="34" charset="0"/>
              </a:rPr>
              <a:t>одной карикатуре флаг страны чихнул. От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этого </a:t>
            </a:r>
            <a:r>
              <a:rPr lang="ru-RU" sz="7200" dirty="0">
                <a:latin typeface="Corbel" panose="020B0503020204020204" pitchFamily="34" charset="0"/>
              </a:rPr>
              <a:t>у него цвета поменялись местами, и он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превратился </a:t>
            </a:r>
            <a:r>
              <a:rPr lang="ru-RU" sz="7200" dirty="0">
                <a:latin typeface="Corbel" panose="020B0503020204020204" pitchFamily="34" charset="0"/>
              </a:rPr>
              <a:t>во флаг организации,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основанной </a:t>
            </a:r>
            <a:r>
              <a:rPr lang="ru-RU" sz="7200" dirty="0">
                <a:latin typeface="Corbel" panose="020B0503020204020204" pitchFamily="34" charset="0"/>
              </a:rPr>
              <a:t>в той же стране.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endParaRPr lang="ro-MD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страну и организацию.</a:t>
            </a:r>
            <a:endParaRPr lang="ru-RU" sz="23900" b="1" dirty="0">
              <a:latin typeface="Corbel" panose="020B0503020204020204" pitchFamily="34" charset="0"/>
            </a:endParaRPr>
          </a:p>
        </p:txBody>
      </p:sp>
      <p:sp>
        <p:nvSpPr>
          <p:cNvPr id="2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11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Швейцария</a:t>
            </a:r>
            <a:r>
              <a:rPr lang="ro-MD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Красный крест – 1 балл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92" y="2991009"/>
            <a:ext cx="9777299" cy="57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375</Words>
  <Application>Microsoft Office PowerPoint</Application>
  <PresentationFormat>Произвольный</PresentationFormat>
  <Paragraphs>90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396</cp:revision>
  <dcterms:modified xsi:type="dcterms:W3CDTF">2021-01-05T15:40:51Z</dcterms:modified>
</cp:coreProperties>
</file>