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5"/>
    <p:sldId id="269" r:id="rId16"/>
    <p:sldId id="325" r:id="rId17"/>
    <p:sldId id="326" r:id="rId18"/>
    <p:sldId id="327" r:id="rId19"/>
    <p:sldId id="328" r:id="rId20"/>
    <p:sldId id="278" r:id="rId21"/>
    <p:sldId id="279" r:id="rId22"/>
    <p:sldId id="280" r:id="rId23"/>
    <p:sldId id="276" r:id="rId24"/>
    <p:sldId id="281" r:id="rId25"/>
    <p:sldId id="282" r:id="rId26"/>
    <p:sldId id="283" r:id="rId27"/>
    <p:sldId id="309" r:id="rId28"/>
    <p:sldId id="310" r:id="rId29"/>
    <p:sldId id="311" r:id="rId30"/>
    <p:sldId id="312" r:id="rId31"/>
    <p:sldId id="329" r:id="rId32"/>
    <p:sldId id="330" r:id="rId33"/>
    <p:sldId id="331" r:id="rId34"/>
    <p:sldId id="332" r:id="rId35"/>
    <p:sldId id="316" r:id="rId36"/>
    <p:sldId id="334" r:id="rId37"/>
    <p:sldId id="335" r:id="rId38"/>
    <p:sldId id="336" r:id="rId39"/>
    <p:sldId id="337" r:id="rId40"/>
    <p:sldId id="346" r:id="rId41"/>
    <p:sldId id="339" r:id="rId42"/>
    <p:sldId id="341" r:id="rId43"/>
    <p:sldId id="344" r:id="rId44"/>
    <p:sldId id="345" r:id="rId45"/>
    <p:sldId id="342" r:id="rId46"/>
    <p:sldId id="343" r:id="rId47"/>
    <p:sldId id="25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MaN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E6934"/>
    <a:srgbClr val="006600"/>
    <a:srgbClr val="DFF1CB"/>
    <a:srgbClr val="57BD6A"/>
    <a:srgbClr val="FF5D5D"/>
    <a:srgbClr val="8C38B2"/>
    <a:srgbClr val="663300"/>
    <a:srgbClr val="5C8E26"/>
    <a:srgbClr val="72A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329" autoAdjust="0"/>
  </p:normalViewPr>
  <p:slideViewPr>
    <p:cSldViewPr>
      <p:cViewPr varScale="1">
        <p:scale>
          <a:sx n="105" d="100"/>
          <a:sy n="105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6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1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35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35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35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35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35.wmf"/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8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8.wmf"/><Relationship Id="rId4" Type="http://schemas.openxmlformats.org/officeDocument/2006/relationships/image" Target="../media/image127.wmf"/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2.wmf"/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6.wmf"/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0.wmf"/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4.wmf"/><Relationship Id="rId1" Type="http://schemas.openxmlformats.org/officeDocument/2006/relationships/image" Target="../media/image149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2.wmf"/><Relationship Id="rId3" Type="http://schemas.openxmlformats.org/officeDocument/2006/relationships/image" Target="../media/image144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7.wmf"/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1.wmf"/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3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5.wmf"/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7" Type="http://schemas.openxmlformats.org/officeDocument/2006/relationships/image" Target="../media/image184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7" Type="http://schemas.openxmlformats.org/officeDocument/2006/relationships/image" Target="../media/image192.wmf"/><Relationship Id="rId6" Type="http://schemas.openxmlformats.org/officeDocument/2006/relationships/image" Target="../media/image191.wmf"/><Relationship Id="rId5" Type="http://schemas.openxmlformats.org/officeDocument/2006/relationships/image" Target="../media/image190.wmf"/><Relationship Id="rId4" Type="http://schemas.openxmlformats.org/officeDocument/2006/relationships/image" Target="../media/image189.wmf"/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1.wmf"/><Relationship Id="rId8" Type="http://schemas.openxmlformats.org/officeDocument/2006/relationships/image" Target="../media/image200.wmf"/><Relationship Id="rId7" Type="http://schemas.openxmlformats.org/officeDocument/2006/relationships/image" Target="../media/image199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Relationship Id="rId3" Type="http://schemas.openxmlformats.org/officeDocument/2006/relationships/image" Target="../media/image195.wmf"/><Relationship Id="rId2" Type="http://schemas.openxmlformats.org/officeDocument/2006/relationships/image" Target="../media/image186.wmf"/><Relationship Id="rId13" Type="http://schemas.openxmlformats.org/officeDocument/2006/relationships/image" Target="../media/image205.wmf"/><Relationship Id="rId12" Type="http://schemas.openxmlformats.org/officeDocument/2006/relationships/image" Target="../media/image204.wmf"/><Relationship Id="rId11" Type="http://schemas.openxmlformats.org/officeDocument/2006/relationships/image" Target="../media/image203.wmf"/><Relationship Id="rId10" Type="http://schemas.openxmlformats.org/officeDocument/2006/relationships/image" Target="../media/image202.wmf"/><Relationship Id="rId1" Type="http://schemas.openxmlformats.org/officeDocument/2006/relationships/image" Target="../media/image194.wmf"/></Relationships>
</file>

<file path=ppt/drawings/_rels/vmlDrawing3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8.wmf"/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206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9.wmf"/><Relationship Id="rId4" Type="http://schemas.openxmlformats.org/officeDocument/2006/relationships/image" Target="../media/image35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12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23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slide45.xml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5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slide" Target="slide2.xml"/><Relationship Id="rId14" Type="http://schemas.openxmlformats.org/officeDocument/2006/relationships/image" Target="../media/image53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51.wmf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9" Type="http://schemas.openxmlformats.org/officeDocument/2006/relationships/notesSlide" Target="../notesSlides/notesSlide1.xml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slide" Target="slide2.xml"/><Relationship Id="rId14" Type="http://schemas.openxmlformats.org/officeDocument/2006/relationships/image" Target="../media/image45.png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53.bin"/><Relationship Id="rId7" Type="http://schemas.openxmlformats.org/officeDocument/2006/relationships/image" Target="../media/image59.wmf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slide" Target="slide2.xml"/><Relationship Id="rId14" Type="http://schemas.openxmlformats.org/officeDocument/2006/relationships/image" Target="../media/image45.png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60.wmf"/><Relationship Id="rId10" Type="http://schemas.openxmlformats.org/officeDocument/2006/relationships/oleObject" Target="../embeddings/oleObject54.bin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oleObject" Target="../embeddings/oleObject57.bin"/><Relationship Id="rId7" Type="http://schemas.openxmlformats.org/officeDocument/2006/relationships/slide" Target="slide2.xml"/><Relationship Id="rId6" Type="http://schemas.openxmlformats.org/officeDocument/2006/relationships/image" Target="../media/image66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6.bin"/><Relationship Id="rId3" Type="http://schemas.openxmlformats.org/officeDocument/2006/relationships/image" Target="../media/image64.png"/><Relationship Id="rId21" Type="http://schemas.openxmlformats.org/officeDocument/2006/relationships/vmlDrawing" Target="../drawings/vmlDrawing11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63.jpeg"/><Relationship Id="rId19" Type="http://schemas.openxmlformats.org/officeDocument/2006/relationships/slide" Target="slide38.xml"/><Relationship Id="rId18" Type="http://schemas.openxmlformats.org/officeDocument/2006/relationships/slide" Target="slide43.xml"/><Relationship Id="rId17" Type="http://schemas.openxmlformats.org/officeDocument/2006/relationships/image" Target="../media/image70.wmf"/><Relationship Id="rId16" Type="http://schemas.openxmlformats.org/officeDocument/2006/relationships/oleObject" Target="../embeddings/oleObject61.bin"/><Relationship Id="rId15" Type="http://schemas.openxmlformats.org/officeDocument/2006/relationships/image" Target="../media/image69.wmf"/><Relationship Id="rId14" Type="http://schemas.openxmlformats.org/officeDocument/2006/relationships/oleObject" Target="../embeddings/oleObject60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59.bin"/><Relationship Id="rId11" Type="http://schemas.openxmlformats.org/officeDocument/2006/relationships/image" Target="../media/image68.wmf"/><Relationship Id="rId10" Type="http://schemas.openxmlformats.org/officeDocument/2006/relationships/oleObject" Target="../embeddings/oleObject58.bin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63.bin"/><Relationship Id="rId7" Type="http://schemas.openxmlformats.org/officeDocument/2006/relationships/image" Target="../media/image64.png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2.bin"/><Relationship Id="rId4" Type="http://schemas.openxmlformats.org/officeDocument/2006/relationships/slide" Target="slide2.xml"/><Relationship Id="rId3" Type="http://schemas.openxmlformats.org/officeDocument/2006/relationships/image" Target="../media/image66.png"/><Relationship Id="rId20" Type="http://schemas.openxmlformats.org/officeDocument/2006/relationships/vmlDrawing" Target="../drawings/vmlDrawing12.vml"/><Relationship Id="rId2" Type="http://schemas.openxmlformats.org/officeDocument/2006/relationships/image" Target="../media/image63.jpeg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75.wmf"/><Relationship Id="rId16" Type="http://schemas.openxmlformats.org/officeDocument/2006/relationships/oleObject" Target="../embeddings/oleObject67.bin"/><Relationship Id="rId15" Type="http://schemas.openxmlformats.org/officeDocument/2006/relationships/image" Target="../media/image74.wmf"/><Relationship Id="rId14" Type="http://schemas.openxmlformats.org/officeDocument/2006/relationships/oleObject" Target="../embeddings/oleObject66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65.bin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64.bin"/><Relationship Id="rId1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oleObject" Target="../embeddings/oleObject69.bin"/><Relationship Id="rId7" Type="http://schemas.openxmlformats.org/officeDocument/2006/relationships/image" Target="../media/image64.png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8.bin"/><Relationship Id="rId4" Type="http://schemas.openxmlformats.org/officeDocument/2006/relationships/slide" Target="slide2.xml"/><Relationship Id="rId3" Type="http://schemas.openxmlformats.org/officeDocument/2006/relationships/image" Target="../media/image66.png"/><Relationship Id="rId20" Type="http://schemas.openxmlformats.org/officeDocument/2006/relationships/vmlDrawing" Target="../drawings/vmlDrawing13.vml"/><Relationship Id="rId2" Type="http://schemas.openxmlformats.org/officeDocument/2006/relationships/image" Target="../media/image63.jpeg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80.wmf"/><Relationship Id="rId16" Type="http://schemas.openxmlformats.org/officeDocument/2006/relationships/oleObject" Target="../embeddings/oleObject73.bin"/><Relationship Id="rId15" Type="http://schemas.openxmlformats.org/officeDocument/2006/relationships/image" Target="../media/image79.wmf"/><Relationship Id="rId14" Type="http://schemas.openxmlformats.org/officeDocument/2006/relationships/oleObject" Target="../embeddings/oleObject72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71.bin"/><Relationship Id="rId11" Type="http://schemas.openxmlformats.org/officeDocument/2006/relationships/image" Target="../media/image78.wmf"/><Relationship Id="rId10" Type="http://schemas.openxmlformats.org/officeDocument/2006/relationships/oleObject" Target="../embeddings/oleObject70.bin"/><Relationship Id="rId1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8" Type="http://schemas.openxmlformats.org/officeDocument/2006/relationships/oleObject" Target="../embeddings/oleObject75.bin"/><Relationship Id="rId7" Type="http://schemas.openxmlformats.org/officeDocument/2006/relationships/image" Target="../media/image64.png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4.bin"/><Relationship Id="rId4" Type="http://schemas.openxmlformats.org/officeDocument/2006/relationships/slide" Target="slide2.xml"/><Relationship Id="rId3" Type="http://schemas.openxmlformats.org/officeDocument/2006/relationships/image" Target="../media/image66.png"/><Relationship Id="rId20" Type="http://schemas.openxmlformats.org/officeDocument/2006/relationships/vmlDrawing" Target="../drawings/vmlDrawing14.vml"/><Relationship Id="rId2" Type="http://schemas.openxmlformats.org/officeDocument/2006/relationships/image" Target="../media/image63.jpeg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85.wmf"/><Relationship Id="rId16" Type="http://schemas.openxmlformats.org/officeDocument/2006/relationships/oleObject" Target="../embeddings/oleObject79.bin"/><Relationship Id="rId15" Type="http://schemas.openxmlformats.org/officeDocument/2006/relationships/image" Target="../media/image84.wmf"/><Relationship Id="rId14" Type="http://schemas.openxmlformats.org/officeDocument/2006/relationships/oleObject" Target="../embeddings/oleObject78.bin"/><Relationship Id="rId13" Type="http://schemas.openxmlformats.org/officeDocument/2006/relationships/image" Target="../media/image35.wmf"/><Relationship Id="rId12" Type="http://schemas.openxmlformats.org/officeDocument/2006/relationships/oleObject" Target="../embeddings/oleObject77.bin"/><Relationship Id="rId11" Type="http://schemas.openxmlformats.org/officeDocument/2006/relationships/image" Target="../media/image83.wmf"/><Relationship Id="rId10" Type="http://schemas.openxmlformats.org/officeDocument/2006/relationships/oleObject" Target="../embeddings/oleObject76.bin"/><Relationship Id="rId1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8" Type="http://schemas.openxmlformats.org/officeDocument/2006/relationships/image" Target="../media/image87.wmf"/><Relationship Id="rId7" Type="http://schemas.openxmlformats.org/officeDocument/2006/relationships/oleObject" Target="../embeddings/oleObject81.bin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0.bin"/><Relationship Id="rId4" Type="http://schemas.openxmlformats.org/officeDocument/2006/relationships/slide" Target="slide2.xml"/><Relationship Id="rId3" Type="http://schemas.openxmlformats.org/officeDocument/2006/relationships/image" Target="../media/image66.png"/><Relationship Id="rId20" Type="http://schemas.openxmlformats.org/officeDocument/2006/relationships/vmlDrawing" Target="../drawings/vmlDrawing15.vml"/><Relationship Id="rId2" Type="http://schemas.openxmlformats.org/officeDocument/2006/relationships/image" Target="../media/image63.jpeg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90.wmf"/><Relationship Id="rId16" Type="http://schemas.openxmlformats.org/officeDocument/2006/relationships/oleObject" Target="../embeddings/oleObject85.bin"/><Relationship Id="rId15" Type="http://schemas.openxmlformats.org/officeDocument/2006/relationships/image" Target="../media/image64.png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84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83.bin"/><Relationship Id="rId10" Type="http://schemas.openxmlformats.org/officeDocument/2006/relationships/image" Target="../media/image88.wmf"/><Relationship Id="rId1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92.png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98.wmf"/><Relationship Id="rId12" Type="http://schemas.openxmlformats.org/officeDocument/2006/relationships/oleObject" Target="../embeddings/oleObject90.bin"/><Relationship Id="rId11" Type="http://schemas.openxmlformats.org/officeDocument/2006/relationships/image" Target="../media/image97.png"/><Relationship Id="rId10" Type="http://schemas.openxmlformats.org/officeDocument/2006/relationships/image" Target="../media/image96.wmf"/><Relationship Id="rId1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1.bin"/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102.wmf"/><Relationship Id="rId13" Type="http://schemas.openxmlformats.org/officeDocument/2006/relationships/oleObject" Target="../embeddings/oleObject95.bin"/><Relationship Id="rId12" Type="http://schemas.openxmlformats.org/officeDocument/2006/relationships/slide" Target="slide2.xml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94.bin"/><Relationship Id="rId1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5.xml"/><Relationship Id="rId7" Type="http://schemas.openxmlformats.org/officeDocument/2006/relationships/slide" Target="slide4.xml"/><Relationship Id="rId6" Type="http://schemas.openxmlformats.org/officeDocument/2006/relationships/slide" Target="slide3.xml"/><Relationship Id="rId5" Type="http://schemas.openxmlformats.org/officeDocument/2006/relationships/image" Target="../media/image3.GIF"/><Relationship Id="rId41" Type="http://schemas.openxmlformats.org/officeDocument/2006/relationships/slideLayout" Target="../slideLayouts/slideLayout2.xml"/><Relationship Id="rId40" Type="http://schemas.openxmlformats.org/officeDocument/2006/relationships/slide" Target="slide44.xml"/><Relationship Id="rId4" Type="http://schemas.openxmlformats.org/officeDocument/2006/relationships/image" Target="../media/image9.jpeg"/><Relationship Id="rId39" Type="http://schemas.openxmlformats.org/officeDocument/2006/relationships/slide" Target="slide37.xml"/><Relationship Id="rId38" Type="http://schemas.openxmlformats.org/officeDocument/2006/relationships/slide" Target="slide36.xml"/><Relationship Id="rId37" Type="http://schemas.openxmlformats.org/officeDocument/2006/relationships/slide" Target="slide35.xml"/><Relationship Id="rId36" Type="http://schemas.openxmlformats.org/officeDocument/2006/relationships/slide" Target="slide34.xml"/><Relationship Id="rId35" Type="http://schemas.openxmlformats.org/officeDocument/2006/relationships/slide" Target="slide32.xml"/><Relationship Id="rId34" Type="http://schemas.openxmlformats.org/officeDocument/2006/relationships/slide" Target="slide31.xml"/><Relationship Id="rId33" Type="http://schemas.openxmlformats.org/officeDocument/2006/relationships/slide" Target="slide30.xml"/><Relationship Id="rId32" Type="http://schemas.openxmlformats.org/officeDocument/2006/relationships/slide" Target="slide29.xml"/><Relationship Id="rId31" Type="http://schemas.openxmlformats.org/officeDocument/2006/relationships/slide" Target="slide28.xml"/><Relationship Id="rId30" Type="http://schemas.openxmlformats.org/officeDocument/2006/relationships/slide" Target="slide27.xml"/><Relationship Id="rId3" Type="http://schemas.openxmlformats.org/officeDocument/2006/relationships/image" Target="../media/image8.jpeg"/><Relationship Id="rId29" Type="http://schemas.openxmlformats.org/officeDocument/2006/relationships/slide" Target="slide26.xml"/><Relationship Id="rId28" Type="http://schemas.openxmlformats.org/officeDocument/2006/relationships/slide" Target="slide25.xml"/><Relationship Id="rId27" Type="http://schemas.openxmlformats.org/officeDocument/2006/relationships/slide" Target="slide24.xml"/><Relationship Id="rId26" Type="http://schemas.openxmlformats.org/officeDocument/2006/relationships/slide" Target="slide23.xml"/><Relationship Id="rId25" Type="http://schemas.openxmlformats.org/officeDocument/2006/relationships/slide" Target="slide22.xml"/><Relationship Id="rId24" Type="http://schemas.openxmlformats.org/officeDocument/2006/relationships/slide" Target="slide19.xml"/><Relationship Id="rId23" Type="http://schemas.openxmlformats.org/officeDocument/2006/relationships/slide" Target="slide20.xml"/><Relationship Id="rId22" Type="http://schemas.openxmlformats.org/officeDocument/2006/relationships/slide" Target="slide21.xml"/><Relationship Id="rId21" Type="http://schemas.openxmlformats.org/officeDocument/2006/relationships/slide" Target="slide18.xml"/><Relationship Id="rId20" Type="http://schemas.openxmlformats.org/officeDocument/2006/relationships/slide" Target="slide17.xml"/><Relationship Id="rId2" Type="http://schemas.openxmlformats.org/officeDocument/2006/relationships/image" Target="../media/image7.jpeg"/><Relationship Id="rId19" Type="http://schemas.openxmlformats.org/officeDocument/2006/relationships/slide" Target="slide16.xml"/><Relationship Id="rId18" Type="http://schemas.openxmlformats.org/officeDocument/2006/relationships/slide" Target="slide15.xml"/><Relationship Id="rId17" Type="http://schemas.openxmlformats.org/officeDocument/2006/relationships/slide" Target="slide14.xml"/><Relationship Id="rId16" Type="http://schemas.openxmlformats.org/officeDocument/2006/relationships/slide" Target="slide13.xml"/><Relationship Id="rId15" Type="http://schemas.openxmlformats.org/officeDocument/2006/relationships/slide" Target="slide33.xml"/><Relationship Id="rId14" Type="http://schemas.openxmlformats.org/officeDocument/2006/relationships/slide" Target="slide11.xml"/><Relationship Id="rId13" Type="http://schemas.openxmlformats.org/officeDocument/2006/relationships/slide" Target="slide10.xml"/><Relationship Id="rId12" Type="http://schemas.openxmlformats.org/officeDocument/2006/relationships/slide" Target="slide9.xml"/><Relationship Id="rId11" Type="http://schemas.openxmlformats.org/officeDocument/2006/relationships/slide" Target="slide8.xml"/><Relationship Id="rId10" Type="http://schemas.openxmlformats.org/officeDocument/2006/relationships/slide" Target="slide7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oleObject" Target="../embeddings/oleObject98.bin"/><Relationship Id="rId7" Type="http://schemas.openxmlformats.org/officeDocument/2006/relationships/image" Target="../media/image103.wmf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6.bin"/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7" Type="http://schemas.openxmlformats.org/officeDocument/2006/relationships/vmlDrawing" Target="../drawings/vmlDrawing18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image" Target="../media/image106.wmf"/><Relationship Id="rId13" Type="http://schemas.openxmlformats.org/officeDocument/2006/relationships/oleObject" Target="../embeddings/oleObject100.bin"/><Relationship Id="rId12" Type="http://schemas.openxmlformats.org/officeDocument/2006/relationships/slide" Target="slide2.xml"/><Relationship Id="rId11" Type="http://schemas.openxmlformats.org/officeDocument/2006/relationships/image" Target="../media/image105.wmf"/><Relationship Id="rId10" Type="http://schemas.openxmlformats.org/officeDocument/2006/relationships/oleObject" Target="../embeddings/oleObject99.bin"/><Relationship Id="rId1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92.png"/><Relationship Id="rId18" Type="http://schemas.openxmlformats.org/officeDocument/2006/relationships/vmlDrawing" Target="../drawings/vmlDrawing19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image" Target="../media/image111.wmf"/><Relationship Id="rId14" Type="http://schemas.openxmlformats.org/officeDocument/2006/relationships/oleObject" Target="../embeddings/oleObject106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105.bin"/><Relationship Id="rId11" Type="http://schemas.openxmlformats.org/officeDocument/2006/relationships/slide" Target="slide2.xml"/><Relationship Id="rId10" Type="http://schemas.openxmlformats.org/officeDocument/2006/relationships/image" Target="../media/image109.wmf"/><Relationship Id="rId1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oleObject" Target="../embeddings/oleObject109.bin"/><Relationship Id="rId7" Type="http://schemas.openxmlformats.org/officeDocument/2006/relationships/image" Target="../media/image112.wmf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07.bin"/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9" Type="http://schemas.openxmlformats.org/officeDocument/2006/relationships/vmlDrawing" Target="../drawings/vmlDrawing20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16.wmf"/><Relationship Id="rId15" Type="http://schemas.openxmlformats.org/officeDocument/2006/relationships/oleObject" Target="../embeddings/oleObject112.bin"/><Relationship Id="rId14" Type="http://schemas.openxmlformats.org/officeDocument/2006/relationships/image" Target="../media/image115.wmf"/><Relationship Id="rId13" Type="http://schemas.openxmlformats.org/officeDocument/2006/relationships/oleObject" Target="../embeddings/oleObject111.bin"/><Relationship Id="rId12" Type="http://schemas.openxmlformats.org/officeDocument/2006/relationships/slide" Target="slide2.xml"/><Relationship Id="rId11" Type="http://schemas.openxmlformats.org/officeDocument/2006/relationships/image" Target="../media/image114.wmf"/><Relationship Id="rId10" Type="http://schemas.openxmlformats.org/officeDocument/2006/relationships/oleObject" Target="../embeddings/oleObject110.bin"/><Relationship Id="rId1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oleObject" Target="../embeddings/oleObject115.bin"/><Relationship Id="rId7" Type="http://schemas.openxmlformats.org/officeDocument/2006/relationships/image" Target="../media/image121.wmf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13.bin"/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5" Type="http://schemas.openxmlformats.org/officeDocument/2006/relationships/vmlDrawing" Target="../drawings/vmlDrawing21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23.wmf"/><Relationship Id="rId10" Type="http://schemas.openxmlformats.org/officeDocument/2006/relationships/oleObject" Target="../embeddings/oleObject116.bin"/><Relationship Id="rId1" Type="http://schemas.openxmlformats.org/officeDocument/2006/relationships/image" Target="../media/image11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wmf"/><Relationship Id="rId8" Type="http://schemas.openxmlformats.org/officeDocument/2006/relationships/oleObject" Target="../embeddings/oleObject119.bin"/><Relationship Id="rId7" Type="http://schemas.openxmlformats.org/officeDocument/2006/relationships/image" Target="../media/image125.wmf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17.bin"/><Relationship Id="rId3" Type="http://schemas.openxmlformats.org/officeDocument/2006/relationships/image" Target="../media/image118.jpeg"/><Relationship Id="rId2" Type="http://schemas.openxmlformats.org/officeDocument/2006/relationships/image" Target="../media/image119.png"/><Relationship Id="rId17" Type="http://schemas.openxmlformats.org/officeDocument/2006/relationships/vmlDrawing" Target="../drawings/vmlDrawing2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128.wmf"/><Relationship Id="rId12" Type="http://schemas.openxmlformats.org/officeDocument/2006/relationships/oleObject" Target="../embeddings/oleObject121.bin"/><Relationship Id="rId11" Type="http://schemas.openxmlformats.org/officeDocument/2006/relationships/image" Target="../media/image127.wmf"/><Relationship Id="rId10" Type="http://schemas.openxmlformats.org/officeDocument/2006/relationships/oleObject" Target="../embeddings/oleObject120.bin"/><Relationship Id="rId1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oleObject" Target="../embeddings/oleObject124.bin"/><Relationship Id="rId7" Type="http://schemas.openxmlformats.org/officeDocument/2006/relationships/image" Target="../media/image130.wmf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22.bin"/><Relationship Id="rId3" Type="http://schemas.openxmlformats.org/officeDocument/2006/relationships/image" Target="../media/image118.jpeg"/><Relationship Id="rId2" Type="http://schemas.openxmlformats.org/officeDocument/2006/relationships/image" Target="../media/image119.png"/><Relationship Id="rId15" Type="http://schemas.openxmlformats.org/officeDocument/2006/relationships/vmlDrawing" Target="../drawings/vmlDrawing23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slide" Target="slide2.xml"/><Relationship Id="rId11" Type="http://schemas.openxmlformats.org/officeDocument/2006/relationships/image" Target="../media/image132.wmf"/><Relationship Id="rId10" Type="http://schemas.openxmlformats.org/officeDocument/2006/relationships/oleObject" Target="../embeddings/oleObject125.bin"/><Relationship Id="rId1" Type="http://schemas.openxmlformats.org/officeDocument/2006/relationships/image" Target="../media/image117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8.bin"/><Relationship Id="rId8" Type="http://schemas.openxmlformats.org/officeDocument/2006/relationships/image" Target="../media/image134.wmf"/><Relationship Id="rId7" Type="http://schemas.openxmlformats.org/officeDocument/2006/relationships/oleObject" Target="../embeddings/oleObject127.bin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18.jpeg"/><Relationship Id="rId3" Type="http://schemas.openxmlformats.org/officeDocument/2006/relationships/slide" Target="slide2.xml"/><Relationship Id="rId2" Type="http://schemas.openxmlformats.org/officeDocument/2006/relationships/image" Target="../media/image119.png"/><Relationship Id="rId15" Type="http://schemas.openxmlformats.org/officeDocument/2006/relationships/vmlDrawing" Target="../drawings/vmlDrawing24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36.wmf"/><Relationship Id="rId11" Type="http://schemas.openxmlformats.org/officeDocument/2006/relationships/oleObject" Target="../embeddings/oleObject129.bin"/><Relationship Id="rId10" Type="http://schemas.openxmlformats.org/officeDocument/2006/relationships/image" Target="../media/image135.wmf"/><Relationship Id="rId1" Type="http://schemas.openxmlformats.org/officeDocument/2006/relationships/image" Target="../media/image117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31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18.jpeg"/><Relationship Id="rId3" Type="http://schemas.openxmlformats.org/officeDocument/2006/relationships/slide" Target="slide2.xml"/><Relationship Id="rId2" Type="http://schemas.openxmlformats.org/officeDocument/2006/relationships/image" Target="../media/image119.png"/><Relationship Id="rId15" Type="http://schemas.openxmlformats.org/officeDocument/2006/relationships/vmlDrawing" Target="../drawings/vmlDrawing25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40.wmf"/><Relationship Id="rId11" Type="http://schemas.openxmlformats.org/officeDocument/2006/relationships/oleObject" Target="../embeddings/oleObject133.bin"/><Relationship Id="rId10" Type="http://schemas.openxmlformats.org/officeDocument/2006/relationships/image" Target="../media/image139.wmf"/><Relationship Id="rId1" Type="http://schemas.openxmlformats.org/officeDocument/2006/relationships/image" Target="../media/image117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7.bin"/><Relationship Id="rId8" Type="http://schemas.openxmlformats.org/officeDocument/2006/relationships/oleObject" Target="../embeddings/oleObject136.bin"/><Relationship Id="rId7" Type="http://schemas.openxmlformats.org/officeDocument/2006/relationships/image" Target="../media/image144.wmf"/><Relationship Id="rId6" Type="http://schemas.openxmlformats.org/officeDocument/2006/relationships/oleObject" Target="../embeddings/oleObject135.bin"/><Relationship Id="rId5" Type="http://schemas.openxmlformats.org/officeDocument/2006/relationships/slide" Target="slide2.xml"/><Relationship Id="rId4" Type="http://schemas.openxmlformats.org/officeDocument/2006/relationships/image" Target="../media/image143.wmf"/><Relationship Id="rId3" Type="http://schemas.openxmlformats.org/officeDocument/2006/relationships/oleObject" Target="../embeddings/oleObject134.bin"/><Relationship Id="rId2" Type="http://schemas.openxmlformats.org/officeDocument/2006/relationships/image" Target="../media/image142.png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26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8.xml"/><Relationship Id="rId10" Type="http://schemas.openxmlformats.org/officeDocument/2006/relationships/oleObject" Target="../embeddings/oleObject138.bin"/><Relationship Id="rId1" Type="http://schemas.openxmlformats.org/officeDocument/2006/relationships/image" Target="../media/image141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oleObject" Target="../embeddings/oleObject141.bin"/><Relationship Id="rId7" Type="http://schemas.openxmlformats.org/officeDocument/2006/relationships/image" Target="../media/image146.wmf"/><Relationship Id="rId6" Type="http://schemas.openxmlformats.org/officeDocument/2006/relationships/oleObject" Target="../embeddings/oleObject140.bin"/><Relationship Id="rId5" Type="http://schemas.openxmlformats.org/officeDocument/2006/relationships/slide" Target="slide2.xml"/><Relationship Id="rId4" Type="http://schemas.openxmlformats.org/officeDocument/2006/relationships/image" Target="../media/image145.wmf"/><Relationship Id="rId3" Type="http://schemas.openxmlformats.org/officeDocument/2006/relationships/oleObject" Target="../embeddings/oleObject139.bin"/><Relationship Id="rId2" Type="http://schemas.openxmlformats.org/officeDocument/2006/relationships/image" Target="../media/image142.png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27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38.xml"/><Relationship Id="rId11" Type="http://schemas.openxmlformats.org/officeDocument/2006/relationships/oleObject" Target="../embeddings/oleObject143.bin"/><Relationship Id="rId10" Type="http://schemas.openxmlformats.org/officeDocument/2006/relationships/oleObject" Target="../embeddings/oleObject142.bin"/><Relationship Id="rId1" Type="http://schemas.openxmlformats.org/officeDocument/2006/relationships/image" Target="../media/image14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14" Type="http://schemas.openxmlformats.org/officeDocument/2006/relationships/image" Target="../media/image17.jpeg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1" Type="http://schemas.openxmlformats.org/officeDocument/2006/relationships/slide" Target="slide2.xm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oleObject" Target="../embeddings/oleObject146.bin"/><Relationship Id="rId7" Type="http://schemas.openxmlformats.org/officeDocument/2006/relationships/image" Target="../media/image148.wmf"/><Relationship Id="rId6" Type="http://schemas.openxmlformats.org/officeDocument/2006/relationships/oleObject" Target="../embeddings/oleObject145.bin"/><Relationship Id="rId5" Type="http://schemas.openxmlformats.org/officeDocument/2006/relationships/slide" Target="slide2.xml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144.bin"/><Relationship Id="rId2" Type="http://schemas.openxmlformats.org/officeDocument/2006/relationships/image" Target="../media/image142.png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28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38.xml"/><Relationship Id="rId11" Type="http://schemas.openxmlformats.org/officeDocument/2006/relationships/oleObject" Target="../embeddings/oleObject148.bin"/><Relationship Id="rId10" Type="http://schemas.openxmlformats.org/officeDocument/2006/relationships/oleObject" Target="../embeddings/oleObject147.bin"/><Relationship Id="rId1" Type="http://schemas.openxmlformats.org/officeDocument/2006/relationships/image" Target="../media/image14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2.bin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51.bin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149.bin"/><Relationship Id="rId2" Type="http://schemas.openxmlformats.org/officeDocument/2006/relationships/image" Target="../media/image142.png"/><Relationship Id="rId15" Type="http://schemas.openxmlformats.org/officeDocument/2006/relationships/notesSlide" Target="../notesSlides/notesSlide5.xml"/><Relationship Id="rId14" Type="http://schemas.openxmlformats.org/officeDocument/2006/relationships/vmlDrawing" Target="../drawings/vmlDrawing29.vml"/><Relationship Id="rId13" Type="http://schemas.openxmlformats.org/officeDocument/2006/relationships/slideLayout" Target="../slideLayouts/slideLayout2.xml"/><Relationship Id="rId12" Type="http://schemas.openxmlformats.org/officeDocument/2006/relationships/slide" Target="slide38.xml"/><Relationship Id="rId11" Type="http://schemas.openxmlformats.org/officeDocument/2006/relationships/slide" Target="slide2.xml"/><Relationship Id="rId10" Type="http://schemas.openxmlformats.org/officeDocument/2006/relationships/oleObject" Target="../embeddings/oleObject153.bin"/><Relationship Id="rId1" Type="http://schemas.openxmlformats.org/officeDocument/2006/relationships/image" Target="../media/image14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151.wmf"/><Relationship Id="rId6" Type="http://schemas.openxmlformats.org/officeDocument/2006/relationships/oleObject" Target="../embeddings/oleObject155.bin"/><Relationship Id="rId5" Type="http://schemas.openxmlformats.org/officeDocument/2006/relationships/slide" Target="slide2.xml"/><Relationship Id="rId4" Type="http://schemas.openxmlformats.org/officeDocument/2006/relationships/image" Target="../media/image150.wmf"/><Relationship Id="rId3" Type="http://schemas.openxmlformats.org/officeDocument/2006/relationships/oleObject" Target="../embeddings/oleObject154.bin"/><Relationship Id="rId2" Type="http://schemas.openxmlformats.org/officeDocument/2006/relationships/image" Target="../media/image142.png"/><Relationship Id="rId16" Type="http://schemas.openxmlformats.org/officeDocument/2006/relationships/notesSlide" Target="../notesSlides/notesSlide6.xml"/><Relationship Id="rId15" Type="http://schemas.openxmlformats.org/officeDocument/2006/relationships/vmlDrawing" Target="../drawings/vmlDrawing30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52.wmf"/><Relationship Id="rId11" Type="http://schemas.openxmlformats.org/officeDocument/2006/relationships/oleObject" Target="../embeddings/oleObject158.bin"/><Relationship Id="rId10" Type="http://schemas.openxmlformats.org/officeDocument/2006/relationships/oleObject" Target="../embeddings/oleObject157.bin"/><Relationship Id="rId1" Type="http://schemas.openxmlformats.org/officeDocument/2006/relationships/image" Target="../media/image141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oleObject" Target="../embeddings/oleObject161.bin"/><Relationship Id="rId7" Type="http://schemas.openxmlformats.org/officeDocument/2006/relationships/image" Target="../media/image156.wmf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59.bin"/><Relationship Id="rId3" Type="http://schemas.openxmlformats.org/officeDocument/2006/relationships/image" Target="../media/image154.png"/><Relationship Id="rId2" Type="http://schemas.openxmlformats.org/officeDocument/2006/relationships/slide" Target="slide2.xml"/><Relationship Id="rId15" Type="http://schemas.openxmlformats.org/officeDocument/2006/relationships/vmlDrawing" Target="../drawings/vmlDrawing31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59.jpeg"/><Relationship Id="rId11" Type="http://schemas.openxmlformats.org/officeDocument/2006/relationships/image" Target="../media/image158.wmf"/><Relationship Id="rId10" Type="http://schemas.openxmlformats.org/officeDocument/2006/relationships/oleObject" Target="../embeddings/oleObject162.bin"/><Relationship Id="rId1" Type="http://schemas.openxmlformats.org/officeDocument/2006/relationships/image" Target="../media/image153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2.wmf"/><Relationship Id="rId8" Type="http://schemas.openxmlformats.org/officeDocument/2006/relationships/oleObject" Target="../embeddings/oleObject165.bin"/><Relationship Id="rId7" Type="http://schemas.openxmlformats.org/officeDocument/2006/relationships/image" Target="../media/image161.wmf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63.bin"/><Relationship Id="rId3" Type="http://schemas.openxmlformats.org/officeDocument/2006/relationships/image" Target="../media/image154.png"/><Relationship Id="rId2" Type="http://schemas.openxmlformats.org/officeDocument/2006/relationships/image" Target="../media/image153.jpeg"/><Relationship Id="rId15" Type="http://schemas.openxmlformats.org/officeDocument/2006/relationships/vmlDrawing" Target="../drawings/vmlDrawing32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59.jpeg"/><Relationship Id="rId11" Type="http://schemas.openxmlformats.org/officeDocument/2006/relationships/image" Target="../media/image163.wmf"/><Relationship Id="rId10" Type="http://schemas.openxmlformats.org/officeDocument/2006/relationships/oleObject" Target="../embeddings/oleObject166.bin"/><Relationship Id="rId1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9.bin"/><Relationship Id="rId8" Type="http://schemas.openxmlformats.org/officeDocument/2006/relationships/image" Target="../media/image165.wmf"/><Relationship Id="rId7" Type="http://schemas.openxmlformats.org/officeDocument/2006/relationships/oleObject" Target="../embeddings/oleObject168.bin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54.png"/><Relationship Id="rId3" Type="http://schemas.openxmlformats.org/officeDocument/2006/relationships/image" Target="../media/image159.jpeg"/><Relationship Id="rId2" Type="http://schemas.openxmlformats.org/officeDocument/2006/relationships/image" Target="../media/image153.jpeg"/><Relationship Id="rId15" Type="http://schemas.openxmlformats.org/officeDocument/2006/relationships/vmlDrawing" Target="../drawings/vmlDrawing33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67.wmf"/><Relationship Id="rId11" Type="http://schemas.openxmlformats.org/officeDocument/2006/relationships/oleObject" Target="../embeddings/oleObject170.bin"/><Relationship Id="rId10" Type="http://schemas.openxmlformats.org/officeDocument/2006/relationships/image" Target="../media/image166.wmf"/><Relationship Id="rId1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3.bin"/><Relationship Id="rId8" Type="http://schemas.openxmlformats.org/officeDocument/2006/relationships/image" Target="../media/image169.wmf"/><Relationship Id="rId7" Type="http://schemas.openxmlformats.org/officeDocument/2006/relationships/oleObject" Target="../embeddings/oleObject172.bin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54.png"/><Relationship Id="rId3" Type="http://schemas.openxmlformats.org/officeDocument/2006/relationships/image" Target="../media/image153.jpeg"/><Relationship Id="rId2" Type="http://schemas.openxmlformats.org/officeDocument/2006/relationships/slide" Target="slide2.xml"/><Relationship Id="rId15" Type="http://schemas.openxmlformats.org/officeDocument/2006/relationships/vmlDrawing" Target="../drawings/vmlDrawing34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71.wmf"/><Relationship Id="rId11" Type="http://schemas.openxmlformats.org/officeDocument/2006/relationships/oleObject" Target="../embeddings/oleObject174.bin"/><Relationship Id="rId10" Type="http://schemas.openxmlformats.org/officeDocument/2006/relationships/image" Target="../media/image170.wmf"/><Relationship Id="rId1" Type="http://schemas.openxmlformats.org/officeDocument/2006/relationships/image" Target="../media/image159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7.bin"/><Relationship Id="rId8" Type="http://schemas.openxmlformats.org/officeDocument/2006/relationships/image" Target="../media/image173.wmf"/><Relationship Id="rId7" Type="http://schemas.openxmlformats.org/officeDocument/2006/relationships/oleObject" Target="../embeddings/oleObject176.bin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54.png"/><Relationship Id="rId3" Type="http://schemas.openxmlformats.org/officeDocument/2006/relationships/image" Target="../media/image153.jpeg"/><Relationship Id="rId2" Type="http://schemas.openxmlformats.org/officeDocument/2006/relationships/slide" Target="slide2.xml"/><Relationship Id="rId15" Type="http://schemas.openxmlformats.org/officeDocument/2006/relationships/vmlDrawing" Target="../drawings/vmlDrawing35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38.xml"/><Relationship Id="rId12" Type="http://schemas.openxmlformats.org/officeDocument/2006/relationships/image" Target="../media/image175.wmf"/><Relationship Id="rId11" Type="http://schemas.openxmlformats.org/officeDocument/2006/relationships/oleObject" Target="../embeddings/oleObject178.bin"/><Relationship Id="rId10" Type="http://schemas.openxmlformats.org/officeDocument/2006/relationships/image" Target="../media/image174.wmf"/><Relationship Id="rId1" Type="http://schemas.openxmlformats.org/officeDocument/2006/relationships/image" Target="../media/image159.jpe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slide" Target="slide39.xml"/><Relationship Id="rId2" Type="http://schemas.openxmlformats.org/officeDocument/2006/relationships/slide" Target="slide1.xml"/><Relationship Id="rId1" Type="http://schemas.openxmlformats.org/officeDocument/2006/relationships/image" Target="../media/image176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1.wmf"/><Relationship Id="rId8" Type="http://schemas.openxmlformats.org/officeDocument/2006/relationships/oleObject" Target="../embeddings/oleObject182.bin"/><Relationship Id="rId7" Type="http://schemas.openxmlformats.org/officeDocument/2006/relationships/image" Target="../media/image180.wmf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180.bin"/><Relationship Id="rId3" Type="http://schemas.openxmlformats.org/officeDocument/2006/relationships/image" Target="../media/image178.wmf"/><Relationship Id="rId20" Type="http://schemas.openxmlformats.org/officeDocument/2006/relationships/vmlDrawing" Target="../drawings/vmlDrawing36.vml"/><Relationship Id="rId2" Type="http://schemas.openxmlformats.org/officeDocument/2006/relationships/oleObject" Target="../embeddings/oleObject179.bin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185.wmf"/><Relationship Id="rId16" Type="http://schemas.openxmlformats.org/officeDocument/2006/relationships/oleObject" Target="../embeddings/oleObject186.bin"/><Relationship Id="rId15" Type="http://schemas.openxmlformats.org/officeDocument/2006/relationships/image" Target="../media/image184.wmf"/><Relationship Id="rId14" Type="http://schemas.openxmlformats.org/officeDocument/2006/relationships/oleObject" Target="../embeddings/oleObject185.bin"/><Relationship Id="rId13" Type="http://schemas.openxmlformats.org/officeDocument/2006/relationships/image" Target="../media/image183.wmf"/><Relationship Id="rId12" Type="http://schemas.openxmlformats.org/officeDocument/2006/relationships/oleObject" Target="../embeddings/oleObject184.bin"/><Relationship Id="rId11" Type="http://schemas.openxmlformats.org/officeDocument/2006/relationships/image" Target="../media/image182.wmf"/><Relationship Id="rId10" Type="http://schemas.openxmlformats.org/officeDocument/2006/relationships/oleObject" Target="../embeddings/oleObject183.bin"/><Relationship Id="rId1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12.bin"/><Relationship Id="rId14" Type="http://schemas.openxmlformats.org/officeDocument/2006/relationships/slide" Target="slide2.xml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wmf"/><Relationship Id="rId8" Type="http://schemas.openxmlformats.org/officeDocument/2006/relationships/oleObject" Target="../embeddings/oleObject190.bin"/><Relationship Id="rId7" Type="http://schemas.openxmlformats.org/officeDocument/2006/relationships/image" Target="../media/image188.wmf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88.bin"/><Relationship Id="rId3" Type="http://schemas.openxmlformats.org/officeDocument/2006/relationships/image" Target="../media/image186.wmf"/><Relationship Id="rId20" Type="http://schemas.openxmlformats.org/officeDocument/2006/relationships/vmlDrawing" Target="../drawings/vmlDrawing37.vml"/><Relationship Id="rId2" Type="http://schemas.openxmlformats.org/officeDocument/2006/relationships/oleObject" Target="../embeddings/oleObject187.bin"/><Relationship Id="rId19" Type="http://schemas.openxmlformats.org/officeDocument/2006/relationships/slideLayout" Target="../slideLayouts/slideLayout2.xml"/><Relationship Id="rId18" Type="http://schemas.openxmlformats.org/officeDocument/2006/relationships/slide" Target="slide38.xml"/><Relationship Id="rId17" Type="http://schemas.openxmlformats.org/officeDocument/2006/relationships/image" Target="../media/image193.wmf"/><Relationship Id="rId16" Type="http://schemas.openxmlformats.org/officeDocument/2006/relationships/oleObject" Target="../embeddings/oleObject194.bin"/><Relationship Id="rId15" Type="http://schemas.openxmlformats.org/officeDocument/2006/relationships/image" Target="../media/image192.wmf"/><Relationship Id="rId14" Type="http://schemas.openxmlformats.org/officeDocument/2006/relationships/oleObject" Target="../embeddings/oleObject193.bin"/><Relationship Id="rId13" Type="http://schemas.openxmlformats.org/officeDocument/2006/relationships/image" Target="../media/image191.wmf"/><Relationship Id="rId12" Type="http://schemas.openxmlformats.org/officeDocument/2006/relationships/oleObject" Target="../embeddings/oleObject192.bin"/><Relationship Id="rId11" Type="http://schemas.openxmlformats.org/officeDocument/2006/relationships/image" Target="../media/image190.wmf"/><Relationship Id="rId10" Type="http://schemas.openxmlformats.org/officeDocument/2006/relationships/oleObject" Target="../embeddings/oleObject191.bin"/><Relationship Id="rId1" Type="http://schemas.openxmlformats.org/officeDocument/2006/relationships/image" Target="../media/image177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6.wmf"/><Relationship Id="rId8" Type="http://schemas.openxmlformats.org/officeDocument/2006/relationships/oleObject" Target="../embeddings/oleObject198.bin"/><Relationship Id="rId7" Type="http://schemas.openxmlformats.org/officeDocument/2006/relationships/image" Target="../media/image195.wmf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96.bin"/><Relationship Id="rId31" Type="http://schemas.openxmlformats.org/officeDocument/2006/relationships/vmlDrawing" Target="../drawings/vmlDrawing38.v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177.png"/><Relationship Id="rId29" Type="http://schemas.openxmlformats.org/officeDocument/2006/relationships/slide" Target="slide38.xml"/><Relationship Id="rId28" Type="http://schemas.openxmlformats.org/officeDocument/2006/relationships/image" Target="../media/image205.wmf"/><Relationship Id="rId27" Type="http://schemas.openxmlformats.org/officeDocument/2006/relationships/oleObject" Target="../embeddings/oleObject208.bin"/><Relationship Id="rId26" Type="http://schemas.openxmlformats.org/officeDocument/2006/relationships/image" Target="../media/image204.wmf"/><Relationship Id="rId25" Type="http://schemas.openxmlformats.org/officeDocument/2006/relationships/oleObject" Target="../embeddings/oleObject207.bin"/><Relationship Id="rId24" Type="http://schemas.openxmlformats.org/officeDocument/2006/relationships/image" Target="../media/image203.wmf"/><Relationship Id="rId23" Type="http://schemas.openxmlformats.org/officeDocument/2006/relationships/oleObject" Target="../embeddings/oleObject206.bin"/><Relationship Id="rId22" Type="http://schemas.openxmlformats.org/officeDocument/2006/relationships/oleObject" Target="../embeddings/oleObject205.bin"/><Relationship Id="rId21" Type="http://schemas.openxmlformats.org/officeDocument/2006/relationships/image" Target="../media/image202.wmf"/><Relationship Id="rId20" Type="http://schemas.openxmlformats.org/officeDocument/2006/relationships/oleObject" Target="../embeddings/oleObject204.bin"/><Relationship Id="rId2" Type="http://schemas.openxmlformats.org/officeDocument/2006/relationships/image" Target="../media/image194.wmf"/><Relationship Id="rId19" Type="http://schemas.openxmlformats.org/officeDocument/2006/relationships/image" Target="../media/image201.wmf"/><Relationship Id="rId18" Type="http://schemas.openxmlformats.org/officeDocument/2006/relationships/oleObject" Target="../embeddings/oleObject203.bin"/><Relationship Id="rId17" Type="http://schemas.openxmlformats.org/officeDocument/2006/relationships/image" Target="../media/image200.wmf"/><Relationship Id="rId16" Type="http://schemas.openxmlformats.org/officeDocument/2006/relationships/oleObject" Target="../embeddings/oleObject202.bin"/><Relationship Id="rId15" Type="http://schemas.openxmlformats.org/officeDocument/2006/relationships/image" Target="../media/image199.wmf"/><Relationship Id="rId14" Type="http://schemas.openxmlformats.org/officeDocument/2006/relationships/oleObject" Target="../embeddings/oleObject201.bin"/><Relationship Id="rId13" Type="http://schemas.openxmlformats.org/officeDocument/2006/relationships/image" Target="../media/image198.wmf"/><Relationship Id="rId12" Type="http://schemas.openxmlformats.org/officeDocument/2006/relationships/oleObject" Target="../embeddings/oleObject200.bin"/><Relationship Id="rId11" Type="http://schemas.openxmlformats.org/officeDocument/2006/relationships/image" Target="../media/image197.wmf"/><Relationship Id="rId10" Type="http://schemas.openxmlformats.org/officeDocument/2006/relationships/oleObject" Target="../embeddings/oleObject199.bin"/><Relationship Id="rId1" Type="http://schemas.openxmlformats.org/officeDocument/2006/relationships/oleObject" Target="../embeddings/oleObject195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2.bin"/><Relationship Id="rId8" Type="http://schemas.openxmlformats.org/officeDocument/2006/relationships/image" Target="../media/image207.jpeg"/><Relationship Id="rId7" Type="http://schemas.openxmlformats.org/officeDocument/2006/relationships/image" Target="../media/image196.wmf"/><Relationship Id="rId6" Type="http://schemas.openxmlformats.org/officeDocument/2006/relationships/oleObject" Target="../embeddings/oleObject211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210.bin"/><Relationship Id="rId3" Type="http://schemas.openxmlformats.org/officeDocument/2006/relationships/image" Target="../media/image206.wmf"/><Relationship Id="rId2" Type="http://schemas.openxmlformats.org/officeDocument/2006/relationships/oleObject" Target="../embeddings/oleObject209.bin"/><Relationship Id="rId15" Type="http://schemas.openxmlformats.org/officeDocument/2006/relationships/vmlDrawing" Target="../drawings/vmlDrawing39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09.jpeg"/><Relationship Id="rId12" Type="http://schemas.openxmlformats.org/officeDocument/2006/relationships/slide" Target="slide38.xml"/><Relationship Id="rId11" Type="http://schemas.openxmlformats.org/officeDocument/2006/relationships/image" Target="../media/image208.wmf"/><Relationship Id="rId10" Type="http://schemas.openxmlformats.org/officeDocument/2006/relationships/oleObject" Target="../embeddings/oleObject213.bin"/><Relationship Id="rId1" Type="http://schemas.openxmlformats.org/officeDocument/2006/relationships/image" Target="../media/image1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38.xml"/><Relationship Id="rId6" Type="http://schemas.openxmlformats.org/officeDocument/2006/relationships/image" Target="../media/image214.jpeg"/><Relationship Id="rId5" Type="http://schemas.openxmlformats.org/officeDocument/2006/relationships/image" Target="../media/image213.wmf"/><Relationship Id="rId4" Type="http://schemas.openxmlformats.org/officeDocument/2006/relationships/image" Target="../media/image212.wmf"/><Relationship Id="rId3" Type="http://schemas.openxmlformats.org/officeDocument/2006/relationships/image" Target="../media/image211.wmf"/><Relationship Id="rId2" Type="http://schemas.openxmlformats.org/officeDocument/2006/relationships/image" Target="../media/image177.png"/><Relationship Id="rId1" Type="http://schemas.openxmlformats.org/officeDocument/2006/relationships/image" Target="../media/image210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5.GIF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2" Type="http://schemas.openxmlformats.org/officeDocument/2006/relationships/slideLayout" Target="../slideLayouts/slideLayout2.xml"/><Relationship Id="rId21" Type="http://schemas.openxmlformats.org/officeDocument/2006/relationships/hyperlink" Target="http://bestgif.su/_ph/36/2/262264788.gif" TargetMode="External"/><Relationship Id="rId20" Type="http://schemas.openxmlformats.org/officeDocument/2006/relationships/hyperlink" Target="https://us.123rf.com/450wm/pinkcoala/pinkcoala1202/pinkcoala120200004/12380455-%D0%A1%D0%B8%D0%BD%D0%B8%D0%B5-%D0%BF%D0%BE%D0%B4%D1%81%D0%BD%D0%B5%D0%B6%D0%BD%D0%B8%D0%BA%D0%B8.jpg?ver=6" TargetMode="External"/><Relationship Id="rId2" Type="http://schemas.openxmlformats.org/officeDocument/2006/relationships/hyperlink" Target="http://900igr.net/up/datai/172601/0010-008-.jpg" TargetMode="External"/><Relationship Id="rId19" Type="http://schemas.openxmlformats.org/officeDocument/2006/relationships/hyperlink" Target="http://bibliotim.ru/Detskaya/ekologia/den_podsnegnika.gif" TargetMode="External"/><Relationship Id="rId18" Type="http://schemas.openxmlformats.org/officeDocument/2006/relationships/hyperlink" Target="http://krasivye-zhivotnye.ru/images2/pticy10.png" TargetMode="External"/><Relationship Id="rId17" Type="http://schemas.openxmlformats.org/officeDocument/2006/relationships/hyperlink" Target="https://www.metod-kopilka.ru/images/doc/70/71117/hello_html_m16f9a460.png" TargetMode="External"/><Relationship Id="rId16" Type="http://schemas.openxmlformats.org/officeDocument/2006/relationships/hyperlink" Target="http://gifok.net/images/2015/10/27/Birds_1_065.png" TargetMode="External"/><Relationship Id="rId15" Type="http://schemas.openxmlformats.org/officeDocument/2006/relationships/hyperlink" Target="http://www.playcast.ru/uploads/2015/01/03/11411359.png" TargetMode="External"/><Relationship Id="rId14" Type="http://schemas.openxmlformats.org/officeDocument/2006/relationships/hyperlink" Target="http://www.playcast.ru/uploads/2015/02/27/12347108.png" TargetMode="External"/><Relationship Id="rId13" Type="http://schemas.openxmlformats.org/officeDocument/2006/relationships/hyperlink" Target="https://avatars.mds.yandex.net/get-pdb/163339/3809b13a-7f4c-402f-a78e-c533922e037a/s1200?webp=false" TargetMode="External"/><Relationship Id="rId12" Type="http://schemas.openxmlformats.org/officeDocument/2006/relationships/hyperlink" Target="https://photosp.ru/images/2018/03/11/0_185430_83eee725_orig.png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17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5.png"/><Relationship Id="rId19" Type="http://schemas.openxmlformats.org/officeDocument/2006/relationships/vmlDrawing" Target="../drawings/vmlDrawing3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18.bin"/><Relationship Id="rId14" Type="http://schemas.openxmlformats.org/officeDocument/2006/relationships/image" Target="../media/image17.jpeg"/><Relationship Id="rId13" Type="http://schemas.openxmlformats.org/officeDocument/2006/relationships/image" Target="../media/image27.wmf"/><Relationship Id="rId12" Type="http://schemas.openxmlformats.org/officeDocument/2006/relationships/oleObject" Target="../embeddings/oleObject17.bin"/><Relationship Id="rId11" Type="http://schemas.openxmlformats.org/officeDocument/2006/relationships/slide" Target="slide2.xml"/><Relationship Id="rId10" Type="http://schemas.openxmlformats.org/officeDocument/2006/relationships/image" Target="../media/image26.wmf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24.bin"/><Relationship Id="rId14" Type="http://schemas.openxmlformats.org/officeDocument/2006/relationships/slide" Target="slide2.xml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22.bin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8.xml"/><Relationship Id="rId16" Type="http://schemas.openxmlformats.org/officeDocument/2006/relationships/image" Target="../media/image18.wmf"/><Relationship Id="rId15" Type="http://schemas.openxmlformats.org/officeDocument/2006/relationships/oleObject" Target="../embeddings/oleObject30.bin"/><Relationship Id="rId14" Type="http://schemas.openxmlformats.org/officeDocument/2006/relationships/slide" Target="slide2.xml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8.bin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1.bin"/><Relationship Id="rId4" Type="http://schemas.openxmlformats.org/officeDocument/2006/relationships/slide" Target="slide2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image" Target="../media/image45.png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42.wmf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38.xml"/><Relationship Id="rId15" Type="http://schemas.openxmlformats.org/officeDocument/2006/relationships/slide" Target="slide2.xml"/><Relationship Id="rId14" Type="http://schemas.openxmlformats.org/officeDocument/2006/relationships/image" Target="../media/image45.png"/><Relationship Id="rId13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35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tihi.ru/pics/2016/06/14/10575.gif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97837" flipH="1">
            <a:off x="422120" y="2680483"/>
            <a:ext cx="1635149" cy="1563931"/>
          </a:xfrm>
          <a:prstGeom prst="rect">
            <a:avLst/>
          </a:prstGeom>
          <a:noFill/>
        </p:spPr>
      </p:pic>
      <p:pic>
        <p:nvPicPr>
          <p:cNvPr id="19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12080">
            <a:off x="419975" y="3542608"/>
            <a:ext cx="1326592" cy="1828109"/>
          </a:xfrm>
          <a:prstGeom prst="rect">
            <a:avLst/>
          </a:prstGeom>
          <a:noFill/>
        </p:spPr>
      </p:pic>
      <p:pic>
        <p:nvPicPr>
          <p:cNvPr id="20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4838">
            <a:off x="7643075" y="3064177"/>
            <a:ext cx="1404923" cy="1936052"/>
          </a:xfrm>
          <a:prstGeom prst="rect">
            <a:avLst/>
          </a:prstGeom>
          <a:noFill/>
        </p:spPr>
      </p:pic>
      <p:pic>
        <p:nvPicPr>
          <p:cNvPr id="17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789040"/>
            <a:ext cx="1979712" cy="2728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9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№11</a:t>
            </a:r>
            <a:endParaRPr lang="ru-RU" sz="39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4149080"/>
            <a:ext cx="1732629" cy="2353088"/>
          </a:xfrm>
          <a:prstGeom prst="rect">
            <a:avLst/>
          </a:prstGeom>
          <a:noFill/>
        </p:spPr>
      </p:pic>
      <p:pic>
        <p:nvPicPr>
          <p:cNvPr id="6150" name="Picture 6" descr="http://img-fotki.yandex.ru/get/6845/200418627.17/0_10baa9_cba9618f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5157192"/>
            <a:ext cx="1711294" cy="12547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34076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уравнений,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Сводящихся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квадратным уравнениям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5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0" y="263691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251520" y="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23"/>
          <p:cNvGraphicFramePr>
            <a:graphicFrameLocks noChangeAspect="1"/>
          </p:cNvGraphicFramePr>
          <p:nvPr/>
        </p:nvGraphicFramePr>
        <p:xfrm>
          <a:off x="4046538" y="42863"/>
          <a:ext cx="3386137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5" imgW="22555200" imgH="9448800" progId="Equation.3">
                  <p:embed/>
                </p:oleObj>
              </mc:Choice>
              <mc:Fallback>
                <p:oleObj name="Формула" r:id="rId5" imgW="22555200" imgH="94488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6538" y="42863"/>
                        <a:ext cx="3386137" cy="1338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Скругленный прямоугольник 63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817357" y="2388727"/>
            <a:ext cx="1791970" cy="88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7" imgW="14935200" imgH="10363200" progId="Equation.3">
                    <p:embed/>
                  </p:oleObj>
                </mc:Choice>
                <mc:Fallback>
                  <p:oleObj name="Формула" r:id="rId7" imgW="14935200" imgH="10363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17357" y="2388727"/>
                          <a:ext cx="1791970" cy="885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18"/>
          <p:cNvGrpSpPr/>
          <p:nvPr/>
        </p:nvGrpSpPr>
        <p:grpSpPr>
          <a:xfrm>
            <a:off x="2555775" y="1916832"/>
            <a:ext cx="2880321" cy="1512169"/>
            <a:chOff x="2555775" y="2348880"/>
            <a:chExt cx="2304257" cy="101411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555775" y="2406952"/>
            <a:ext cx="2304256" cy="928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9" imgW="22250400" imgH="10363200" progId="Equation.3">
                    <p:embed/>
                  </p:oleObj>
                </mc:Choice>
                <mc:Fallback>
                  <p:oleObj name="Формула" r:id="rId9" imgW="22250400" imgH="10363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5" y="2406952"/>
                          <a:ext cx="2304256" cy="928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23"/>
          <p:cNvGrpSpPr/>
          <p:nvPr/>
        </p:nvGrpSpPr>
        <p:grpSpPr>
          <a:xfrm>
            <a:off x="2555774" y="3573017"/>
            <a:ext cx="2880319" cy="1511746"/>
            <a:chOff x="2555776" y="2292543"/>
            <a:chExt cx="2304256" cy="101382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1"/>
            <p:cNvGraphicFramePr>
              <a:graphicFrameLocks noChangeAspect="1"/>
            </p:cNvGraphicFramePr>
            <p:nvPr/>
          </p:nvGraphicFramePr>
          <p:xfrm>
            <a:off x="3123547" y="2304553"/>
            <a:ext cx="1148080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11" imgW="11582400" imgH="10972800" progId="Equation.3">
                    <p:embed/>
                  </p:oleObj>
                </mc:Choice>
                <mc:Fallback>
                  <p:oleObj name="Формула" r:id="rId11" imgW="11582400" imgH="10972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23547" y="2304553"/>
                          <a:ext cx="1148080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Скругленный прямоугольник 77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28"/>
          <p:cNvGrpSpPr/>
          <p:nvPr/>
        </p:nvGrpSpPr>
        <p:grpSpPr>
          <a:xfrm>
            <a:off x="5561014" y="3573014"/>
            <a:ext cx="2919413" cy="1480291"/>
            <a:chOff x="2540498" y="2292270"/>
            <a:chExt cx="2335530" cy="99271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2540498" y="2320252"/>
            <a:ext cx="2335530" cy="957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3" imgW="22250400" imgH="10363200" progId="Equation.3">
                    <p:embed/>
                  </p:oleObj>
                </mc:Choice>
                <mc:Fallback>
                  <p:oleObj name="Формула" r:id="rId13" imgW="22250400" imgH="103632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40498" y="2320252"/>
                          <a:ext cx="2335530" cy="957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Скругленный прямоугольник 82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зад 8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сведения 85">
            <a:hlinkClick r:id="" action="ppaction://noaction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ая выноска 86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18493"/>
              <a:gd name="adj2" fmla="val 62922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множители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забываем, что на 0 делить нельзя!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6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9" grpId="0" animBg="1"/>
      <p:bldP spid="69" grpId="1" animBg="1"/>
      <p:bldP spid="74" grpId="0" animBg="1"/>
      <p:bldP spid="74" grpId="1" animBg="1"/>
      <p:bldP spid="79" grpId="0" animBg="1"/>
      <p:bldP spid="79" grpId="1" animBg="1"/>
      <p:bldP spid="87" grpId="0" animBg="1"/>
      <p:bldP spid="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57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0" y="2636912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23"/>
          <p:cNvGraphicFramePr>
            <a:graphicFrameLocks noChangeAspect="1"/>
          </p:cNvGraphicFramePr>
          <p:nvPr/>
        </p:nvGraphicFramePr>
        <p:xfrm>
          <a:off x="2811463" y="42863"/>
          <a:ext cx="5857875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4" imgW="39014400" imgH="9448800" progId="Equation.3">
                  <p:embed/>
                </p:oleObj>
              </mc:Choice>
              <mc:Fallback>
                <p:oleObj name="Формула" r:id="rId4" imgW="39014400" imgH="9448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1463" y="42863"/>
                        <a:ext cx="5857875" cy="1338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Скругленный прямоугольник 63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790558" y="2393456"/>
            <a:ext cx="1803421" cy="891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6" imgW="14935200" imgH="10363200" progId="Equation.3">
                    <p:embed/>
                  </p:oleObj>
                </mc:Choice>
                <mc:Fallback>
                  <p:oleObj name="Формула" r:id="rId6" imgW="14935200" imgH="10363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90558" y="2393456"/>
                          <a:ext cx="1803421" cy="8915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5775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18"/>
          <p:cNvGrpSpPr/>
          <p:nvPr/>
        </p:nvGrpSpPr>
        <p:grpSpPr>
          <a:xfrm>
            <a:off x="2555777" y="3573014"/>
            <a:ext cx="2880320" cy="1512168"/>
            <a:chOff x="2555776" y="2348880"/>
            <a:chExt cx="2304256" cy="101411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3079094" y="2392831"/>
            <a:ext cx="1243330" cy="969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8" imgW="11277600" imgH="10972800" progId="Equation.3">
                    <p:embed/>
                  </p:oleObj>
                </mc:Choice>
                <mc:Fallback>
                  <p:oleObj name="Формула" r:id="rId8" imgW="11277600" imgH="10972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9094" y="2392831"/>
                          <a:ext cx="1243330" cy="9698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2555775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28"/>
          <p:cNvGrpSpPr/>
          <p:nvPr/>
        </p:nvGrpSpPr>
        <p:grpSpPr>
          <a:xfrm>
            <a:off x="2555776" y="1916830"/>
            <a:ext cx="2880320" cy="1480291"/>
            <a:chOff x="2555776" y="2292270"/>
            <a:chExt cx="2304256" cy="99271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2823826" y="2340561"/>
            <a:ext cx="1810102" cy="91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10" imgW="20421600" imgH="10363200" progId="Equation.3">
                    <p:embed/>
                  </p:oleObj>
                </mc:Choice>
                <mc:Fallback>
                  <p:oleObj name="Формула" r:id="rId10" imgW="20421600" imgH="10363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23826" y="2340561"/>
                          <a:ext cx="1810102" cy="914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Скругленный прямоугольник 77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23"/>
          <p:cNvGrpSpPr/>
          <p:nvPr/>
        </p:nvGrpSpPr>
        <p:grpSpPr>
          <a:xfrm>
            <a:off x="5580112" y="3583890"/>
            <a:ext cx="2880320" cy="1507221"/>
            <a:chOff x="2555776" y="2292543"/>
            <a:chExt cx="2304256" cy="101079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3056117" y="2313230"/>
            <a:ext cx="1179830" cy="990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2" imgW="11277600" imgH="10972800" progId="Equation.3">
                    <p:embed/>
                  </p:oleObj>
                </mc:Choice>
                <mc:Fallback>
                  <p:oleObj name="Формула" r:id="rId12" imgW="11277600" imgH="10972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56117" y="2313230"/>
                          <a:ext cx="1179830" cy="9901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Скругленный прямоугольник 82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sp>
        <p:nvSpPr>
          <p:cNvPr id="77" name="Скругленный прямоугольник 76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зад 8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сведения 85">
            <a:hlinkClick r:id="" action="ppaction://noaction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ая выноска 86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18493"/>
              <a:gd name="adj2" fmla="val 62922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множители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забываем, что на 0 делить нельзя!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6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9" grpId="0" animBg="1"/>
      <p:bldP spid="69" grpId="1" animBg="1"/>
      <p:bldP spid="73" grpId="0" animBg="1"/>
      <p:bldP spid="73" grpId="1" animBg="1"/>
      <p:bldP spid="79" grpId="0" animBg="1"/>
      <p:bldP spid="79" grpId="1" animBg="1"/>
      <p:bldP spid="87" grpId="0" animBg="1"/>
      <p:bldP spid="8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0" y="2636912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23"/>
          <p:cNvGraphicFramePr>
            <a:graphicFrameLocks noChangeAspect="1"/>
          </p:cNvGraphicFramePr>
          <p:nvPr/>
        </p:nvGraphicFramePr>
        <p:xfrm>
          <a:off x="2536825" y="42863"/>
          <a:ext cx="6407150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4" imgW="42672000" imgH="9448800" progId="Equation.3">
                  <p:embed/>
                </p:oleObj>
              </mc:Choice>
              <mc:Fallback>
                <p:oleObj name="Формула" r:id="rId4" imgW="42672000" imgH="94488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6825" y="42863"/>
                        <a:ext cx="6407150" cy="1338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5580111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12"/>
          <p:cNvGrpSpPr/>
          <p:nvPr/>
        </p:nvGrpSpPr>
        <p:grpSpPr>
          <a:xfrm>
            <a:off x="5580112" y="3573017"/>
            <a:ext cx="2880319" cy="1537148"/>
            <a:chOff x="2555776" y="2348880"/>
            <a:chExt cx="2304256" cy="95156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1"/>
            <p:cNvGraphicFramePr>
              <a:graphicFrameLocks noChangeAspect="1"/>
            </p:cNvGraphicFramePr>
            <p:nvPr/>
          </p:nvGraphicFramePr>
          <p:xfrm>
            <a:off x="3037067" y="2362915"/>
            <a:ext cx="1352551" cy="937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6" imgW="11277600" imgH="10972800" progId="Equation.3">
                    <p:embed/>
                  </p:oleObj>
                </mc:Choice>
                <mc:Fallback>
                  <p:oleObj name="Формула" r:id="rId6" imgW="11277600" imgH="10972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37067" y="2362915"/>
                          <a:ext cx="1352551" cy="9375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18"/>
          <p:cNvGrpSpPr/>
          <p:nvPr/>
        </p:nvGrpSpPr>
        <p:grpSpPr>
          <a:xfrm>
            <a:off x="2555775" y="1916832"/>
            <a:ext cx="2880321" cy="1512169"/>
            <a:chOff x="2555775" y="2348880"/>
            <a:chExt cx="2304257" cy="1014113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555775" y="2406952"/>
            <a:ext cx="2304256" cy="928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8" imgW="22250400" imgH="10363200" progId="Equation.3">
                    <p:embed/>
                  </p:oleObj>
                </mc:Choice>
                <mc:Fallback>
                  <p:oleObj name="Формула" r:id="rId8" imgW="22250400" imgH="103632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5" y="2406952"/>
                          <a:ext cx="2304256" cy="928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23"/>
          <p:cNvGrpSpPr/>
          <p:nvPr/>
        </p:nvGrpSpPr>
        <p:grpSpPr>
          <a:xfrm>
            <a:off x="2555774" y="3573017"/>
            <a:ext cx="2880319" cy="1511746"/>
            <a:chOff x="2555776" y="2292543"/>
            <a:chExt cx="2304256" cy="1013828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2610467" y="2304553"/>
            <a:ext cx="2175510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10" imgW="21945600" imgH="10972800" progId="Equation.3">
                    <p:embed/>
                  </p:oleObj>
                </mc:Choice>
                <mc:Fallback>
                  <p:oleObj name="Формула" r:id="rId10" imgW="21945600" imgH="10972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0467" y="2304553"/>
                          <a:ext cx="2175510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Скругленный прямоугольник 75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580111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28"/>
          <p:cNvGrpSpPr/>
          <p:nvPr/>
        </p:nvGrpSpPr>
        <p:grpSpPr>
          <a:xfrm>
            <a:off x="5580111" y="1916830"/>
            <a:ext cx="2880320" cy="1480291"/>
            <a:chOff x="2555776" y="2292270"/>
            <a:chExt cx="2304256" cy="992714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1"/>
            <p:cNvGraphicFramePr>
              <a:graphicFrameLocks noChangeAspect="1"/>
            </p:cNvGraphicFramePr>
            <p:nvPr/>
          </p:nvGraphicFramePr>
          <p:xfrm>
            <a:off x="2812277" y="2320533"/>
            <a:ext cx="1791969" cy="957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2" imgW="17068800" imgH="10363200" progId="Equation.3">
                    <p:embed/>
                  </p:oleObj>
                </mc:Choice>
                <mc:Fallback>
                  <p:oleObj name="Формула" r:id="rId12" imgW="17068800" imgH="103632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12277" y="2320533"/>
                          <a:ext cx="1791969" cy="9570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Скругленный прямоугольник 80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sp>
        <p:nvSpPr>
          <p:cNvPr id="71" name="Скругленный прямоугольник 7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зад 81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Управляющая кнопка: сведения 83">
            <a:hlinkClick r:id="" action="ppaction://noaction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ая выноска 84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18493"/>
              <a:gd name="adj2" fmla="val 62922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множители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забываем, что на 0 делить нельзя!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6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7" grpId="0" animBg="1"/>
      <p:bldP spid="67" grpId="1" animBg="1"/>
      <p:bldP spid="72" grpId="0" animBg="1"/>
      <p:bldP spid="72" grpId="1" animBg="1"/>
      <p:bldP spid="77" grpId="0" animBg="1"/>
      <p:bldP spid="77" grpId="1" animBg="1"/>
      <p:bldP spid="85" grpId="0" animBg="1"/>
      <p:bldP spid="8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1052736"/>
            <a:ext cx="3020481" cy="1551773"/>
          </a:xfrm>
          <a:prstGeom prst="rect">
            <a:avLst/>
          </a:prstGeom>
          <a:noFill/>
        </p:spPr>
      </p:pic>
      <p:sp>
        <p:nvSpPr>
          <p:cNvPr id="39" name="Овал 38"/>
          <p:cNvSpPr/>
          <p:nvPr/>
        </p:nvSpPr>
        <p:spPr>
          <a:xfrm>
            <a:off x="6012160" y="908720"/>
            <a:ext cx="43204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3275856" y="548680"/>
          <a:ext cx="5328592" cy="90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4" imgW="38404800" imgH="6400800" progId="Equation.3">
                  <p:embed/>
                </p:oleObj>
              </mc:Choice>
              <mc:Fallback>
                <p:oleObj name="Формула" r:id="rId4" imgW="38404800" imgH="64008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548680"/>
                        <a:ext cx="5328592" cy="9096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134762" y="116632"/>
            <a:ext cx="6853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методом замены 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Управляющая кнопка: назад 46">
            <a:hlinkClick r:id="rId7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сведения 69">
            <a:hlinkClick r:id="" action="ppaction://noaction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67943" y="4221088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12"/>
          <p:cNvGrpSpPr/>
          <p:nvPr/>
        </p:nvGrpSpPr>
        <p:grpSpPr>
          <a:xfrm>
            <a:off x="4067944" y="4221088"/>
            <a:ext cx="2880319" cy="1512168"/>
            <a:chOff x="2555776" y="2348879"/>
            <a:chExt cx="2304256" cy="963181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3074234" y="2348879"/>
            <a:ext cx="1268214" cy="963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8" imgW="14325600" imgH="12192000" progId="Equation.3">
                    <p:embed/>
                  </p:oleObj>
                </mc:Choice>
                <mc:Fallback>
                  <p:oleObj name="Формула" r:id="rId8" imgW="14325600" imgH="121920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4234" y="2348879"/>
                          <a:ext cx="1268214" cy="9631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4067944" y="4221088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043607" y="2564904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18"/>
          <p:cNvGrpSpPr/>
          <p:nvPr/>
        </p:nvGrpSpPr>
        <p:grpSpPr>
          <a:xfrm>
            <a:off x="1043609" y="2564904"/>
            <a:ext cx="2880320" cy="1512169"/>
            <a:chOff x="2555776" y="2348880"/>
            <a:chExt cx="2304256" cy="1014113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3115349" y="2379022"/>
            <a:ext cx="1183640" cy="98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10" imgW="11277600" imgH="10972800" progId="Equation.3">
                    <p:embed/>
                  </p:oleObj>
                </mc:Choice>
                <mc:Fallback>
                  <p:oleObj name="Формула" r:id="rId10" imgW="11277600" imgH="10972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15349" y="2379022"/>
                          <a:ext cx="1183640" cy="983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4067943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23"/>
          <p:cNvGrpSpPr/>
          <p:nvPr/>
        </p:nvGrpSpPr>
        <p:grpSpPr>
          <a:xfrm>
            <a:off x="4067943" y="2564904"/>
            <a:ext cx="2880319" cy="1483295"/>
            <a:chOff x="2555776" y="2292543"/>
            <a:chExt cx="2304256" cy="994748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2" imgW="14935200" imgH="10363200" progId="Equation.3">
                    <p:embed/>
                  </p:oleObj>
                </mc:Choice>
                <mc:Fallback>
                  <p:oleObj name="Формула" r:id="rId12" imgW="14935200" imgH="10363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Скругленный прямоугольник 80"/>
          <p:cNvSpPr/>
          <p:nvPr/>
        </p:nvSpPr>
        <p:spPr>
          <a:xfrm>
            <a:off x="1043607" y="4221087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28"/>
          <p:cNvGrpSpPr/>
          <p:nvPr/>
        </p:nvGrpSpPr>
        <p:grpSpPr>
          <a:xfrm>
            <a:off x="1043609" y="4221084"/>
            <a:ext cx="2880320" cy="1504584"/>
            <a:chOff x="2555776" y="2292270"/>
            <a:chExt cx="2304256" cy="1009006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2843806" y="2292273"/>
            <a:ext cx="1679281" cy="1009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4" imgW="17983200" imgH="12801600" progId="Equation.3">
                    <p:embed/>
                  </p:oleObj>
                </mc:Choice>
                <mc:Fallback>
                  <p:oleObj name="Формула" r:id="rId14" imgW="17983200" imgH="128016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43806" y="2292273"/>
                          <a:ext cx="1679281" cy="10090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Скругленный прямоугольник 84"/>
          <p:cNvSpPr/>
          <p:nvPr/>
        </p:nvSpPr>
        <p:spPr>
          <a:xfrm>
            <a:off x="4067944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043608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43608" y="4221088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3851920" y="4509120"/>
            <a:ext cx="4896544" cy="1656184"/>
            <a:chOff x="3851920" y="4509120"/>
            <a:chExt cx="4896544" cy="1656184"/>
          </a:xfrm>
        </p:grpSpPr>
        <p:sp>
          <p:nvSpPr>
            <p:cNvPr id="90" name="Прямоугольная выноска 89"/>
            <p:cNvSpPr/>
            <p:nvPr/>
          </p:nvSpPr>
          <p:spPr>
            <a:xfrm>
              <a:off x="3851920" y="4509120"/>
              <a:ext cx="4896544" cy="1656184"/>
            </a:xfrm>
            <a:prstGeom prst="wedgeRectCallout">
              <a:avLst>
                <a:gd name="adj1" fmla="val -30008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ПОДСКАЗКА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3"/>
            <p:cNvGraphicFramePr>
              <a:graphicFrameLocks noChangeAspect="1"/>
            </p:cNvGraphicFramePr>
            <p:nvPr/>
          </p:nvGraphicFramePr>
          <p:xfrm>
            <a:off x="5580112" y="5517232"/>
            <a:ext cx="1557338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6" imgW="14325600" imgH="4876800" progId="Equation.3">
                    <p:embed/>
                  </p:oleObj>
                </mc:Choice>
                <mc:Fallback>
                  <p:oleObj name="Формула" r:id="rId16" imgW="14325600" imgH="48768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580112" y="5517232"/>
                          <a:ext cx="1557338" cy="542925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Управляющая кнопка: настраиваемая 91">
            <a:hlinkClick r:id="rId18" action="ppaction://hlinksldjump" highlightClick="1"/>
          </p:cNvPr>
          <p:cNvSpPr/>
          <p:nvPr/>
        </p:nvSpPr>
        <p:spPr>
          <a:xfrm>
            <a:off x="6876256" y="6453336"/>
            <a:ext cx="648072" cy="288032"/>
          </a:xfrm>
          <a:prstGeom prst="actionButtonBlank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ФСУ</a:t>
            </a:r>
            <a:endParaRPr lang="ru-RU" b="1" dirty="0"/>
          </a:p>
        </p:txBody>
      </p:sp>
      <p:sp>
        <p:nvSpPr>
          <p:cNvPr id="44" name="Управляющая кнопка: справка 43">
            <a:hlinkClick r:id="rId19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73" grpId="0" animBg="1"/>
      <p:bldP spid="73" grpId="1" animBg="1"/>
      <p:bldP spid="77" grpId="0" animBg="1"/>
      <p:bldP spid="77" grpId="1" animBg="1"/>
      <p:bldP spid="81" grpId="0" animBg="1"/>
      <p:bldP spid="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52" name="Управляющая кнопка: назад 51">
            <a:hlinkClick r:id="rId4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" action="ppaction://noaction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12160" y="908720"/>
            <a:ext cx="43204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Object 9"/>
          <p:cNvGraphicFramePr>
            <a:graphicFrameLocks noChangeAspect="1"/>
          </p:cNvGraphicFramePr>
          <p:nvPr/>
        </p:nvGraphicFramePr>
        <p:xfrm>
          <a:off x="3235325" y="592138"/>
          <a:ext cx="5411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5" imgW="39014400" imgH="5791200" progId="Equation.3">
                  <p:embed/>
                </p:oleObj>
              </mc:Choice>
              <mc:Fallback>
                <p:oleObj name="Формула" r:id="rId5" imgW="39014400" imgH="57912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325" y="592138"/>
                        <a:ext cx="5411788" cy="822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34762" y="116632"/>
            <a:ext cx="6853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методом замены 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08520" y="1052736"/>
            <a:ext cx="3020481" cy="1551773"/>
          </a:xfrm>
          <a:prstGeom prst="rect">
            <a:avLst/>
          </a:prstGeom>
          <a:noFill/>
        </p:spPr>
      </p:pic>
      <p:sp>
        <p:nvSpPr>
          <p:cNvPr id="61" name="Скругленный прямоугольник 60"/>
          <p:cNvSpPr/>
          <p:nvPr/>
        </p:nvSpPr>
        <p:spPr>
          <a:xfrm>
            <a:off x="1043607" y="429309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12"/>
          <p:cNvGrpSpPr/>
          <p:nvPr/>
        </p:nvGrpSpPr>
        <p:grpSpPr>
          <a:xfrm>
            <a:off x="1043608" y="4293100"/>
            <a:ext cx="2880319" cy="1508195"/>
            <a:chOff x="2555776" y="2348880"/>
            <a:chExt cx="2304256" cy="96065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3247053" y="2394743"/>
            <a:ext cx="910314" cy="91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8" imgW="9753600" imgH="10972800" progId="Equation.3">
                    <p:embed/>
                  </p:oleObj>
                </mc:Choice>
                <mc:Fallback>
                  <p:oleObj name="Формула" r:id="rId8" imgW="9753600" imgH="10972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47053" y="2394743"/>
                          <a:ext cx="910314" cy="9147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1043608" y="429309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43607" y="2564904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18"/>
          <p:cNvGrpSpPr/>
          <p:nvPr/>
        </p:nvGrpSpPr>
        <p:grpSpPr>
          <a:xfrm>
            <a:off x="1043609" y="2564904"/>
            <a:ext cx="2880320" cy="1512169"/>
            <a:chOff x="2555776" y="2348880"/>
            <a:chExt cx="2304256" cy="101411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635289" y="2379022"/>
            <a:ext cx="2143760" cy="98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10" imgW="20421600" imgH="10972800" progId="Equation.3">
                    <p:embed/>
                  </p:oleObj>
                </mc:Choice>
                <mc:Fallback>
                  <p:oleObj name="Формула" r:id="rId10" imgW="20421600" imgH="10972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35289" y="2379022"/>
                          <a:ext cx="2143760" cy="983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Скругленный прямоугольник 69"/>
          <p:cNvSpPr/>
          <p:nvPr/>
        </p:nvSpPr>
        <p:spPr>
          <a:xfrm>
            <a:off x="4067943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23"/>
          <p:cNvGrpSpPr/>
          <p:nvPr/>
        </p:nvGrpSpPr>
        <p:grpSpPr>
          <a:xfrm>
            <a:off x="4067943" y="2564904"/>
            <a:ext cx="2880319" cy="1483295"/>
            <a:chOff x="2555776" y="2292543"/>
            <a:chExt cx="2304256" cy="99474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7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12" imgW="14935200" imgH="10363200" progId="Equation.3">
                    <p:embed/>
                  </p:oleObj>
                </mc:Choice>
                <mc:Fallback>
                  <p:oleObj name="Формула" r:id="rId12" imgW="14935200" imgH="103632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" name="Скругленный прямоугольник 87"/>
          <p:cNvSpPr/>
          <p:nvPr/>
        </p:nvSpPr>
        <p:spPr>
          <a:xfrm>
            <a:off x="4067943" y="429309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28"/>
          <p:cNvGrpSpPr/>
          <p:nvPr/>
        </p:nvGrpSpPr>
        <p:grpSpPr>
          <a:xfrm>
            <a:off x="4067945" y="4293092"/>
            <a:ext cx="2880320" cy="1480290"/>
            <a:chOff x="2555776" y="2292270"/>
            <a:chExt cx="2304256" cy="992714"/>
          </a:xfrm>
        </p:grpSpPr>
        <p:sp>
          <p:nvSpPr>
            <p:cNvPr id="90" name="Скругленный прямоугольник 8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1"/>
            <p:cNvGraphicFramePr>
              <a:graphicFrameLocks noChangeAspect="1"/>
            </p:cNvGraphicFramePr>
            <p:nvPr/>
          </p:nvGraphicFramePr>
          <p:xfrm>
            <a:off x="2613381" y="2292273"/>
            <a:ext cx="2223969" cy="965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Формула" r:id="rId14" imgW="24688800" imgH="10972800" progId="Equation.3">
                    <p:embed/>
                  </p:oleObj>
                </mc:Choice>
                <mc:Fallback>
                  <p:oleObj name="Формула" r:id="rId14" imgW="24688800" imgH="10972800" progId="Equation.3">
                    <p:embed/>
                    <p:pic>
                      <p:nvPicPr>
                        <p:cNvPr id="0" name="Изображение 122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13381" y="2292273"/>
                          <a:ext cx="2223969" cy="9658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" name="Скругленный прямоугольник 91"/>
          <p:cNvSpPr/>
          <p:nvPr/>
        </p:nvSpPr>
        <p:spPr>
          <a:xfrm>
            <a:off x="4067944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043608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4067944" y="429309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851920" y="4365105"/>
            <a:ext cx="4896544" cy="1800200"/>
            <a:chOff x="3851920" y="4221086"/>
            <a:chExt cx="4896544" cy="1944215"/>
          </a:xfrm>
        </p:grpSpPr>
        <p:sp>
          <p:nvSpPr>
            <p:cNvPr id="96" name="Прямоугольная выноска 95"/>
            <p:cNvSpPr/>
            <p:nvPr/>
          </p:nvSpPr>
          <p:spPr>
            <a:xfrm>
              <a:off x="3851920" y="4221086"/>
              <a:ext cx="4896544" cy="1944215"/>
            </a:xfrm>
            <a:prstGeom prst="wedgeRectCallout">
              <a:avLst>
                <a:gd name="adj1" fmla="val -30008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ПОДСКАЗКА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7" name="Object 3"/>
            <p:cNvGraphicFramePr>
              <a:graphicFrameLocks noChangeAspect="1"/>
            </p:cNvGraphicFramePr>
            <p:nvPr/>
          </p:nvGraphicFramePr>
          <p:xfrm>
            <a:off x="5436096" y="5445224"/>
            <a:ext cx="1755775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6" imgW="16154400" imgH="5791200" progId="Equation.3">
                    <p:embed/>
                  </p:oleObj>
                </mc:Choice>
                <mc:Fallback>
                  <p:oleObj name="Формула" r:id="rId16" imgW="16154400" imgH="57912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36096" y="5445224"/>
                          <a:ext cx="1755775" cy="644525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Управляющая кнопка: справка 42">
            <a:hlinkClick r:id="rId18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6" grpId="0" animBg="1"/>
      <p:bldP spid="66" grpId="1" animBg="1"/>
      <p:bldP spid="70" grpId="0" animBg="1"/>
      <p:bldP spid="70" grpId="1" animBg="1"/>
      <p:bldP spid="88" grpId="0" animBg="1"/>
      <p:bldP spid="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45" name="Управляющая кнопка: назад 44">
            <a:hlinkClick r:id="rId4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сведения 51">
            <a:hlinkClick r:id="" action="ppaction://noaction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012160" y="908720"/>
            <a:ext cx="43204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3" name="Object 9"/>
          <p:cNvGraphicFramePr>
            <a:graphicFrameLocks noChangeAspect="1"/>
          </p:cNvGraphicFramePr>
          <p:nvPr/>
        </p:nvGraphicFramePr>
        <p:xfrm>
          <a:off x="3024188" y="549275"/>
          <a:ext cx="58356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5" imgW="42062400" imgH="6400800" progId="Equation.3">
                  <p:embed/>
                </p:oleObj>
              </mc:Choice>
              <mc:Fallback>
                <p:oleObj name="Формула" r:id="rId5" imgW="42062400" imgH="64008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4188" y="549275"/>
                        <a:ext cx="5835650" cy="909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134762" y="116632"/>
            <a:ext cx="6853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методом замены 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08520" y="1052736"/>
            <a:ext cx="3020481" cy="1551773"/>
          </a:xfrm>
          <a:prstGeom prst="rect">
            <a:avLst/>
          </a:prstGeom>
          <a:noFill/>
        </p:spPr>
      </p:pic>
      <p:sp>
        <p:nvSpPr>
          <p:cNvPr id="56" name="Скругленный прямоугольник 55"/>
          <p:cNvSpPr/>
          <p:nvPr/>
        </p:nvSpPr>
        <p:spPr>
          <a:xfrm>
            <a:off x="1043607" y="429309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12"/>
          <p:cNvGrpSpPr/>
          <p:nvPr/>
        </p:nvGrpSpPr>
        <p:grpSpPr>
          <a:xfrm>
            <a:off x="1043608" y="4293100"/>
            <a:ext cx="2880319" cy="1507625"/>
            <a:chOff x="2555776" y="2348880"/>
            <a:chExt cx="2304256" cy="96028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608620" y="2395075"/>
            <a:ext cx="2188210" cy="914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8" imgW="23469600" imgH="10972800" progId="Equation.3">
                    <p:embed/>
                  </p:oleObj>
                </mc:Choice>
                <mc:Fallback>
                  <p:oleObj name="Формула" r:id="rId8" imgW="23469600" imgH="10972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08620" y="2395075"/>
                          <a:ext cx="2188210" cy="9140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1043608" y="429309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43607" y="2564904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18"/>
          <p:cNvGrpSpPr/>
          <p:nvPr/>
        </p:nvGrpSpPr>
        <p:grpSpPr>
          <a:xfrm>
            <a:off x="1043609" y="2564904"/>
            <a:ext cx="2880320" cy="1512169"/>
            <a:chOff x="2555776" y="2348880"/>
            <a:chExt cx="2304256" cy="1014113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2571789" y="2379022"/>
            <a:ext cx="2272030" cy="98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10" imgW="21640800" imgH="10972800" progId="Equation.3">
                    <p:embed/>
                  </p:oleObj>
                </mc:Choice>
                <mc:Fallback>
                  <p:oleObj name="Формула" r:id="rId10" imgW="21640800" imgH="10972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71789" y="2379022"/>
                          <a:ext cx="2272030" cy="983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4067943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4067943" y="2564904"/>
            <a:ext cx="2880319" cy="1483295"/>
            <a:chOff x="2555776" y="2292543"/>
            <a:chExt cx="2304256" cy="994748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12" imgW="14935200" imgH="10363200" progId="Equation.3">
                    <p:embed/>
                  </p:oleObj>
                </mc:Choice>
                <mc:Fallback>
                  <p:oleObj name="Формула" r:id="rId12" imgW="14935200" imgH="103632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4067943" y="429309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8"/>
          <p:cNvGrpSpPr/>
          <p:nvPr/>
        </p:nvGrpSpPr>
        <p:grpSpPr>
          <a:xfrm>
            <a:off x="4067945" y="4292600"/>
            <a:ext cx="2880320" cy="1480782"/>
            <a:chOff x="2555776" y="2291940"/>
            <a:chExt cx="2304256" cy="99304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627550" y="2291940"/>
            <a:ext cx="2195830" cy="96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Формула" r:id="rId14" imgW="24384000" imgH="10972800" progId="Equation.3">
                    <p:embed/>
                  </p:oleObj>
                </mc:Choice>
                <mc:Fallback>
                  <p:oleObj name="Формула" r:id="rId14" imgW="24384000" imgH="10972800" progId="Equation.3">
                    <p:embed/>
                    <p:pic>
                      <p:nvPicPr>
                        <p:cNvPr id="0" name="Изображение 133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27550" y="2291940"/>
                          <a:ext cx="2195830" cy="9656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4067944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43608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067944" y="429309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851920" y="4365105"/>
            <a:ext cx="4896544" cy="1800200"/>
            <a:chOff x="3851920" y="4221086"/>
            <a:chExt cx="4896544" cy="1944215"/>
          </a:xfrm>
        </p:grpSpPr>
        <p:sp>
          <p:nvSpPr>
            <p:cNvPr id="77" name="Прямоугольная выноска 76"/>
            <p:cNvSpPr/>
            <p:nvPr/>
          </p:nvSpPr>
          <p:spPr>
            <a:xfrm>
              <a:off x="3851920" y="4221086"/>
              <a:ext cx="4896544" cy="1944215"/>
            </a:xfrm>
            <a:prstGeom prst="wedgeRectCallout">
              <a:avLst>
                <a:gd name="adj1" fmla="val -30008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ПОДСКАЗКА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3"/>
            <p:cNvGraphicFramePr>
              <a:graphicFrameLocks noChangeAspect="1"/>
            </p:cNvGraphicFramePr>
            <p:nvPr/>
          </p:nvGraphicFramePr>
          <p:xfrm>
            <a:off x="5435600" y="5495521"/>
            <a:ext cx="1755775" cy="543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6" imgW="16154400" imgH="4876800" progId="Equation.3">
                    <p:embed/>
                  </p:oleObj>
                </mc:Choice>
                <mc:Fallback>
                  <p:oleObj name="Формула" r:id="rId16" imgW="16154400" imgH="48768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35600" y="5495521"/>
                          <a:ext cx="1755775" cy="54349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Управляющая кнопка: справка 42">
            <a:hlinkClick r:id="rId18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61" grpId="0" animBg="1"/>
      <p:bldP spid="61" grpId="1" animBg="1"/>
      <p:bldP spid="65" grpId="0" animBg="1"/>
      <p:bldP spid="65" grpId="1" animBg="1"/>
      <p:bldP spid="69" grpId="0" animBg="1"/>
      <p:bldP spid="6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45" name="Управляющая кнопка: назад 44">
            <a:hlinkClick r:id="rId4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436096" y="6453336"/>
            <a:ext cx="792088" cy="288032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12160" y="908720"/>
            <a:ext cx="432048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915816" y="692696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3276600" y="614363"/>
          <a:ext cx="53292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Формула" r:id="rId5" imgW="38404800" imgH="5486400" progId="Equation.3">
                  <p:embed/>
                </p:oleObj>
              </mc:Choice>
              <mc:Fallback>
                <p:oleObj name="Формула" r:id="rId5" imgW="38404800" imgH="5486400" progId="Equation.3">
                  <p:embed/>
                  <p:pic>
                    <p:nvPicPr>
                      <p:cNvPr id="0" name="Изображение 1433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614363"/>
                        <a:ext cx="5329238" cy="779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134762" y="116632"/>
            <a:ext cx="6853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методом замены 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08520" y="1052736"/>
            <a:ext cx="3020481" cy="1551773"/>
          </a:xfrm>
          <a:prstGeom prst="rect">
            <a:avLst/>
          </a:prstGeom>
          <a:noFill/>
        </p:spPr>
      </p:pic>
      <p:sp>
        <p:nvSpPr>
          <p:cNvPr id="55" name="Скругленный прямоугольник 54"/>
          <p:cNvSpPr/>
          <p:nvPr/>
        </p:nvSpPr>
        <p:spPr>
          <a:xfrm>
            <a:off x="4067943" y="4221088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2"/>
          <p:cNvGrpSpPr/>
          <p:nvPr/>
        </p:nvGrpSpPr>
        <p:grpSpPr>
          <a:xfrm>
            <a:off x="4067944" y="4221089"/>
            <a:ext cx="2880319" cy="1512169"/>
            <a:chOff x="2555776" y="2348878"/>
            <a:chExt cx="2304256" cy="9631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24813" y="2348878"/>
            <a:ext cx="1168799" cy="963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8" imgW="11887200" imgH="10972800" progId="Equation.3">
                    <p:embed/>
                  </p:oleObj>
                </mc:Choice>
                <mc:Fallback>
                  <p:oleObj name="Формула" r:id="rId8" imgW="11887200" imgH="10972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24813" y="2348878"/>
                          <a:ext cx="1168799" cy="9631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4067944" y="4221088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43607" y="4221088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18"/>
          <p:cNvGrpSpPr/>
          <p:nvPr/>
        </p:nvGrpSpPr>
        <p:grpSpPr>
          <a:xfrm>
            <a:off x="1043609" y="4221088"/>
            <a:ext cx="2880320" cy="1512169"/>
            <a:chOff x="2555776" y="2348880"/>
            <a:chExt cx="2304256" cy="1014113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3189446" y="2348880"/>
            <a:ext cx="1151890" cy="98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10" imgW="10972800" imgH="10972800" progId="Equation.3">
                    <p:embed/>
                  </p:oleObj>
                </mc:Choice>
                <mc:Fallback>
                  <p:oleObj name="Формула" r:id="rId10" imgW="10972800" imgH="10972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89446" y="2348880"/>
                          <a:ext cx="1151890" cy="983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Скругленный прямоугольник 63"/>
          <p:cNvSpPr/>
          <p:nvPr/>
        </p:nvSpPr>
        <p:spPr>
          <a:xfrm>
            <a:off x="4067943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3"/>
          <p:cNvGrpSpPr/>
          <p:nvPr/>
        </p:nvGrpSpPr>
        <p:grpSpPr>
          <a:xfrm>
            <a:off x="4067943" y="2564904"/>
            <a:ext cx="2880319" cy="1483295"/>
            <a:chOff x="2555776" y="2292543"/>
            <a:chExt cx="2304256" cy="99474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12" imgW="14935200" imgH="10363200" progId="Equation.3">
                    <p:embed/>
                  </p:oleObj>
                </mc:Choice>
                <mc:Fallback>
                  <p:oleObj name="Формула" r:id="rId12" imgW="14935200" imgH="103632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1043607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28"/>
          <p:cNvGrpSpPr/>
          <p:nvPr/>
        </p:nvGrpSpPr>
        <p:grpSpPr>
          <a:xfrm>
            <a:off x="1043609" y="2564902"/>
            <a:ext cx="2880320" cy="1487921"/>
            <a:chOff x="2555776" y="2292270"/>
            <a:chExt cx="2304256" cy="997831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3155988" y="2292272"/>
            <a:ext cx="1215254" cy="997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14" imgW="11277600" imgH="10972800" progId="Equation.3">
                    <p:embed/>
                  </p:oleObj>
                </mc:Choice>
                <mc:Fallback>
                  <p:oleObj name="Формула" r:id="rId14" imgW="11277600" imgH="109728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55988" y="2292272"/>
                          <a:ext cx="1215254" cy="9978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4067944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043608" y="4221088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43608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851920" y="4365105"/>
            <a:ext cx="4896544" cy="1800200"/>
            <a:chOff x="3851920" y="4221086"/>
            <a:chExt cx="4896544" cy="1944215"/>
          </a:xfrm>
        </p:grpSpPr>
        <p:sp>
          <p:nvSpPr>
            <p:cNvPr id="76" name="Прямоугольная выноска 75"/>
            <p:cNvSpPr/>
            <p:nvPr/>
          </p:nvSpPr>
          <p:spPr>
            <a:xfrm>
              <a:off x="3851920" y="4221086"/>
              <a:ext cx="4896544" cy="1944215"/>
            </a:xfrm>
            <a:prstGeom prst="wedgeRectCallout">
              <a:avLst>
                <a:gd name="adj1" fmla="val -30008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ПОДСКАЗКА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3"/>
            <p:cNvGraphicFramePr>
              <a:graphicFrameLocks noChangeAspect="1"/>
            </p:cNvGraphicFramePr>
            <p:nvPr/>
          </p:nvGraphicFramePr>
          <p:xfrm>
            <a:off x="5286375" y="5495521"/>
            <a:ext cx="2054225" cy="543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6" imgW="18897600" imgH="4876800" progId="Equation.3">
                    <p:embed/>
                  </p:oleObj>
                </mc:Choice>
                <mc:Fallback>
                  <p:oleObj name="Формула" r:id="rId16" imgW="18897600" imgH="48768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286375" y="5495521"/>
                          <a:ext cx="2054225" cy="54349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Управляющая кнопка: справка 45">
            <a:hlinkClick r:id="rId18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0" grpId="0" animBg="1"/>
      <p:bldP spid="60" grpId="1" animBg="1"/>
      <p:bldP spid="64" grpId="0" animBg="1"/>
      <p:bldP spid="64" grpId="1" animBg="1"/>
      <p:bldP spid="68" grpId="0" animBg="1"/>
      <p:bldP spid="6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4" y="5373216"/>
            <a:ext cx="2627788" cy="1484784"/>
          </a:xfrm>
          <a:prstGeom prst="rect">
            <a:avLst/>
          </a:prstGeom>
          <a:noFill/>
        </p:spPr>
      </p:pic>
      <p:sp>
        <p:nvSpPr>
          <p:cNvPr id="40" name="Управляющая кнопка: назад 39">
            <a:hlinkClick r:id="rId4" action="ppaction://hlinksldjump" highlightClick="1"/>
          </p:cNvPr>
          <p:cNvSpPr/>
          <p:nvPr/>
        </p:nvSpPr>
        <p:spPr>
          <a:xfrm>
            <a:off x="3563888" y="6453336"/>
            <a:ext cx="792088" cy="288032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499992" y="6453336"/>
            <a:ext cx="792088" cy="288032"/>
          </a:xfrm>
          <a:prstGeom prst="actionButtonInformatio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34762" y="116632"/>
            <a:ext cx="6853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методом замены </a:t>
            </a:r>
            <a:endParaRPr lang="ru-RU" sz="32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99" name="Object 23"/>
          <p:cNvGraphicFramePr>
            <a:graphicFrameLocks noChangeAspect="1"/>
          </p:cNvGraphicFramePr>
          <p:nvPr/>
        </p:nvGraphicFramePr>
        <p:xfrm>
          <a:off x="2917825" y="550863"/>
          <a:ext cx="6048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5" imgW="43586400" imgH="6400800" progId="Equation.3">
                  <p:embed/>
                </p:oleObj>
              </mc:Choice>
              <mc:Fallback>
                <p:oleObj name="Формула" r:id="rId5" imgW="43586400" imgH="6400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7825" y="550863"/>
                        <a:ext cx="6048375" cy="908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4067943" y="4221088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4067944" y="4221090"/>
            <a:ext cx="2880319" cy="146965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276521" y="2396451"/>
            <a:ext cx="862331" cy="866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7" imgW="9753600" imgH="10972800" progId="Equation.3">
                    <p:embed/>
                  </p:oleObj>
                </mc:Choice>
                <mc:Fallback>
                  <p:oleObj name="Формула" r:id="rId7" imgW="9753600" imgH="10972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76521" y="2396451"/>
                          <a:ext cx="862331" cy="8665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4067944" y="4221088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43607" y="2564904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18"/>
          <p:cNvGrpSpPr/>
          <p:nvPr/>
        </p:nvGrpSpPr>
        <p:grpSpPr>
          <a:xfrm>
            <a:off x="1043608" y="2564906"/>
            <a:ext cx="2880322" cy="1553070"/>
            <a:chOff x="2555775" y="2348880"/>
            <a:chExt cx="2304257" cy="1041542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2555775" y="2351341"/>
            <a:ext cx="2304255" cy="1039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9" imgW="23164800" imgH="11582400" progId="Equation.3">
                    <p:embed/>
                  </p:oleObj>
                </mc:Choice>
                <mc:Fallback>
                  <p:oleObj name="Формула" r:id="rId9" imgW="23164800" imgH="115824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5" y="2351341"/>
                          <a:ext cx="2304255" cy="10390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4067943" y="2564903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4067943" y="2564904"/>
            <a:ext cx="2880319" cy="1483295"/>
            <a:chOff x="2555776" y="2292543"/>
            <a:chExt cx="2304256" cy="994748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11" imgW="14935200" imgH="10363200" progId="Equation.3">
                    <p:embed/>
                  </p:oleObj>
                </mc:Choice>
                <mc:Fallback>
                  <p:oleObj name="Формула" r:id="rId11" imgW="14935200" imgH="103632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1043607" y="4221087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8"/>
          <p:cNvGrpSpPr/>
          <p:nvPr/>
        </p:nvGrpSpPr>
        <p:grpSpPr>
          <a:xfrm>
            <a:off x="1043610" y="4221085"/>
            <a:ext cx="2880320" cy="1512171"/>
            <a:chOff x="2555776" y="2292270"/>
            <a:chExt cx="2304256" cy="101409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613381" y="2292272"/>
            <a:ext cx="2246649" cy="1014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3" imgW="25908000" imgH="12192000" progId="Equation.3">
                    <p:embed/>
                  </p:oleObj>
                </mc:Choice>
                <mc:Fallback>
                  <p:oleObj name="Формула" r:id="rId13" imgW="25908000" imgH="121920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13381" y="2292272"/>
                          <a:ext cx="2246649" cy="10140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4067944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043608" y="2564904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043608" y="4221088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Picture 6" descr="http://www.playcast.ru/uploads/2015/02/27/12347108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108520" y="1052736"/>
            <a:ext cx="3020481" cy="1551773"/>
          </a:xfrm>
          <a:prstGeom prst="rect">
            <a:avLst/>
          </a:prstGeom>
          <a:noFill/>
        </p:spPr>
      </p:pic>
      <p:grpSp>
        <p:nvGrpSpPr>
          <p:cNvPr id="92" name="Группа 91"/>
          <p:cNvGrpSpPr/>
          <p:nvPr/>
        </p:nvGrpSpPr>
        <p:grpSpPr>
          <a:xfrm>
            <a:off x="3851920" y="4365105"/>
            <a:ext cx="4896544" cy="1800200"/>
            <a:chOff x="3851920" y="4221086"/>
            <a:chExt cx="4896544" cy="1944215"/>
          </a:xfrm>
        </p:grpSpPr>
        <p:sp>
          <p:nvSpPr>
            <p:cNvPr id="93" name="Прямоугольная выноска 92"/>
            <p:cNvSpPr/>
            <p:nvPr/>
          </p:nvSpPr>
          <p:spPr>
            <a:xfrm>
              <a:off x="3851920" y="4221086"/>
              <a:ext cx="4896544" cy="1944215"/>
            </a:xfrm>
            <a:prstGeom prst="wedgeRectCallout">
              <a:avLst>
                <a:gd name="adj1" fmla="val -30008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ПОДСКАЗКА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3"/>
            <p:cNvGraphicFramePr>
              <a:graphicFrameLocks noChangeAspect="1"/>
            </p:cNvGraphicFramePr>
            <p:nvPr/>
          </p:nvGraphicFramePr>
          <p:xfrm>
            <a:off x="5368925" y="5495521"/>
            <a:ext cx="1889125" cy="543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6" imgW="17373600" imgH="4876800" progId="Equation.3">
                    <p:embed/>
                  </p:oleObj>
                </mc:Choice>
                <mc:Fallback>
                  <p:oleObj name="Формула" r:id="rId16" imgW="17373600" imgH="48768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368925" y="5495521"/>
                          <a:ext cx="1889125" cy="54349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Управляющая кнопка: справка 38">
            <a:hlinkClick r:id="rId18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61" grpId="0" animBg="1"/>
      <p:bldP spid="61" grpId="1" animBg="1"/>
      <p:bldP spid="65" grpId="0" animBg="1"/>
      <p:bldP spid="65" grpId="1" animBg="1"/>
      <p:bldP spid="69" grpId="0" animBg="1"/>
      <p:bldP spid="6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6" y="2708920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2"/>
          <p:cNvGrpSpPr/>
          <p:nvPr/>
        </p:nvGrpSpPr>
        <p:grpSpPr>
          <a:xfrm>
            <a:off x="5796136" y="2708918"/>
            <a:ext cx="2880320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14935200" imgH="10363200" progId="Equation.3">
                    <p:embed/>
                  </p:oleObj>
                </mc:Choice>
                <mc:Fallback>
                  <p:oleObj name="Формула" r:id="rId3" imgW="14935200" imgH="10363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5796136" y="2708920"/>
            <a:ext cx="2880320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96136" y="4365104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18"/>
          <p:cNvGrpSpPr/>
          <p:nvPr/>
        </p:nvGrpSpPr>
        <p:grpSpPr>
          <a:xfrm>
            <a:off x="5796137" y="4365102"/>
            <a:ext cx="2880321" cy="1512168"/>
            <a:chOff x="2555776" y="2348880"/>
            <a:chExt cx="2304256" cy="101411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158886" y="2396075"/>
            <a:ext cx="1163320" cy="964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9753600" imgH="10972800" progId="Equation.3">
                    <p:embed/>
                  </p:oleObj>
                </mc:Choice>
                <mc:Fallback>
                  <p:oleObj name="Формула" r:id="rId5" imgW="9753600" imgH="109728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8886" y="2396075"/>
                          <a:ext cx="1163320" cy="9645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5796136" y="4365104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71800" y="4365103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3"/>
          <p:cNvGrpSpPr/>
          <p:nvPr/>
        </p:nvGrpSpPr>
        <p:grpSpPr>
          <a:xfrm>
            <a:off x="2771800" y="4365102"/>
            <a:ext cx="2880320" cy="1479858"/>
            <a:chOff x="2555776" y="2292543"/>
            <a:chExt cx="2304256" cy="992443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3040896" y="2339738"/>
            <a:ext cx="1330960" cy="918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13716000" imgH="10972800" progId="Equation.3">
                    <p:embed/>
                  </p:oleObj>
                </mc:Choice>
                <mc:Fallback>
                  <p:oleObj name="Формула" r:id="rId7" imgW="13716000" imgH="109728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40896" y="2339738"/>
                          <a:ext cx="1330960" cy="9187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771800" y="2708919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8"/>
          <p:cNvGrpSpPr/>
          <p:nvPr/>
        </p:nvGrpSpPr>
        <p:grpSpPr>
          <a:xfrm>
            <a:off x="2771800" y="2708921"/>
            <a:ext cx="2880320" cy="1480292"/>
            <a:chOff x="2555776" y="2292270"/>
            <a:chExt cx="2304256" cy="99271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077726" y="2323775"/>
            <a:ext cx="1324610" cy="946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11887200" imgH="10972800" progId="Equation.3">
                    <p:embed/>
                  </p:oleObj>
                </mc:Choice>
                <mc:Fallback>
                  <p:oleObj name="Формула" r:id="rId9" imgW="11887200" imgH="109728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77726" y="2323775"/>
                          <a:ext cx="1324610" cy="9464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2771800" y="4365104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71800" y="2708920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-252536" y="0"/>
            <a:ext cx="2664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Object 21"/>
          <p:cNvGraphicFramePr>
            <a:graphicFrameLocks noChangeAspect="1"/>
          </p:cNvGraphicFramePr>
          <p:nvPr/>
        </p:nvGraphicFramePr>
        <p:xfrm>
          <a:off x="2555776" y="0"/>
          <a:ext cx="4717256" cy="14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36880800" imgH="10972800" progId="Equation.3">
                  <p:embed/>
                </p:oleObj>
              </mc:Choice>
              <mc:Fallback>
                <p:oleObj name="Формула" r:id="rId12" imgW="36880800" imgH="109728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5776" y="0"/>
                        <a:ext cx="4717256" cy="14348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назад 28">
            <a:hlinkClick r:id="rId14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" action="ppaction://noaction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9429"/>
              <a:gd name="adj2" fmla="val 63388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 каких значениях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  не имеет смысла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5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1" grpId="0" animBg="1"/>
      <p:bldP spid="41" grpId="1" animBg="1"/>
      <p:bldP spid="48" grpId="0" animBg="1"/>
      <p:bldP spid="48" grpId="1" animBg="1"/>
      <p:bldP spid="52" grpId="0" animBg="1"/>
      <p:bldP spid="52" grpId="1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5796136" y="2708920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2"/>
          <p:cNvGrpSpPr/>
          <p:nvPr/>
        </p:nvGrpSpPr>
        <p:grpSpPr>
          <a:xfrm>
            <a:off x="5796136" y="2708918"/>
            <a:ext cx="2880320" cy="1546538"/>
            <a:chOff x="2555776" y="2348880"/>
            <a:chExt cx="2304256" cy="95738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5796136" y="2708920"/>
            <a:ext cx="2880320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96136" y="4365104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8"/>
          <p:cNvGrpSpPr/>
          <p:nvPr/>
        </p:nvGrpSpPr>
        <p:grpSpPr>
          <a:xfrm>
            <a:off x="5796135" y="4365102"/>
            <a:ext cx="2880320" cy="1512168"/>
            <a:chOff x="2555776" y="2348880"/>
            <a:chExt cx="2304256" cy="101411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555776" y="2462082"/>
            <a:ext cx="2304256" cy="831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6" imgW="22555200" imgH="9448800" progId="Equation.3">
                    <p:embed/>
                  </p:oleObj>
                </mc:Choice>
                <mc:Fallback>
                  <p:oleObj name="Формула" r:id="rId6" imgW="22555200" imgH="9448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6" y="2462082"/>
                          <a:ext cx="2304256" cy="83147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796136" y="4365104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71800" y="2708919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3"/>
          <p:cNvGrpSpPr/>
          <p:nvPr/>
        </p:nvGrpSpPr>
        <p:grpSpPr>
          <a:xfrm>
            <a:off x="2771800" y="2708918"/>
            <a:ext cx="2880320" cy="1479858"/>
            <a:chOff x="2555776" y="2292543"/>
            <a:chExt cx="2304256" cy="99244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625606" y="2403898"/>
            <a:ext cx="2161540" cy="79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8" imgW="22250400" imgH="9448800" progId="Equation.3">
                    <p:embed/>
                  </p:oleObj>
                </mc:Choice>
                <mc:Fallback>
                  <p:oleObj name="Формула" r:id="rId8" imgW="22250400" imgH="9448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5606" y="2403898"/>
                          <a:ext cx="2161540" cy="7910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771800" y="4365103"/>
            <a:ext cx="288032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8"/>
          <p:cNvGrpSpPr/>
          <p:nvPr/>
        </p:nvGrpSpPr>
        <p:grpSpPr>
          <a:xfrm>
            <a:off x="2771799" y="4365105"/>
            <a:ext cx="2880320" cy="1480292"/>
            <a:chOff x="2555776" y="2292270"/>
            <a:chExt cx="2304256" cy="99271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720857" y="2389498"/>
            <a:ext cx="1973580" cy="814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10" imgW="20116800" imgH="9448800" progId="Equation.3">
                    <p:embed/>
                  </p:oleObj>
                </mc:Choice>
                <mc:Fallback>
                  <p:oleObj name="Формула" r:id="rId10" imgW="20116800" imgH="94488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20857" y="2389498"/>
                          <a:ext cx="1973580" cy="8144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771800" y="2708920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71800" y="4365104"/>
            <a:ext cx="288032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зад 36">
            <a:hlinkClick r:id="rId12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252536" y="0"/>
            <a:ext cx="2664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21"/>
          <p:cNvGraphicFramePr>
            <a:graphicFrameLocks noChangeAspect="1"/>
          </p:cNvGraphicFramePr>
          <p:nvPr/>
        </p:nvGraphicFramePr>
        <p:xfrm>
          <a:off x="2965450" y="58738"/>
          <a:ext cx="389731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3" imgW="30480000" imgH="10058400" progId="Equation.3">
                  <p:embed/>
                </p:oleObj>
              </mc:Choice>
              <mc:Fallback>
                <p:oleObj name="Формула" r:id="rId13" imgW="30480000" imgH="100584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5450" y="58738"/>
                        <a:ext cx="3897313" cy="13160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ая выноска 46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9136"/>
              <a:gd name="adj2" fmla="val 63388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 каких значениях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  не имеет смысла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5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1" grpId="0" animBg="1"/>
      <p:bldP spid="41" grpId="1" animBg="1"/>
      <p:bldP spid="55" grpId="0" animBg="1"/>
      <p:bldP spid="55" grpId="1" animBg="1"/>
      <p:bldP spid="59" grpId="0" animBg="1"/>
      <p:bldP spid="59" grpId="1" animBg="1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809764" y="3014629"/>
            <a:ext cx="2436782" cy="817253"/>
          </a:xfrm>
          <a:prstGeom prst="rect">
            <a:avLst/>
          </a:prstGeom>
          <a:noFill/>
        </p:spPr>
      </p:pic>
      <p:pic>
        <p:nvPicPr>
          <p:cNvPr id="118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55589">
            <a:off x="7002407" y="1675004"/>
            <a:ext cx="2580798" cy="1634506"/>
          </a:xfrm>
          <a:prstGeom prst="rect">
            <a:avLst/>
          </a:prstGeom>
          <a:noFill/>
        </p:spPr>
      </p:pic>
      <p:pic>
        <p:nvPicPr>
          <p:cNvPr id="117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275856" y="5517232"/>
            <a:ext cx="2580798" cy="1340768"/>
          </a:xfrm>
          <a:prstGeom prst="rect">
            <a:avLst/>
          </a:prstGeom>
          <a:noFill/>
        </p:spPr>
      </p:pic>
      <p:pic>
        <p:nvPicPr>
          <p:cNvPr id="116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63202" y="5223494"/>
            <a:ext cx="2580798" cy="1634506"/>
          </a:xfrm>
          <a:prstGeom prst="rect">
            <a:avLst/>
          </a:prstGeom>
          <a:noFill/>
        </p:spPr>
      </p:pic>
      <p:pic>
        <p:nvPicPr>
          <p:cNvPr id="115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7711">
            <a:off x="635398" y="2655702"/>
            <a:ext cx="2580798" cy="1634506"/>
          </a:xfrm>
          <a:prstGeom prst="rect">
            <a:avLst/>
          </a:prstGeom>
          <a:noFill/>
        </p:spPr>
      </p:pic>
      <p:pic>
        <p:nvPicPr>
          <p:cNvPr id="114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93096"/>
            <a:ext cx="2736304" cy="1634506"/>
          </a:xfrm>
          <a:prstGeom prst="rect">
            <a:avLst/>
          </a:prstGeom>
          <a:noFill/>
        </p:spPr>
      </p:pic>
      <p:pic>
        <p:nvPicPr>
          <p:cNvPr id="113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-171400"/>
            <a:ext cx="2580798" cy="1634506"/>
          </a:xfrm>
          <a:prstGeom prst="rect">
            <a:avLst/>
          </a:prstGeom>
          <a:noFill/>
        </p:spPr>
      </p:pic>
      <p:pic>
        <p:nvPicPr>
          <p:cNvPr id="112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0956" flipH="1">
            <a:off x="120758" y="4492626"/>
            <a:ext cx="1802660" cy="2728140"/>
          </a:xfrm>
          <a:prstGeom prst="rect">
            <a:avLst/>
          </a:prstGeom>
          <a:noFill/>
        </p:spPr>
      </p:pic>
      <p:pic>
        <p:nvPicPr>
          <p:cNvPr id="111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1119" flipH="1">
            <a:off x="7327639" y="2944705"/>
            <a:ext cx="1802660" cy="2728140"/>
          </a:xfrm>
          <a:prstGeom prst="rect">
            <a:avLst/>
          </a:prstGeom>
          <a:noFill/>
        </p:spPr>
      </p:pic>
      <p:pic>
        <p:nvPicPr>
          <p:cNvPr id="110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59317">
            <a:off x="2699792" y="2492896"/>
            <a:ext cx="2411760" cy="3323523"/>
          </a:xfrm>
          <a:prstGeom prst="rect">
            <a:avLst/>
          </a:prstGeom>
          <a:noFill/>
        </p:spPr>
      </p:pic>
      <p:pic>
        <p:nvPicPr>
          <p:cNvPr id="109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24675">
            <a:off x="4399546" y="-404367"/>
            <a:ext cx="1979712" cy="2728140"/>
          </a:xfrm>
          <a:prstGeom prst="rect">
            <a:avLst/>
          </a:prstGeom>
          <a:noFill/>
        </p:spPr>
      </p:pic>
      <p:pic>
        <p:nvPicPr>
          <p:cNvPr id="108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40697">
            <a:off x="365432" y="-28799"/>
            <a:ext cx="1979712" cy="2728140"/>
          </a:xfrm>
          <a:prstGeom prst="rect">
            <a:avLst/>
          </a:prstGeom>
          <a:noFill/>
        </p:spPr>
      </p:pic>
      <p:pic>
        <p:nvPicPr>
          <p:cNvPr id="96" name="Picture 2" descr="http://bibliotim.ru/Detskaya/ekologia/den_podsnegnika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-243408"/>
            <a:ext cx="1979712" cy="272814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6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7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8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9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10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11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12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3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4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5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6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7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8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9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20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21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22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3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4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5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6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7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8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9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30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31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32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3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4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5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5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6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7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8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9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40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rgbClr val="EAFFAF">
              <a:alpha val="55686"/>
            </a:srgb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5796133" y="2708920"/>
            <a:ext cx="2880323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796133" y="2708918"/>
            <a:ext cx="2880323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5796133" y="2708920"/>
            <a:ext cx="2880323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71798" y="2708920"/>
            <a:ext cx="2880323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8"/>
          <p:cNvGrpSpPr/>
          <p:nvPr/>
        </p:nvGrpSpPr>
        <p:grpSpPr>
          <a:xfrm>
            <a:off x="2771800" y="2708918"/>
            <a:ext cx="2880324" cy="1512168"/>
            <a:chOff x="2555776" y="2348880"/>
            <a:chExt cx="2304256" cy="101411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670989" y="2444593"/>
            <a:ext cx="2073828" cy="849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6" imgW="25603200" imgH="10363200" progId="Equation.3">
                    <p:embed/>
                  </p:oleObj>
                </mc:Choice>
                <mc:Fallback>
                  <p:oleObj name="Формула" r:id="rId6" imgW="25603200" imgH="103632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70989" y="2444593"/>
                          <a:ext cx="2073828" cy="8490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Скругленный прямоугольник 69"/>
          <p:cNvSpPr/>
          <p:nvPr/>
        </p:nvSpPr>
        <p:spPr>
          <a:xfrm>
            <a:off x="2771800" y="2708920"/>
            <a:ext cx="2880323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771798" y="4365103"/>
            <a:ext cx="2880323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2771798" y="4365104"/>
            <a:ext cx="2880323" cy="1479858"/>
            <a:chOff x="2555776" y="2292543"/>
            <a:chExt cx="2304256" cy="992443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010417" y="2310991"/>
            <a:ext cx="1440178" cy="970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8" imgW="14020800" imgH="10972800" progId="Equation.3">
                    <p:embed/>
                  </p:oleObj>
                </mc:Choice>
                <mc:Fallback>
                  <p:oleObj name="Формула" r:id="rId8" imgW="14020800" imgH="10972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10417" y="2310991"/>
                          <a:ext cx="1440178" cy="9709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5796133" y="4365103"/>
            <a:ext cx="2880323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5796134" y="4365107"/>
            <a:ext cx="2880323" cy="1480293"/>
            <a:chOff x="2555776" y="2292270"/>
            <a:chExt cx="2304256" cy="992714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613384" y="2388848"/>
            <a:ext cx="2131435" cy="856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10" imgW="23164800" imgH="10363200" progId="Equation.3">
                    <p:embed/>
                  </p:oleObj>
                </mc:Choice>
                <mc:Fallback>
                  <p:oleObj name="Формула" r:id="rId10" imgW="23164800" imgH="103632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3384" y="2388848"/>
                          <a:ext cx="2131435" cy="8560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2771800" y="4365104"/>
            <a:ext cx="2880323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796136" y="4365104"/>
            <a:ext cx="2880323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2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сведения 44">
            <a:hlinkClick r:id="" action="ppaction://noaction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-252536" y="0"/>
            <a:ext cx="2664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1"/>
          <p:cNvGraphicFramePr>
            <a:graphicFrameLocks noChangeAspect="1"/>
          </p:cNvGraphicFramePr>
          <p:nvPr/>
        </p:nvGraphicFramePr>
        <p:xfrm>
          <a:off x="3140075" y="98425"/>
          <a:ext cx="35464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3" imgW="27736800" imgH="9448800" progId="Equation.3">
                  <p:embed/>
                </p:oleObj>
              </mc:Choice>
              <mc:Fallback>
                <p:oleObj name="Формула" r:id="rId13" imgW="27736800" imgH="94488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40075" y="98425"/>
                        <a:ext cx="3546475" cy="1236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ая выноска 45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9136"/>
              <a:gd name="adj2" fmla="val 63388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 каких значениях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  не имеет смысла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Упростить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Управляющая кнопка: справка 43">
            <a:hlinkClick r:id="rId15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1" grpId="0" animBg="1"/>
      <p:bldP spid="41" grpId="1" animBg="1"/>
      <p:bldP spid="71" grpId="0" animBg="1"/>
      <p:bldP spid="71" grpId="1" animBg="1"/>
      <p:bldP spid="75" grpId="0" animBg="1"/>
      <p:bldP spid="75" grpId="1" animBg="1"/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5" y="2708920"/>
            <a:ext cx="2880321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12"/>
          <p:cNvGrpSpPr/>
          <p:nvPr/>
        </p:nvGrpSpPr>
        <p:grpSpPr>
          <a:xfrm>
            <a:off x="5796135" y="2708918"/>
            <a:ext cx="2880321" cy="1546538"/>
            <a:chOff x="2555776" y="2348880"/>
            <a:chExt cx="2304256" cy="95738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14935200" imgH="10363200" progId="Equation.3">
                    <p:embed/>
                  </p:oleObj>
                </mc:Choice>
                <mc:Fallback>
                  <p:oleObj name="Формула" r:id="rId3" imgW="14935200" imgH="103632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Скругленный прямоугольник 40"/>
          <p:cNvSpPr/>
          <p:nvPr/>
        </p:nvSpPr>
        <p:spPr>
          <a:xfrm>
            <a:off x="5796135" y="2708920"/>
            <a:ext cx="2880321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796135" y="4365104"/>
            <a:ext cx="2880321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Группа 18"/>
          <p:cNvGrpSpPr/>
          <p:nvPr/>
        </p:nvGrpSpPr>
        <p:grpSpPr>
          <a:xfrm>
            <a:off x="5796137" y="4365102"/>
            <a:ext cx="2880322" cy="1512168"/>
            <a:chOff x="2555776" y="2348880"/>
            <a:chExt cx="2304256" cy="101411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5" name="Object 1"/>
            <p:cNvGraphicFramePr>
              <a:graphicFrameLocks noChangeAspect="1"/>
            </p:cNvGraphicFramePr>
            <p:nvPr/>
          </p:nvGraphicFramePr>
          <p:xfrm>
            <a:off x="2670988" y="2445464"/>
            <a:ext cx="2081836" cy="815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21945600" imgH="9448800" progId="Equation.3">
                    <p:embed/>
                  </p:oleObj>
                </mc:Choice>
                <mc:Fallback>
                  <p:oleObj name="Формула" r:id="rId5" imgW="21945600" imgH="9448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0988" y="2445464"/>
                          <a:ext cx="2081836" cy="8158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5796136" y="4365104"/>
            <a:ext cx="2880321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771800" y="4365103"/>
            <a:ext cx="2880321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23"/>
          <p:cNvGrpSpPr/>
          <p:nvPr/>
        </p:nvGrpSpPr>
        <p:grpSpPr>
          <a:xfrm>
            <a:off x="2771800" y="4365104"/>
            <a:ext cx="2880321" cy="1479858"/>
            <a:chOff x="2555776" y="2292543"/>
            <a:chExt cx="2304256" cy="992443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3074233" y="2330430"/>
            <a:ext cx="1190942" cy="947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11887200" imgH="10972800" progId="Equation.3">
                    <p:embed/>
                  </p:oleObj>
                </mc:Choice>
                <mc:Fallback>
                  <p:oleObj name="Формула" r:id="rId7" imgW="11887200" imgH="109728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74233" y="2330430"/>
                          <a:ext cx="1190942" cy="9472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2771800" y="2708919"/>
            <a:ext cx="2880321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8"/>
          <p:cNvGrpSpPr/>
          <p:nvPr/>
        </p:nvGrpSpPr>
        <p:grpSpPr>
          <a:xfrm>
            <a:off x="2771801" y="2708923"/>
            <a:ext cx="2880321" cy="1503925"/>
            <a:chOff x="2555776" y="2292270"/>
            <a:chExt cx="2304256" cy="1008562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116401" y="2340557"/>
            <a:ext cx="1167566" cy="96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10363200" imgH="10972800" progId="Equation.3">
                    <p:embed/>
                  </p:oleObj>
                </mc:Choice>
                <mc:Fallback>
                  <p:oleObj name="Формула" r:id="rId9" imgW="10363200" imgH="109728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16401" y="2340557"/>
                          <a:ext cx="1167566" cy="960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771800" y="4365104"/>
            <a:ext cx="2880321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771800" y="2708920"/>
            <a:ext cx="2880321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1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алее 42">
            <a:hlinkClick r:id="" action="ppaction://hlinkshowjump?jump=nextslide" highlightClick="1"/>
          </p:cNvPr>
          <p:cNvSpPr/>
          <p:nvPr/>
        </p:nvSpPr>
        <p:spPr>
          <a:xfrm>
            <a:off x="5868144" y="6453336"/>
            <a:ext cx="792088" cy="288032"/>
          </a:xfrm>
          <a:prstGeom prst="actionButtonForwardNext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сведения 43">
            <a:hlinkClick r:id="" action="ppaction://noaction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-252536" y="0"/>
            <a:ext cx="2664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21"/>
          <p:cNvGraphicFramePr>
            <a:graphicFrameLocks noChangeAspect="1"/>
          </p:cNvGraphicFramePr>
          <p:nvPr/>
        </p:nvGraphicFramePr>
        <p:xfrm>
          <a:off x="2483768" y="116632"/>
          <a:ext cx="6552349" cy="124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2" imgW="55168800" imgH="9448800" progId="Equation.3">
                  <p:embed/>
                </p:oleObj>
              </mc:Choice>
              <mc:Fallback>
                <p:oleObj name="Формула" r:id="rId12" imgW="55168800" imgH="94488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3768" y="116632"/>
                        <a:ext cx="6552349" cy="12423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2771800" y="4149080"/>
            <a:ext cx="6192688" cy="2016224"/>
            <a:chOff x="2771800" y="4149080"/>
            <a:chExt cx="6192688" cy="2016224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2771800" y="4149080"/>
              <a:ext cx="6192688" cy="2016224"/>
            </a:xfrm>
            <a:prstGeom prst="wedgeRectCallout">
              <a:avLst>
                <a:gd name="adj1" fmla="val -11476"/>
                <a:gd name="adj2" fmla="val 63371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Выполните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Привести к общему знаменателю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 при каких значениях </a:t>
              </a:r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выражение  не имеет смысла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Решить уравнение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6084168" y="4221088"/>
            <a:ext cx="1872208" cy="454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Формула" r:id="rId14" imgW="21031200" imgH="4876800" progId="Equation.3">
                    <p:embed/>
                  </p:oleObj>
                </mc:Choice>
                <mc:Fallback>
                  <p:oleObj name="Формула" r:id="rId14" imgW="21031200" imgH="4876800" progId="Equation.3">
                    <p:embed/>
                    <p:pic>
                      <p:nvPicPr>
                        <p:cNvPr id="0" name="Изображение 194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084168" y="4221088"/>
                          <a:ext cx="1872208" cy="454233"/>
                        </a:xfrm>
                        <a:prstGeom prst="rect">
                          <a:avLst/>
                        </a:prstGeom>
                        <a:solidFill>
                          <a:srgbClr val="D7FAB4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справка 34">
            <a:hlinkClick r:id="rId16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2" grpId="0" animBg="1"/>
      <p:bldP spid="62" grpId="1" animBg="1"/>
      <p:bldP spid="67" grpId="0" animBg="1"/>
      <p:bldP spid="67" grpId="1" animBg="1"/>
      <p:bldP spid="71" grpId="0" animBg="1"/>
      <p:bldP spid="7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115616" y="1556792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://www.playcast.ru/uploads/2015/01/03/114113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80443"/>
            <a:ext cx="1619672" cy="2433661"/>
          </a:xfrm>
          <a:prstGeom prst="rect">
            <a:avLst/>
          </a:prstGeom>
          <a:noFill/>
        </p:spPr>
      </p:pic>
      <p:sp>
        <p:nvSpPr>
          <p:cNvPr id="45" name="Скругленный прямоугольник 44"/>
          <p:cNvSpPr/>
          <p:nvPr/>
        </p:nvSpPr>
        <p:spPr>
          <a:xfrm>
            <a:off x="5796146" y="2708920"/>
            <a:ext cx="288031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12"/>
          <p:cNvGrpSpPr/>
          <p:nvPr/>
        </p:nvGrpSpPr>
        <p:grpSpPr>
          <a:xfrm>
            <a:off x="5796146" y="2708918"/>
            <a:ext cx="2880310" cy="1546538"/>
            <a:chOff x="2555776" y="2348880"/>
            <a:chExt cx="2304256" cy="95738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2747797" y="2389648"/>
            <a:ext cx="1856206" cy="91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47797" y="2389648"/>
                          <a:ext cx="1856206" cy="9166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5796146" y="2708920"/>
            <a:ext cx="2880310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796146" y="4365104"/>
            <a:ext cx="288031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18"/>
          <p:cNvGrpSpPr/>
          <p:nvPr/>
        </p:nvGrpSpPr>
        <p:grpSpPr>
          <a:xfrm>
            <a:off x="5796148" y="4365102"/>
            <a:ext cx="2880311" cy="1512168"/>
            <a:chOff x="2555776" y="2348880"/>
            <a:chExt cx="2304256" cy="101411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063451" y="2348881"/>
            <a:ext cx="1197792" cy="963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6" imgW="11887200" imgH="10972800" progId="Equation.3">
                    <p:embed/>
                  </p:oleObj>
                </mc:Choice>
                <mc:Fallback>
                  <p:oleObj name="Формула" r:id="rId6" imgW="11887200" imgH="109728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63451" y="2348881"/>
                          <a:ext cx="1197792" cy="9638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796136" y="4365104"/>
            <a:ext cx="288031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771800" y="4365103"/>
            <a:ext cx="288031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23"/>
          <p:cNvGrpSpPr/>
          <p:nvPr/>
        </p:nvGrpSpPr>
        <p:grpSpPr>
          <a:xfrm>
            <a:off x="2771800" y="4365104"/>
            <a:ext cx="2880310" cy="1479858"/>
            <a:chOff x="2555776" y="2292543"/>
            <a:chExt cx="2304256" cy="992443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3148848" y="2329009"/>
            <a:ext cx="1192732" cy="948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8" imgW="11887200" imgH="10972800" progId="Equation.3">
                    <p:embed/>
                  </p:oleObj>
                </mc:Choice>
                <mc:Fallback>
                  <p:oleObj name="Формула" r:id="rId8" imgW="11887200" imgH="109728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48848" y="2329009"/>
                          <a:ext cx="1192732" cy="9486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2771800" y="2708919"/>
            <a:ext cx="2880310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28"/>
          <p:cNvGrpSpPr/>
          <p:nvPr/>
        </p:nvGrpSpPr>
        <p:grpSpPr>
          <a:xfrm>
            <a:off x="2771793" y="2708922"/>
            <a:ext cx="2880311" cy="1485640"/>
            <a:chOff x="2555776" y="2292270"/>
            <a:chExt cx="2304256" cy="99630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3189454" y="2308994"/>
            <a:ext cx="979312" cy="979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10" imgW="9753600" imgH="10972800" progId="Equation.3">
                    <p:embed/>
                  </p:oleObj>
                </mc:Choice>
                <mc:Fallback>
                  <p:oleObj name="Формула" r:id="rId10" imgW="9753600" imgH="109728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89454" y="2308994"/>
                          <a:ext cx="979312" cy="9795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Скругленный прямоугольник 75"/>
          <p:cNvSpPr/>
          <p:nvPr/>
        </p:nvSpPr>
        <p:spPr>
          <a:xfrm>
            <a:off x="2771800" y="4365104"/>
            <a:ext cx="288031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771800" y="2708920"/>
            <a:ext cx="2880310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2" action="ppaction://hlinksldjump" highlightClick="1"/>
          </p:cNvPr>
          <p:cNvSpPr/>
          <p:nvPr/>
        </p:nvSpPr>
        <p:spPr>
          <a:xfrm>
            <a:off x="3923918" y="6453336"/>
            <a:ext cx="792088" cy="288032"/>
          </a:xfrm>
          <a:prstGeom prst="actionButtonBackPrevious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4860022" y="6453336"/>
            <a:ext cx="792088" cy="288032"/>
          </a:xfrm>
          <a:prstGeom prst="actionButtonInformation">
            <a:avLst/>
          </a:prstGeom>
          <a:solidFill>
            <a:srgbClr val="72A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-252536" y="0"/>
            <a:ext cx="2664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2627784" y="116632"/>
          <a:ext cx="463232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3" imgW="39014400" imgH="9448800" progId="Equation.3">
                  <p:embed/>
                </p:oleObj>
              </mc:Choice>
              <mc:Fallback>
                <p:oleObj name="Формула" r:id="rId13" imgW="39014400" imgH="94488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27784" y="116632"/>
                        <a:ext cx="4632325" cy="1243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Группа 34"/>
          <p:cNvGrpSpPr/>
          <p:nvPr/>
        </p:nvGrpSpPr>
        <p:grpSpPr>
          <a:xfrm>
            <a:off x="2771800" y="4437112"/>
            <a:ext cx="6192688" cy="1728192"/>
            <a:chOff x="2771800" y="4437112"/>
            <a:chExt cx="6192688" cy="1728192"/>
          </a:xfrm>
        </p:grpSpPr>
        <p:sp>
          <p:nvSpPr>
            <p:cNvPr id="37" name="Прямоугольная выноска 36"/>
            <p:cNvSpPr/>
            <p:nvPr/>
          </p:nvSpPr>
          <p:spPr>
            <a:xfrm>
              <a:off x="2771800" y="4437112"/>
              <a:ext cx="6192688" cy="1728192"/>
            </a:xfrm>
            <a:prstGeom prst="wedgeRectCallout">
              <a:avLst>
                <a:gd name="adj1" fmla="val -13084"/>
                <a:gd name="adj2" fmla="val 65541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Выполните замену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 при каких значениях </a:t>
              </a:r>
              <a:r>
                <a:rPr lang="en-US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выражение  не имеет смысла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AutoNum type="arabicParenR"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Решить уравнение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6012160" y="4509120"/>
            <a:ext cx="20351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Формула" r:id="rId15" imgW="22860000" imgH="4876800" progId="Equation.3">
                    <p:embed/>
                  </p:oleObj>
                </mc:Choice>
                <mc:Fallback>
                  <p:oleObj name="Формула" r:id="rId15" imgW="22860000" imgH="4876800" progId="Equation.3">
                    <p:embed/>
                    <p:pic>
                      <p:nvPicPr>
                        <p:cNvPr id="0" name="Изображение 204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012160" y="4509120"/>
                          <a:ext cx="2035175" cy="454025"/>
                        </a:xfrm>
                        <a:prstGeom prst="rect">
                          <a:avLst/>
                        </a:prstGeom>
                        <a:solidFill>
                          <a:srgbClr val="D7FAB4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Управляющая кнопка: справка 38">
            <a:hlinkClick r:id="rId17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63" grpId="0" animBg="1"/>
      <p:bldP spid="63" grpId="1" animBg="1"/>
      <p:bldP spid="68" grpId="0" animBg="1"/>
      <p:bldP spid="68" grpId="1" animBg="1"/>
      <p:bldP spid="72" grpId="0" animBg="1"/>
      <p:bldP spid="7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053.radikal.ru/0806/e4/708fb8d049edt.jpg"/>
          <p:cNvPicPr>
            <a:picLocks noChangeAspect="1" noChangeArrowheads="1"/>
          </p:cNvPicPr>
          <p:nvPr/>
        </p:nvPicPr>
        <p:blipFill>
          <a:blip r:embed="rId1" cstate="email"/>
          <a:srcRect r="-40"/>
          <a:stretch>
            <a:fillRect/>
          </a:stretch>
        </p:blipFill>
        <p:spPr bwMode="auto">
          <a:xfrm>
            <a:off x="1887618" y="1772816"/>
            <a:ext cx="7256382" cy="4787821"/>
          </a:xfrm>
          <a:prstGeom prst="rect">
            <a:avLst/>
          </a:prstGeom>
          <a:noFill/>
        </p:spPr>
      </p:pic>
      <p:pic>
        <p:nvPicPr>
          <p:cNvPr id="35846" name="Picture 6" descr="http://sashiageru.com/upload_img/04290330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7046"/>
            <a:ext cx="3015318" cy="39549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16632"/>
            <a:ext cx="873251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первого велосипедиста на 3 км/ч больше 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корости второго, поэтому 60 км он проезжает на 1 ч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второго. Найдите скорость каждого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елосипедиста.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3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796136" y="2564902"/>
            <a:ext cx="2808312" cy="1512169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910277" y="2416015"/>
            <a:ext cx="1654338" cy="8330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4" imgW="15849600" imgH="9753600" progId="Equation.3">
                    <p:embed/>
                  </p:oleObj>
                </mc:Choice>
                <mc:Fallback>
                  <p:oleObj name="Формула" r:id="rId4" imgW="15849600" imgH="97536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0277" y="2416015"/>
                          <a:ext cx="1654338" cy="8330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2843809" y="2564901"/>
            <a:ext cx="2808313" cy="1512168"/>
            <a:chOff x="2555776" y="2348879"/>
            <a:chExt cx="2304256" cy="10624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849666" y="2404577"/>
            <a:ext cx="1711569" cy="956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6" imgW="16764000" imgH="9753600" progId="Equation.3">
                    <p:embed/>
                  </p:oleObj>
                </mc:Choice>
                <mc:Fallback>
                  <p:oleObj name="Формула" r:id="rId6" imgW="16764000" imgH="97536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9666" y="2404577"/>
                          <a:ext cx="1711569" cy="9561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2843809" y="4221091"/>
            <a:ext cx="2808313" cy="147985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10276" y="2340833"/>
            <a:ext cx="1689425" cy="895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8" imgW="15849600" imgH="9753600" progId="Equation.3">
                    <p:embed/>
                  </p:oleObj>
                </mc:Choice>
                <mc:Fallback>
                  <p:oleObj name="Формула" r:id="rId8" imgW="15849600" imgH="97536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10276" y="2340833"/>
                          <a:ext cx="1689425" cy="8953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5796136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28"/>
          <p:cNvGrpSpPr/>
          <p:nvPr/>
        </p:nvGrpSpPr>
        <p:grpSpPr>
          <a:xfrm>
            <a:off x="5796137" y="4221088"/>
            <a:ext cx="2808312" cy="1480292"/>
            <a:chOff x="2555776" y="2292270"/>
            <a:chExt cx="2304256" cy="99271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971151" y="2338098"/>
            <a:ext cx="1467990" cy="910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10" imgW="13411200" imgH="9753600" progId="Equation.3">
                    <p:embed/>
                  </p:oleObj>
                </mc:Choice>
                <mc:Fallback>
                  <p:oleObj name="Формула" r:id="rId10" imgW="13411200" imgH="97536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71151" y="2338098"/>
                          <a:ext cx="1467990" cy="9102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Управляющая кнопка: назад 58">
            <a:hlinkClick r:id="rId12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справка 29">
            <a:hlinkClick r:id="rId13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i053.radikal.ru/0806/e4/708fb8d049edt.jpg"/>
          <p:cNvPicPr>
            <a:picLocks noChangeAspect="1" noChangeArrowheads="1"/>
          </p:cNvPicPr>
          <p:nvPr/>
        </p:nvPicPr>
        <p:blipFill>
          <a:blip r:embed="rId1" cstate="email"/>
          <a:srcRect r="-40"/>
          <a:stretch>
            <a:fillRect/>
          </a:stretch>
        </p:blipFill>
        <p:spPr bwMode="auto">
          <a:xfrm>
            <a:off x="1887618" y="1772816"/>
            <a:ext cx="7256382" cy="47878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98884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2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pic>
        <p:nvPicPr>
          <p:cNvPr id="41" name="Picture 6" descr="http://sashiageru.com/upload_img/04290330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7046"/>
            <a:ext cx="3015318" cy="3954916"/>
          </a:xfrm>
          <a:prstGeom prst="rect">
            <a:avLst/>
          </a:prstGeom>
          <a:noFill/>
        </p:spPr>
      </p:pic>
      <p:sp>
        <p:nvSpPr>
          <p:cNvPr id="42" name="Скругленный прямоугольник 41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036280" y="2415754"/>
            <a:ext cx="1400257" cy="83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4" imgW="13411200" imgH="9753600" progId="Equation.3">
                    <p:embed/>
                  </p:oleObj>
                </mc:Choice>
                <mc:Fallback>
                  <p:oleObj name="Формула" r:id="rId4" imgW="13411200" imgH="97536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36280" y="2415754"/>
                          <a:ext cx="1400257" cy="8333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2843809" y="2564901"/>
            <a:ext cx="2808313" cy="1512168"/>
            <a:chOff x="2555776" y="2348879"/>
            <a:chExt cx="2304256" cy="106240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849666" y="2404577"/>
            <a:ext cx="1711569" cy="956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6" imgW="16764000" imgH="9753600" progId="Equation.3">
                    <p:embed/>
                  </p:oleObj>
                </mc:Choice>
                <mc:Fallback>
                  <p:oleObj name="Формула" r:id="rId6" imgW="16764000" imgH="97536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9666" y="2404577"/>
                          <a:ext cx="1711569" cy="9561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3"/>
          <p:cNvGrpSpPr/>
          <p:nvPr/>
        </p:nvGrpSpPr>
        <p:grpSpPr>
          <a:xfrm>
            <a:off x="2843809" y="4221091"/>
            <a:ext cx="2808313" cy="1479859"/>
            <a:chOff x="2555776" y="2292543"/>
            <a:chExt cx="2304256" cy="99244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008579" y="2340499"/>
            <a:ext cx="1494040" cy="895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8" imgW="14020800" imgH="9753600" progId="Equation.3">
                    <p:embed/>
                  </p:oleObj>
                </mc:Choice>
                <mc:Fallback>
                  <p:oleObj name="Формула" r:id="rId8" imgW="14020800" imgH="97536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08579" y="2340499"/>
                          <a:ext cx="1494040" cy="8953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5796136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Группа 28"/>
          <p:cNvGrpSpPr/>
          <p:nvPr/>
        </p:nvGrpSpPr>
        <p:grpSpPr>
          <a:xfrm>
            <a:off x="5796137" y="2564904"/>
            <a:ext cx="2808312" cy="1480292"/>
            <a:chOff x="2555776" y="2292270"/>
            <a:chExt cx="2304256" cy="992714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2" name="Object 1"/>
            <p:cNvGraphicFramePr>
              <a:graphicFrameLocks noChangeAspect="1"/>
            </p:cNvGraphicFramePr>
            <p:nvPr/>
          </p:nvGraphicFramePr>
          <p:xfrm>
            <a:off x="2971151" y="2338098"/>
            <a:ext cx="1467990" cy="910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10" imgW="13411200" imgH="9753600" progId="Equation.3">
                    <p:embed/>
                  </p:oleObj>
                </mc:Choice>
                <mc:Fallback>
                  <p:oleObj name="Формула" r:id="rId10" imgW="13411200" imgH="97536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71151" y="2338098"/>
                          <a:ext cx="1467990" cy="9102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" name="Скругленный прямоугольник 82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1520" y="116632"/>
            <a:ext cx="89464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Поезд должен был проехать 360 км. Проехав        этого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асстояния, поезд увеличил скорость на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км/ч. Найдите скорость поезда на каждом участке 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если на весь путь было затрачено 5ч.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166" name="Object 38"/>
          <p:cNvGraphicFramePr>
            <a:graphicFrameLocks noChangeAspect="1"/>
          </p:cNvGraphicFramePr>
          <p:nvPr/>
        </p:nvGraphicFramePr>
        <p:xfrm>
          <a:off x="7596336" y="0"/>
          <a:ext cx="439668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2" imgW="4876800" imgH="9448800" progId="Equation.3">
                  <p:embed/>
                </p:oleObj>
              </mc:Choice>
              <mc:Fallback>
                <p:oleObj name="Формула" r:id="rId12" imgW="4876800" imgH="94488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96336" y="0"/>
                        <a:ext cx="439668" cy="9087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Управляющая кнопка: назад 86">
            <a:hlinkClick r:id="rId14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Управляющая кнопка: далее 87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правка 32">
            <a:hlinkClick r:id="rId15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79" grpId="0" animBg="1"/>
      <p:bldP spid="7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053.radikal.ru/0806/e4/708fb8d049edt.jpg"/>
          <p:cNvPicPr>
            <a:picLocks noChangeAspect="1" noChangeArrowheads="1"/>
          </p:cNvPicPr>
          <p:nvPr/>
        </p:nvPicPr>
        <p:blipFill>
          <a:blip r:embed="rId1" cstate="email"/>
          <a:srcRect r="-40"/>
          <a:stretch>
            <a:fillRect/>
          </a:stretch>
        </p:blipFill>
        <p:spPr bwMode="auto">
          <a:xfrm>
            <a:off x="1887618" y="1772816"/>
            <a:ext cx="7256382" cy="47878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98884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2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pic>
        <p:nvPicPr>
          <p:cNvPr id="47" name="Picture 6" descr="http://sashiageru.com/upload_img/04290330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7046"/>
            <a:ext cx="3015318" cy="3954916"/>
          </a:xfrm>
          <a:prstGeom prst="rect">
            <a:avLst/>
          </a:prstGeom>
          <a:noFill/>
        </p:spPr>
      </p:pic>
      <p:sp>
        <p:nvSpPr>
          <p:cNvPr id="48" name="Скругленный прямоугольник 47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2925562" y="2624094"/>
            <a:ext cx="1622995" cy="416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4" imgW="15544800" imgH="4876800" progId="Equation.3">
                    <p:embed/>
                  </p:oleObj>
                </mc:Choice>
                <mc:Fallback>
                  <p:oleObj name="Формула" r:id="rId4" imgW="15544800" imgH="48768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25562" y="2624094"/>
                          <a:ext cx="1622995" cy="4166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Скругленный прямоугольник 71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18"/>
          <p:cNvGrpSpPr/>
          <p:nvPr/>
        </p:nvGrpSpPr>
        <p:grpSpPr>
          <a:xfrm>
            <a:off x="5796137" y="2564901"/>
            <a:ext cx="2808313" cy="1512168"/>
            <a:chOff x="2555776" y="2348879"/>
            <a:chExt cx="2304256" cy="1062405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2942494" y="2643677"/>
            <a:ext cx="1525302" cy="478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6" imgW="14935200" imgH="4876800" progId="Equation.3">
                    <p:embed/>
                  </p:oleObj>
                </mc:Choice>
                <mc:Fallback>
                  <p:oleObj name="Формула" r:id="rId6" imgW="149352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42494" y="2643677"/>
                          <a:ext cx="1525302" cy="478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Скругленный прямоугольник 76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23"/>
          <p:cNvGrpSpPr/>
          <p:nvPr/>
        </p:nvGrpSpPr>
        <p:grpSpPr>
          <a:xfrm>
            <a:off x="2843809" y="4221091"/>
            <a:ext cx="2808313" cy="1479859"/>
            <a:chOff x="2555776" y="2292543"/>
            <a:chExt cx="2304256" cy="99244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1"/>
            <p:cNvGraphicFramePr>
              <a:graphicFrameLocks noChangeAspect="1"/>
            </p:cNvGraphicFramePr>
            <p:nvPr/>
          </p:nvGraphicFramePr>
          <p:xfrm>
            <a:off x="2910886" y="2564072"/>
            <a:ext cx="1689425" cy="448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8" imgW="15849600" imgH="4876800" progId="Equation.3">
                    <p:embed/>
                  </p:oleObj>
                </mc:Choice>
                <mc:Fallback>
                  <p:oleObj name="Формула" r:id="rId8" imgW="15849600" imgH="48768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10886" y="2564072"/>
                          <a:ext cx="1689425" cy="4482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Скругленный прямоугольник 81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Группа 28"/>
          <p:cNvGrpSpPr/>
          <p:nvPr/>
        </p:nvGrpSpPr>
        <p:grpSpPr>
          <a:xfrm>
            <a:off x="2843809" y="2564904"/>
            <a:ext cx="2808312" cy="1480292"/>
            <a:chOff x="2555776" y="2292270"/>
            <a:chExt cx="2304256" cy="992714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2987738" y="2593888"/>
            <a:ext cx="1434123" cy="398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10" imgW="13106400" imgH="4267200" progId="Equation.3">
                    <p:embed/>
                  </p:oleObj>
                </mc:Choice>
                <mc:Fallback>
                  <p:oleObj name="Формула" r:id="rId10" imgW="13106400" imgH="42672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7738" y="2593888"/>
                          <a:ext cx="1434123" cy="3981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Скругленный прямоугольник 8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116632"/>
            <a:ext cx="896668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 лодка прошла 35 км по озеру, а затем 34 км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реке, впадающей в это озеро, за 2 ч. Найдите </a:t>
            </a:r>
            <a:r>
              <a:rPr lang="ru-RU" sz="28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венную скорость лодки, если скорость течения реки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оставляет 1 км/ч.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зад 88">
            <a:hlinkClick r:id="rId12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Управляющая кнопка: далее 89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правка 34">
            <a:hlinkClick r:id="rId13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73" grpId="0" animBg="1"/>
      <p:bldP spid="73" grpId="1" animBg="1"/>
      <p:bldP spid="78" grpId="0" animBg="1"/>
      <p:bldP spid="78" grpId="1" animBg="1"/>
      <p:bldP spid="82" grpId="0" animBg="1"/>
      <p:bldP spid="8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://i053.radikal.ru/0806/e4/708fb8d049edt.jpg"/>
          <p:cNvPicPr>
            <a:picLocks noChangeAspect="1" noChangeArrowheads="1"/>
          </p:cNvPicPr>
          <p:nvPr/>
        </p:nvPicPr>
        <p:blipFill>
          <a:blip r:embed="rId1" cstate="email"/>
          <a:srcRect r="-40"/>
          <a:stretch>
            <a:fillRect/>
          </a:stretch>
        </p:blipFill>
        <p:spPr bwMode="auto">
          <a:xfrm>
            <a:off x="1887618" y="1772816"/>
            <a:ext cx="7256382" cy="47878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98884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2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43" name="Управляющая кнопка: назад 42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6" descr="http://sashiageru.com/upload_img/04290330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7046"/>
            <a:ext cx="3015318" cy="3954916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179512" y="116632"/>
            <a:ext cx="925048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Катер прошёл 20 км против течения реки и 16 км по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ечению, затратив на путь против течения на 20 мин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на путь по течению. Найдите собственную 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катера, если скорость течения реки 2 км/ч.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" name="Object 1"/>
            <p:cNvGraphicFramePr>
              <a:graphicFrameLocks noChangeAspect="1"/>
            </p:cNvGraphicFramePr>
            <p:nvPr/>
          </p:nvGraphicFramePr>
          <p:xfrm>
            <a:off x="2671562" y="2415754"/>
            <a:ext cx="2130995" cy="83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5" imgW="20421600" imgH="9753600" progId="Equation.3">
                    <p:embed/>
                  </p:oleObj>
                </mc:Choice>
                <mc:Fallback>
                  <p:oleObj name="Формула" r:id="rId5" imgW="20421600" imgH="97536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1562" y="2415754"/>
                          <a:ext cx="2130995" cy="8333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" name="Скругленный прямоугольник 8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Группа 18"/>
          <p:cNvGrpSpPr/>
          <p:nvPr/>
        </p:nvGrpSpPr>
        <p:grpSpPr>
          <a:xfrm>
            <a:off x="5796137" y="2564901"/>
            <a:ext cx="2808313" cy="1512168"/>
            <a:chOff x="2555776" y="2348879"/>
            <a:chExt cx="2304256" cy="1062405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1"/>
            <p:cNvGraphicFramePr>
              <a:graphicFrameLocks noChangeAspect="1"/>
            </p:cNvGraphicFramePr>
            <p:nvPr/>
          </p:nvGraphicFramePr>
          <p:xfrm>
            <a:off x="2988084" y="2673791"/>
            <a:ext cx="1432820" cy="418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7" imgW="14020800" imgH="4267200" progId="Equation.3">
                    <p:embed/>
                  </p:oleObj>
                </mc:Choice>
                <mc:Fallback>
                  <p:oleObj name="Формула" r:id="rId7" imgW="14020800" imgH="42672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8084" y="2673791"/>
                          <a:ext cx="1432820" cy="4182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Скругленный прямоугольник 85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1"/>
            <p:cNvGraphicFramePr>
              <a:graphicFrameLocks noChangeAspect="1"/>
            </p:cNvGraphicFramePr>
            <p:nvPr/>
          </p:nvGraphicFramePr>
          <p:xfrm>
            <a:off x="3056774" y="2592035"/>
            <a:ext cx="1396348" cy="392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9" imgW="13106400" imgH="4267200" progId="Equation.3">
                    <p:embed/>
                  </p:oleObj>
                </mc:Choice>
                <mc:Fallback>
                  <p:oleObj name="Формула" r:id="rId9" imgW="13106400" imgH="4267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56774" y="2592035"/>
                          <a:ext cx="1396348" cy="3928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Скругленный прямоугольник 90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Группа 28"/>
          <p:cNvGrpSpPr/>
          <p:nvPr/>
        </p:nvGrpSpPr>
        <p:grpSpPr>
          <a:xfrm>
            <a:off x="2843809" y="4221088"/>
            <a:ext cx="2808312" cy="1480292"/>
            <a:chOff x="2555776" y="2292270"/>
            <a:chExt cx="2304256" cy="992714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1"/>
            <p:cNvGraphicFramePr>
              <a:graphicFrameLocks noChangeAspect="1"/>
            </p:cNvGraphicFramePr>
            <p:nvPr/>
          </p:nvGraphicFramePr>
          <p:xfrm>
            <a:off x="2970805" y="2593605"/>
            <a:ext cx="1467990" cy="398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11" imgW="13411200" imgH="4267200" progId="Equation.3">
                    <p:embed/>
                  </p:oleObj>
                </mc:Choice>
                <mc:Fallback>
                  <p:oleObj name="Формула" r:id="rId11" imgW="13411200" imgH="42672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70805" y="2593605"/>
                          <a:ext cx="1467990" cy="3981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" name="Скругленный прямоугольник 94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справка 38">
            <a:hlinkClick r:id="rId13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2" grpId="0" animBg="1"/>
      <p:bldP spid="82" grpId="1" animBg="1"/>
      <p:bldP spid="87" grpId="0" animBg="1"/>
      <p:bldP spid="87" grpId="1" animBg="1"/>
      <p:bldP spid="91" grpId="0" animBg="1"/>
      <p:bldP spid="9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://i053.radikal.ru/0806/e4/708fb8d049edt.jpg"/>
          <p:cNvPicPr>
            <a:picLocks noChangeAspect="1" noChangeArrowheads="1"/>
          </p:cNvPicPr>
          <p:nvPr/>
        </p:nvPicPr>
        <p:blipFill>
          <a:blip r:embed="rId1" cstate="email"/>
          <a:srcRect r="-40"/>
          <a:stretch>
            <a:fillRect/>
          </a:stretch>
        </p:blipFill>
        <p:spPr bwMode="auto">
          <a:xfrm>
            <a:off x="1887618" y="1772816"/>
            <a:ext cx="7256382" cy="4787821"/>
          </a:xfrm>
          <a:prstGeom prst="rect">
            <a:avLst/>
          </a:prstGeom>
          <a:noFill/>
        </p:spPr>
      </p:pic>
      <p:sp>
        <p:nvSpPr>
          <p:cNvPr id="118" name="Прямоугольник 117"/>
          <p:cNvSpPr/>
          <p:nvPr/>
        </p:nvSpPr>
        <p:spPr>
          <a:xfrm>
            <a:off x="1763688" y="1844824"/>
            <a:ext cx="6624736" cy="3600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4" descr="http://krasivye-zhivotnye.ru/images2/pticy10.png"/>
          <p:cNvPicPr>
            <a:picLocks noChangeAspect="1" noChangeArrowheads="1"/>
          </p:cNvPicPr>
          <p:nvPr/>
        </p:nvPicPr>
        <p:blipFill>
          <a:blip r:embed="rId2" cstate="email"/>
          <a:srcRect t="-222"/>
          <a:stretch>
            <a:fillRect/>
          </a:stretch>
        </p:blipFill>
        <p:spPr bwMode="auto">
          <a:xfrm>
            <a:off x="7558067" y="5085184"/>
            <a:ext cx="1585933" cy="1772817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Управляющая кнопка: назад 94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6" descr="http://sashiageru.com/upload_img/042903300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7046"/>
            <a:ext cx="3015318" cy="3954916"/>
          </a:xfrm>
          <a:prstGeom prst="rect">
            <a:avLst/>
          </a:prstGeom>
          <a:noFill/>
        </p:spPr>
      </p:pic>
      <p:sp>
        <p:nvSpPr>
          <p:cNvPr id="96" name="Скругленный прямоугольник 95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0" name="Object 1"/>
            <p:cNvGraphicFramePr>
              <a:graphicFrameLocks noChangeAspect="1"/>
            </p:cNvGraphicFramePr>
            <p:nvPr/>
          </p:nvGraphicFramePr>
          <p:xfrm>
            <a:off x="2702823" y="2415754"/>
            <a:ext cx="2068472" cy="833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5" imgW="19812000" imgH="9753600" progId="Equation.3">
                    <p:embed/>
                  </p:oleObj>
                </mc:Choice>
                <mc:Fallback>
                  <p:oleObj name="Формула" r:id="rId5" imgW="19812000" imgH="97536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02823" y="2415754"/>
                          <a:ext cx="2068472" cy="8333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Скругленный прямоугольник 10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18"/>
          <p:cNvGrpSpPr/>
          <p:nvPr/>
        </p:nvGrpSpPr>
        <p:grpSpPr>
          <a:xfrm>
            <a:off x="5796137" y="2564901"/>
            <a:ext cx="2808313" cy="1512168"/>
            <a:chOff x="2555776" y="2348879"/>
            <a:chExt cx="2304256" cy="1062405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1"/>
            <p:cNvGraphicFramePr>
              <a:graphicFrameLocks noChangeAspect="1"/>
            </p:cNvGraphicFramePr>
            <p:nvPr/>
          </p:nvGraphicFramePr>
          <p:xfrm>
            <a:off x="2972454" y="2673791"/>
            <a:ext cx="1464082" cy="418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7" imgW="14325600" imgH="4267200" progId="Equation.3">
                    <p:embed/>
                  </p:oleObj>
                </mc:Choice>
                <mc:Fallback>
                  <p:oleObj name="Формула" r:id="rId7" imgW="14325600" imgH="42672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2454" y="2673791"/>
                          <a:ext cx="1464082" cy="4182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" name="Скругленный прямоугольник 105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0" name="Object 1"/>
            <p:cNvGraphicFramePr>
              <a:graphicFrameLocks noChangeAspect="1"/>
            </p:cNvGraphicFramePr>
            <p:nvPr/>
          </p:nvGraphicFramePr>
          <p:xfrm>
            <a:off x="3041143" y="2592035"/>
            <a:ext cx="1428913" cy="392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9" imgW="13411200" imgH="4267200" progId="Equation.3">
                    <p:embed/>
                  </p:oleObj>
                </mc:Choice>
                <mc:Fallback>
                  <p:oleObj name="Формула" r:id="rId9" imgW="13411200" imgH="42672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41143" y="2592035"/>
                          <a:ext cx="1428913" cy="3928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Скругленный прямоугольник 110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Группа 28"/>
          <p:cNvGrpSpPr/>
          <p:nvPr/>
        </p:nvGrpSpPr>
        <p:grpSpPr>
          <a:xfrm>
            <a:off x="2843809" y="4221088"/>
            <a:ext cx="2808312" cy="1480292"/>
            <a:chOff x="2555776" y="2292270"/>
            <a:chExt cx="2304256" cy="992714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4" name="Object 1"/>
            <p:cNvGraphicFramePr>
              <a:graphicFrameLocks noChangeAspect="1"/>
            </p:cNvGraphicFramePr>
            <p:nvPr/>
          </p:nvGraphicFramePr>
          <p:xfrm>
            <a:off x="2987738" y="2593605"/>
            <a:ext cx="1434123" cy="398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11" imgW="13106400" imgH="4267200" progId="Equation.3">
                    <p:embed/>
                  </p:oleObj>
                </mc:Choice>
                <mc:Fallback>
                  <p:oleObj name="Формула" r:id="rId11" imgW="13106400" imgH="42672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7738" y="2593605"/>
                          <a:ext cx="1434123" cy="3981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5" name="Скругленный прямоугольник 114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107504" y="0"/>
            <a:ext cx="942963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пункта А в пункт В велосипедист ехал по дороге 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линой 10 км, а возвращался по дороге длиной в 12 км,</a:t>
            </a:r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затратив на 5 мин меньше, чем на путь из пункта А в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 В. С какой скоростью ехал велосипедист из А в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В, если из В </a:t>
            </a:r>
            <a:r>
              <a:rPr lang="ru-RU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его скорость была на 4 км больше.</a:t>
            </a:r>
            <a:endParaRPr lang="ru-RU" sz="2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Управляющая кнопка: справка 53">
            <a:hlinkClick r:id="rId13" action="ppaction://hlinksldjump" highlightClick="1"/>
          </p:cNvPr>
          <p:cNvSpPr/>
          <p:nvPr/>
        </p:nvSpPr>
        <p:spPr>
          <a:xfrm>
            <a:off x="2771800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102" grpId="0" animBg="1"/>
      <p:bldP spid="102" grpId="1" animBg="1"/>
      <p:bldP spid="107" grpId="0" animBg="1"/>
      <p:bldP spid="107" grpId="1" animBg="1"/>
      <p:bldP spid="111" grpId="0" animBg="1"/>
      <p:bldP spid="1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82" name="Прямоугольник 81"/>
          <p:cNvSpPr/>
          <p:nvPr/>
        </p:nvSpPr>
        <p:spPr>
          <a:xfrm>
            <a:off x="179512" y="116632"/>
            <a:ext cx="3329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3" name="Object 15"/>
          <p:cNvGraphicFramePr>
            <a:graphicFrameLocks noChangeAspect="1"/>
          </p:cNvGraphicFramePr>
          <p:nvPr/>
        </p:nvGraphicFramePr>
        <p:xfrm>
          <a:off x="3563888" y="0"/>
          <a:ext cx="522128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3" imgW="36880800" imgH="10058400" progId="Equation.3">
                  <p:embed/>
                </p:oleObj>
              </mc:Choice>
              <mc:Fallback>
                <p:oleObj name="Формула" r:id="rId3" imgW="36880800" imgH="100584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0"/>
                        <a:ext cx="5221287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Управляющая кнопка: назад 83">
            <a:hlinkClick r:id="rId5" action="ppaction://hlinksldjump" highlightClick="1"/>
          </p:cNvPr>
          <p:cNvSpPr/>
          <p:nvPr/>
        </p:nvSpPr>
        <p:spPr>
          <a:xfrm>
            <a:off x="5724128" y="3356992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сведения 84">
            <a:hlinkClick r:id="" action="ppaction://noaction" highlightClick="1"/>
          </p:cNvPr>
          <p:cNvSpPr/>
          <p:nvPr/>
        </p:nvSpPr>
        <p:spPr>
          <a:xfrm>
            <a:off x="5724128" y="2924944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далее 86">
            <a:hlinkClick r:id="" action="ppaction://hlinkshowjump?jump=nextslide" highlightClick="1"/>
          </p:cNvPr>
          <p:cNvSpPr/>
          <p:nvPr/>
        </p:nvSpPr>
        <p:spPr>
          <a:xfrm>
            <a:off x="5724128" y="3789040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843808" y="1532058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843808" y="1556792"/>
            <a:ext cx="2376265" cy="2448272"/>
            <a:chOff x="4283968" y="4149080"/>
            <a:chExt cx="2376265" cy="2448272"/>
          </a:xfrm>
        </p:grpSpPr>
        <p:grpSp>
          <p:nvGrpSpPr>
            <p:cNvPr id="90" name="Группа 70"/>
            <p:cNvGrpSpPr/>
            <p:nvPr/>
          </p:nvGrpSpPr>
          <p:grpSpPr>
            <a:xfrm>
              <a:off x="4283968" y="4149080"/>
              <a:ext cx="2376265" cy="2448272"/>
              <a:chOff x="6084168" y="2132856"/>
              <a:chExt cx="2376265" cy="2343790"/>
            </a:xfrm>
          </p:grpSpPr>
          <p:grpSp>
            <p:nvGrpSpPr>
              <p:cNvPr id="93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95" name="Скругленный прямоугольник 94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96" name="Object 7"/>
                <p:cNvGraphicFramePr>
                  <a:graphicFrameLocks noChangeAspect="1"/>
                </p:cNvGraphicFramePr>
                <p:nvPr/>
              </p:nvGraphicFramePr>
              <p:xfrm>
                <a:off x="9108355" y="1632436"/>
                <a:ext cx="2106613" cy="21237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26" name="GraphC" r:id="rId6" imgW="3495675" imgH="3743325" progId="GraphCtrl.Document">
                        <p:embed/>
                      </p:oleObj>
                    </mc:Choice>
                    <mc:Fallback>
                      <p:oleObj name="GraphC" r:id="rId6" imgW="3495675" imgH="3743325" progId="GraphCtrl.Document">
                        <p:embed/>
                        <p:pic>
                          <p:nvPicPr>
                            <p:cNvPr id="0" name="Изображение 2662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8355" y="1632436"/>
                              <a:ext cx="2106613" cy="21237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94" name="Прямая соединительная линия 93"/>
              <p:cNvCxnSpPr/>
              <p:nvPr/>
            </p:nvCxnSpPr>
            <p:spPr>
              <a:xfrm flipH="1">
                <a:off x="6372200" y="2408596"/>
                <a:ext cx="1728192" cy="1761518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Овал 90"/>
            <p:cNvSpPr/>
            <p:nvPr/>
          </p:nvSpPr>
          <p:spPr>
            <a:xfrm>
              <a:off x="5724128" y="494116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932040" y="573325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7" name="Скругленный прямоугольник 96"/>
          <p:cNvSpPr/>
          <p:nvPr/>
        </p:nvSpPr>
        <p:spPr>
          <a:xfrm>
            <a:off x="2843808" y="155679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2915816" y="4149080"/>
            <a:ext cx="2376264" cy="2520280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915816" y="4149080"/>
            <a:ext cx="2376265" cy="2520280"/>
            <a:chOff x="3851920" y="1052736"/>
            <a:chExt cx="2376265" cy="2520280"/>
          </a:xfrm>
        </p:grpSpPr>
        <p:grpSp>
          <p:nvGrpSpPr>
            <p:cNvPr id="100" name="Группа 44"/>
            <p:cNvGrpSpPr/>
            <p:nvPr/>
          </p:nvGrpSpPr>
          <p:grpSpPr>
            <a:xfrm>
              <a:off x="3851920" y="1052736"/>
              <a:ext cx="2376265" cy="2520280"/>
              <a:chOff x="6156176" y="2564904"/>
              <a:chExt cx="2376265" cy="2487806"/>
            </a:xfrm>
          </p:grpSpPr>
          <p:grpSp>
            <p:nvGrpSpPr>
              <p:cNvPr id="102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104" name="Скругленный прямоугольник 103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05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27" name="GraphC" r:id="rId8" imgW="3495675" imgH="3743325" progId="GraphCtrl.Document">
                        <p:embed/>
                      </p:oleObj>
                    </mc:Choice>
                    <mc:Fallback>
                      <p:oleObj name="GraphC" r:id="rId8" imgW="3495675" imgH="3743325" progId="GraphCtrl.Document">
                        <p:embed/>
                        <p:pic>
                          <p:nvPicPr>
                            <p:cNvPr id="0" name="Изображение 2662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03" name="Прямая соединительная линия 51"/>
              <p:cNvCxnSpPr/>
              <p:nvPr/>
            </p:nvCxnSpPr>
            <p:spPr>
              <a:xfrm rot="10800000">
                <a:off x="6372200" y="3825528"/>
                <a:ext cx="1944216" cy="1"/>
              </a:xfrm>
              <a:prstGeom prst="bentConnector3">
                <a:avLst>
                  <a:gd name="adj1" fmla="val 47672"/>
                </a:avLst>
              </a:prstGeom>
              <a:ln w="508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Овал 100"/>
            <p:cNvSpPr/>
            <p:nvPr/>
          </p:nvSpPr>
          <p:spPr>
            <a:xfrm>
              <a:off x="5292080" y="2276872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2915816" y="4149080"/>
            <a:ext cx="2376264" cy="2520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79512" y="4149079"/>
            <a:ext cx="2376264" cy="2477743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179512" y="4149080"/>
            <a:ext cx="2376265" cy="2448272"/>
            <a:chOff x="3923928" y="3789040"/>
            <a:chExt cx="2376265" cy="2448272"/>
          </a:xfrm>
        </p:grpSpPr>
        <p:grpSp>
          <p:nvGrpSpPr>
            <p:cNvPr id="109" name="Группа 56"/>
            <p:cNvGrpSpPr/>
            <p:nvPr/>
          </p:nvGrpSpPr>
          <p:grpSpPr>
            <a:xfrm>
              <a:off x="3923928" y="3789040"/>
              <a:ext cx="2376265" cy="2448272"/>
              <a:chOff x="5220072" y="3789041"/>
              <a:chExt cx="2376265" cy="2592288"/>
            </a:xfrm>
          </p:grpSpPr>
          <p:grpSp>
            <p:nvGrpSpPr>
              <p:cNvPr id="112" name="Группа 30"/>
              <p:cNvGrpSpPr/>
              <p:nvPr/>
            </p:nvGrpSpPr>
            <p:grpSpPr>
              <a:xfrm>
                <a:off x="5220072" y="3789041"/>
                <a:ext cx="2376265" cy="2592288"/>
                <a:chOff x="3563889" y="981657"/>
                <a:chExt cx="2376265" cy="2558885"/>
              </a:xfrm>
            </p:grpSpPr>
            <p:sp>
              <p:nvSpPr>
                <p:cNvPr id="114" name="Скругленный прямоугольник 113"/>
                <p:cNvSpPr/>
                <p:nvPr/>
              </p:nvSpPr>
              <p:spPr>
                <a:xfrm>
                  <a:off x="3563889" y="981657"/>
                  <a:ext cx="2376265" cy="25588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15" name="Object 3"/>
                <p:cNvGraphicFramePr>
                  <a:graphicFrameLocks noChangeAspect="1"/>
                </p:cNvGraphicFramePr>
                <p:nvPr/>
              </p:nvGraphicFramePr>
              <p:xfrm>
                <a:off x="3707905" y="1265978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28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2662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7905" y="1265978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3" name="Freeform 7"/>
              <p:cNvSpPr/>
              <p:nvPr/>
            </p:nvSpPr>
            <p:spPr bwMode="auto">
              <a:xfrm>
                <a:off x="5796136" y="4077072"/>
                <a:ext cx="1224136" cy="1512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0" y="2145"/>
                  </a:cxn>
                  <a:cxn ang="0">
                    <a:pos x="585" y="3120"/>
                  </a:cxn>
                  <a:cxn ang="0">
                    <a:pos x="795" y="3975"/>
                  </a:cxn>
                  <a:cxn ang="0">
                    <a:pos x="1080" y="4935"/>
                  </a:cxn>
                  <a:cxn ang="0">
                    <a:pos x="1470" y="5955"/>
                  </a:cxn>
                  <a:cxn ang="0">
                    <a:pos x="1770" y="6405"/>
                  </a:cxn>
                  <a:cxn ang="0">
                    <a:pos x="2130" y="6585"/>
                  </a:cxn>
                  <a:cxn ang="0">
                    <a:pos x="2460" y="6405"/>
                  </a:cxn>
                  <a:cxn ang="0">
                    <a:pos x="2865" y="5805"/>
                  </a:cxn>
                  <a:cxn ang="0">
                    <a:pos x="3165" y="4995"/>
                  </a:cxn>
                  <a:cxn ang="0">
                    <a:pos x="3375" y="4230"/>
                  </a:cxn>
                  <a:cxn ang="0">
                    <a:pos x="3555" y="3495"/>
                  </a:cxn>
                  <a:cxn ang="0">
                    <a:pos x="3720" y="2775"/>
                  </a:cxn>
                  <a:cxn ang="0">
                    <a:pos x="3900" y="1905"/>
                  </a:cxn>
                  <a:cxn ang="0">
                    <a:pos x="4236" y="11"/>
                  </a:cxn>
                </a:cxnLst>
                <a:rect l="0" t="0" r="r" b="b"/>
                <a:pathLst>
                  <a:path w="4236" h="6585">
                    <a:moveTo>
                      <a:pt x="0" y="0"/>
                    </a:moveTo>
                    <a:cubicBezTo>
                      <a:pt x="65" y="358"/>
                      <a:pt x="293" y="1625"/>
                      <a:pt x="390" y="2145"/>
                    </a:cubicBezTo>
                    <a:cubicBezTo>
                      <a:pt x="487" y="2665"/>
                      <a:pt x="518" y="2815"/>
                      <a:pt x="585" y="3120"/>
                    </a:cubicBezTo>
                    <a:cubicBezTo>
                      <a:pt x="652" y="3425"/>
                      <a:pt x="713" y="3673"/>
                      <a:pt x="795" y="3975"/>
                    </a:cubicBezTo>
                    <a:cubicBezTo>
                      <a:pt x="877" y="4277"/>
                      <a:pt x="968" y="4605"/>
                      <a:pt x="1080" y="4935"/>
                    </a:cubicBezTo>
                    <a:cubicBezTo>
                      <a:pt x="1192" y="5265"/>
                      <a:pt x="1355" y="5710"/>
                      <a:pt x="1470" y="5955"/>
                    </a:cubicBezTo>
                    <a:cubicBezTo>
                      <a:pt x="1585" y="6200"/>
                      <a:pt x="1660" y="6300"/>
                      <a:pt x="1770" y="6405"/>
                    </a:cubicBezTo>
                    <a:cubicBezTo>
                      <a:pt x="1880" y="6510"/>
                      <a:pt x="2015" y="6585"/>
                      <a:pt x="2130" y="6585"/>
                    </a:cubicBezTo>
                    <a:cubicBezTo>
                      <a:pt x="2245" y="6585"/>
                      <a:pt x="2337" y="6535"/>
                      <a:pt x="2460" y="6405"/>
                    </a:cubicBezTo>
                    <a:cubicBezTo>
                      <a:pt x="2583" y="6275"/>
                      <a:pt x="2747" y="6040"/>
                      <a:pt x="2865" y="5805"/>
                    </a:cubicBezTo>
                    <a:cubicBezTo>
                      <a:pt x="2983" y="5570"/>
                      <a:pt x="3080" y="5258"/>
                      <a:pt x="3165" y="4995"/>
                    </a:cubicBezTo>
                    <a:cubicBezTo>
                      <a:pt x="3250" y="4732"/>
                      <a:pt x="3310" y="4480"/>
                      <a:pt x="3375" y="4230"/>
                    </a:cubicBezTo>
                    <a:cubicBezTo>
                      <a:pt x="3440" y="3980"/>
                      <a:pt x="3497" y="3738"/>
                      <a:pt x="3555" y="3495"/>
                    </a:cubicBezTo>
                    <a:cubicBezTo>
                      <a:pt x="3613" y="3252"/>
                      <a:pt x="3663" y="3040"/>
                      <a:pt x="3720" y="2775"/>
                    </a:cubicBezTo>
                    <a:cubicBezTo>
                      <a:pt x="3777" y="2510"/>
                      <a:pt x="3814" y="2366"/>
                      <a:pt x="3900" y="1905"/>
                    </a:cubicBezTo>
                    <a:cubicBezTo>
                      <a:pt x="3986" y="1444"/>
                      <a:pt x="4166" y="406"/>
                      <a:pt x="4236" y="11"/>
                    </a:cubicBezTo>
                  </a:path>
                </a:pathLst>
              </a:custGeom>
              <a:noFill/>
              <a:ln w="53975">
                <a:solidFill>
                  <a:schemeClr val="accent5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" name="Овал 109"/>
            <p:cNvSpPr/>
            <p:nvPr/>
          </p:nvSpPr>
          <p:spPr>
            <a:xfrm>
              <a:off x="4644008" y="4797152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364088" y="501317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6" name="Скругленный прямоугольник 115"/>
          <p:cNvSpPr/>
          <p:nvPr/>
        </p:nvSpPr>
        <p:spPr>
          <a:xfrm>
            <a:off x="179512" y="4149080"/>
            <a:ext cx="2376264" cy="246826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79512" y="1556792"/>
            <a:ext cx="2376264" cy="2487806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79512" y="1556792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Группа 118"/>
          <p:cNvGrpSpPr/>
          <p:nvPr/>
        </p:nvGrpSpPr>
        <p:grpSpPr>
          <a:xfrm>
            <a:off x="179512" y="1556792"/>
            <a:ext cx="2376265" cy="2487806"/>
            <a:chOff x="2987824" y="3501008"/>
            <a:chExt cx="2376265" cy="2487806"/>
          </a:xfrm>
        </p:grpSpPr>
        <p:grpSp>
          <p:nvGrpSpPr>
            <p:cNvPr id="120" name="Группа 51"/>
            <p:cNvGrpSpPr/>
            <p:nvPr/>
          </p:nvGrpSpPr>
          <p:grpSpPr>
            <a:xfrm>
              <a:off x="2987824" y="3501008"/>
              <a:ext cx="2376265" cy="2487806"/>
              <a:chOff x="3491880" y="2492896"/>
              <a:chExt cx="2376265" cy="2487806"/>
            </a:xfrm>
          </p:grpSpPr>
          <p:grpSp>
            <p:nvGrpSpPr>
              <p:cNvPr id="123" name="Группа 22"/>
              <p:cNvGrpSpPr/>
              <p:nvPr/>
            </p:nvGrpSpPr>
            <p:grpSpPr>
              <a:xfrm>
                <a:off x="3491880" y="2492896"/>
                <a:ext cx="2376265" cy="2487806"/>
                <a:chOff x="3491881" y="1052736"/>
                <a:chExt cx="2376265" cy="2487806"/>
              </a:xfrm>
            </p:grpSpPr>
            <p:sp>
              <p:nvSpPr>
                <p:cNvPr id="125" name="Скругленный прямоугольник 124"/>
                <p:cNvSpPr/>
                <p:nvPr/>
              </p:nvSpPr>
              <p:spPr>
                <a:xfrm>
                  <a:off x="3491881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6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629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2662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 flipV="1">
                <a:off x="3995936" y="2780928"/>
                <a:ext cx="1512168" cy="1800200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Овал 120"/>
            <p:cNvSpPr/>
            <p:nvPr/>
          </p:nvSpPr>
          <p:spPr>
            <a:xfrm>
              <a:off x="3779912" y="4149080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499992" y="501317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Скругленная прямоугольная выноска 85"/>
          <p:cNvSpPr/>
          <p:nvPr/>
        </p:nvSpPr>
        <p:spPr>
          <a:xfrm>
            <a:off x="1619672" y="1484784"/>
            <a:ext cx="4896544" cy="1224136"/>
          </a:xfrm>
          <a:prstGeom prst="wedgeRoundRectCallout">
            <a:avLst>
              <a:gd name="adj1" fmla="val 35422"/>
              <a:gd name="adj2" fmla="val 663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Управляющая кнопка: справка 126">
            <a:hlinkClick r:id="rId11" action="ppaction://hlinksldjump" highlightClick="1"/>
          </p:cNvPr>
          <p:cNvSpPr/>
          <p:nvPr/>
        </p:nvSpPr>
        <p:spPr>
          <a:xfrm>
            <a:off x="8532440" y="594928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98" grpId="0" animBg="1"/>
      <p:bldP spid="98" grpId="1" animBg="1"/>
      <p:bldP spid="107" grpId="0" animBg="1"/>
      <p:bldP spid="107" grpId="1" animBg="1"/>
      <p:bldP spid="117" grpId="0" animBg="1"/>
      <p:bldP spid="117" grpId="1" animBg="1"/>
      <p:bldP spid="86" grpId="0" animBg="1"/>
      <p:bldP spid="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179512" y="116632"/>
            <a:ext cx="3329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Object 15"/>
          <p:cNvGraphicFramePr>
            <a:graphicFrameLocks noChangeAspect="1"/>
          </p:cNvGraphicFramePr>
          <p:nvPr/>
        </p:nvGraphicFramePr>
        <p:xfrm>
          <a:off x="4468813" y="0"/>
          <a:ext cx="340836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3" imgW="24079200" imgH="10058400" progId="Equation.3">
                  <p:embed/>
                </p:oleObj>
              </mc:Choice>
              <mc:Fallback>
                <p:oleObj name="Формула" r:id="rId3" imgW="24079200" imgH="100584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813" y="0"/>
                        <a:ext cx="3408362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Управляющая кнопка: назад 91">
            <a:hlinkClick r:id="rId5" action="ppaction://hlinksldjump" highlightClick="1"/>
          </p:cNvPr>
          <p:cNvSpPr/>
          <p:nvPr/>
        </p:nvSpPr>
        <p:spPr>
          <a:xfrm>
            <a:off x="5724128" y="3356992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сведения 92">
            <a:hlinkClick r:id="" action="ppaction://noaction" highlightClick="1"/>
          </p:cNvPr>
          <p:cNvSpPr/>
          <p:nvPr/>
        </p:nvSpPr>
        <p:spPr>
          <a:xfrm>
            <a:off x="5724128" y="2924944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Управляющая кнопка: далее 94">
            <a:hlinkClick r:id="" action="ppaction://hlinkshowjump?jump=nextslide" highlightClick="1"/>
          </p:cNvPr>
          <p:cNvSpPr/>
          <p:nvPr/>
        </p:nvSpPr>
        <p:spPr>
          <a:xfrm>
            <a:off x="5724128" y="3789040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843808" y="1532058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2843808" y="1556792"/>
            <a:ext cx="2376265" cy="2443124"/>
            <a:chOff x="3995936" y="4005064"/>
            <a:chExt cx="2376265" cy="2443124"/>
          </a:xfrm>
        </p:grpSpPr>
        <p:grpSp>
          <p:nvGrpSpPr>
            <p:cNvPr id="98" name="Группа 70"/>
            <p:cNvGrpSpPr/>
            <p:nvPr/>
          </p:nvGrpSpPr>
          <p:grpSpPr>
            <a:xfrm>
              <a:off x="3995936" y="4005064"/>
              <a:ext cx="2376265" cy="2443124"/>
              <a:chOff x="6084168" y="2370531"/>
              <a:chExt cx="2376265" cy="2687996"/>
            </a:xfrm>
          </p:grpSpPr>
          <p:grpSp>
            <p:nvGrpSpPr>
              <p:cNvPr id="100" name="Группа 38"/>
              <p:cNvGrpSpPr/>
              <p:nvPr/>
            </p:nvGrpSpPr>
            <p:grpSpPr>
              <a:xfrm>
                <a:off x="6084168" y="2370531"/>
                <a:ext cx="2376265" cy="2687996"/>
                <a:chOff x="8964488" y="1729543"/>
                <a:chExt cx="2376265" cy="2768118"/>
              </a:xfrm>
            </p:grpSpPr>
            <p:sp>
              <p:nvSpPr>
                <p:cNvPr id="102" name="Скругленный прямоугольник 101"/>
                <p:cNvSpPr/>
                <p:nvPr/>
              </p:nvSpPr>
              <p:spPr>
                <a:xfrm>
                  <a:off x="8964488" y="1729543"/>
                  <a:ext cx="2376265" cy="27681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03" name="Object 7"/>
                <p:cNvGraphicFramePr>
                  <a:graphicFrameLocks noChangeAspect="1"/>
                </p:cNvGraphicFramePr>
                <p:nvPr/>
              </p:nvGraphicFramePr>
              <p:xfrm>
                <a:off x="9036496" y="1811128"/>
                <a:ext cx="2232248" cy="24529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50" name="GraphC" r:id="rId6" imgW="3495675" imgH="3276600" progId="GraphCtrl.Document">
                        <p:embed/>
                      </p:oleObj>
                    </mc:Choice>
                    <mc:Fallback>
                      <p:oleObj name="GraphC" r:id="rId6" imgW="3495675" imgH="3276600" progId="GraphCtrl.Document">
                        <p:embed/>
                        <p:pic>
                          <p:nvPicPr>
                            <p:cNvPr id="0" name="Изображение 2764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36496" y="1811128"/>
                              <a:ext cx="2232248" cy="245290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>
                <a:off x="6804248" y="2994211"/>
                <a:ext cx="1512168" cy="1990756"/>
              </a:xfrm>
              <a:prstGeom prst="line">
                <a:avLst/>
              </a:prstGeom>
              <a:ln w="5080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Овал 98"/>
            <p:cNvSpPr/>
            <p:nvPr/>
          </p:nvSpPr>
          <p:spPr>
            <a:xfrm>
              <a:off x="4788024" y="6165304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Скругленный прямоугольник 103"/>
          <p:cNvSpPr/>
          <p:nvPr/>
        </p:nvSpPr>
        <p:spPr>
          <a:xfrm>
            <a:off x="2843808" y="155679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79512" y="1556791"/>
            <a:ext cx="2376264" cy="2477743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179512" y="1556792"/>
            <a:ext cx="2376265" cy="2448272"/>
            <a:chOff x="3275856" y="3284984"/>
            <a:chExt cx="2376265" cy="2448272"/>
          </a:xfrm>
        </p:grpSpPr>
        <p:grpSp>
          <p:nvGrpSpPr>
            <p:cNvPr id="107" name="Группа 89"/>
            <p:cNvGrpSpPr/>
            <p:nvPr/>
          </p:nvGrpSpPr>
          <p:grpSpPr>
            <a:xfrm>
              <a:off x="3275856" y="3284984"/>
              <a:ext cx="2376265" cy="2448272"/>
              <a:chOff x="5220072" y="3789041"/>
              <a:chExt cx="2376265" cy="2592288"/>
            </a:xfrm>
          </p:grpSpPr>
          <p:grpSp>
            <p:nvGrpSpPr>
              <p:cNvPr id="109" name="Группа 30"/>
              <p:cNvGrpSpPr/>
              <p:nvPr/>
            </p:nvGrpSpPr>
            <p:grpSpPr>
              <a:xfrm>
                <a:off x="5220072" y="3789041"/>
                <a:ext cx="2376265" cy="2592288"/>
                <a:chOff x="3563889" y="981657"/>
                <a:chExt cx="2376265" cy="2558885"/>
              </a:xfrm>
            </p:grpSpPr>
            <p:sp>
              <p:nvSpPr>
                <p:cNvPr id="111" name="Скругленный прямоугольник 110"/>
                <p:cNvSpPr/>
                <p:nvPr/>
              </p:nvSpPr>
              <p:spPr>
                <a:xfrm>
                  <a:off x="3563889" y="981657"/>
                  <a:ext cx="2376265" cy="25588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12" name="Object 3"/>
                <p:cNvGraphicFramePr>
                  <a:graphicFrameLocks noChangeAspect="1"/>
                </p:cNvGraphicFramePr>
                <p:nvPr/>
              </p:nvGraphicFramePr>
              <p:xfrm>
                <a:off x="3707905" y="1265978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51" name="GraphC" r:id="rId8" imgW="3495675" imgH="3743325" progId="GraphCtrl.Document">
                        <p:embed/>
                      </p:oleObj>
                    </mc:Choice>
                    <mc:Fallback>
                      <p:oleObj name="GraphC" r:id="rId8" imgW="3495675" imgH="3743325" progId="GraphCtrl.Document">
                        <p:embed/>
                        <p:pic>
                          <p:nvPicPr>
                            <p:cNvPr id="0" name="Изображение 2765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7905" y="1265978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10" name="Freeform 7"/>
              <p:cNvSpPr/>
              <p:nvPr/>
            </p:nvSpPr>
            <p:spPr bwMode="auto">
              <a:xfrm>
                <a:off x="6012160" y="4170260"/>
                <a:ext cx="1296144" cy="1740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0" y="2145"/>
                  </a:cxn>
                  <a:cxn ang="0">
                    <a:pos x="585" y="3120"/>
                  </a:cxn>
                  <a:cxn ang="0">
                    <a:pos x="795" y="3975"/>
                  </a:cxn>
                  <a:cxn ang="0">
                    <a:pos x="1080" y="4935"/>
                  </a:cxn>
                  <a:cxn ang="0">
                    <a:pos x="1470" y="5955"/>
                  </a:cxn>
                  <a:cxn ang="0">
                    <a:pos x="1770" y="6405"/>
                  </a:cxn>
                  <a:cxn ang="0">
                    <a:pos x="2130" y="6585"/>
                  </a:cxn>
                  <a:cxn ang="0">
                    <a:pos x="2460" y="6405"/>
                  </a:cxn>
                  <a:cxn ang="0">
                    <a:pos x="2865" y="5805"/>
                  </a:cxn>
                  <a:cxn ang="0">
                    <a:pos x="3165" y="4995"/>
                  </a:cxn>
                  <a:cxn ang="0">
                    <a:pos x="3375" y="4230"/>
                  </a:cxn>
                  <a:cxn ang="0">
                    <a:pos x="3555" y="3495"/>
                  </a:cxn>
                  <a:cxn ang="0">
                    <a:pos x="3720" y="2775"/>
                  </a:cxn>
                  <a:cxn ang="0">
                    <a:pos x="3900" y="1905"/>
                  </a:cxn>
                  <a:cxn ang="0">
                    <a:pos x="4236" y="11"/>
                  </a:cxn>
                </a:cxnLst>
                <a:rect l="0" t="0" r="r" b="b"/>
                <a:pathLst>
                  <a:path w="4236" h="6585">
                    <a:moveTo>
                      <a:pt x="0" y="0"/>
                    </a:moveTo>
                    <a:cubicBezTo>
                      <a:pt x="65" y="358"/>
                      <a:pt x="293" y="1625"/>
                      <a:pt x="390" y="2145"/>
                    </a:cubicBezTo>
                    <a:cubicBezTo>
                      <a:pt x="487" y="2665"/>
                      <a:pt x="518" y="2815"/>
                      <a:pt x="585" y="3120"/>
                    </a:cubicBezTo>
                    <a:cubicBezTo>
                      <a:pt x="652" y="3425"/>
                      <a:pt x="713" y="3673"/>
                      <a:pt x="795" y="3975"/>
                    </a:cubicBezTo>
                    <a:cubicBezTo>
                      <a:pt x="877" y="4277"/>
                      <a:pt x="968" y="4605"/>
                      <a:pt x="1080" y="4935"/>
                    </a:cubicBezTo>
                    <a:cubicBezTo>
                      <a:pt x="1192" y="5265"/>
                      <a:pt x="1355" y="5710"/>
                      <a:pt x="1470" y="5955"/>
                    </a:cubicBezTo>
                    <a:cubicBezTo>
                      <a:pt x="1585" y="6200"/>
                      <a:pt x="1660" y="6300"/>
                      <a:pt x="1770" y="6405"/>
                    </a:cubicBezTo>
                    <a:cubicBezTo>
                      <a:pt x="1880" y="6510"/>
                      <a:pt x="2015" y="6585"/>
                      <a:pt x="2130" y="6585"/>
                    </a:cubicBezTo>
                    <a:cubicBezTo>
                      <a:pt x="2245" y="6585"/>
                      <a:pt x="2337" y="6535"/>
                      <a:pt x="2460" y="6405"/>
                    </a:cubicBezTo>
                    <a:cubicBezTo>
                      <a:pt x="2583" y="6275"/>
                      <a:pt x="2747" y="6040"/>
                      <a:pt x="2865" y="5805"/>
                    </a:cubicBezTo>
                    <a:cubicBezTo>
                      <a:pt x="2983" y="5570"/>
                      <a:pt x="3080" y="5258"/>
                      <a:pt x="3165" y="4995"/>
                    </a:cubicBezTo>
                    <a:cubicBezTo>
                      <a:pt x="3250" y="4732"/>
                      <a:pt x="3310" y="4480"/>
                      <a:pt x="3375" y="4230"/>
                    </a:cubicBezTo>
                    <a:cubicBezTo>
                      <a:pt x="3440" y="3980"/>
                      <a:pt x="3497" y="3738"/>
                      <a:pt x="3555" y="3495"/>
                    </a:cubicBezTo>
                    <a:cubicBezTo>
                      <a:pt x="3613" y="3252"/>
                      <a:pt x="3663" y="3040"/>
                      <a:pt x="3720" y="2775"/>
                    </a:cubicBezTo>
                    <a:cubicBezTo>
                      <a:pt x="3777" y="2510"/>
                      <a:pt x="3814" y="2366"/>
                      <a:pt x="3900" y="1905"/>
                    </a:cubicBezTo>
                    <a:cubicBezTo>
                      <a:pt x="3986" y="1444"/>
                      <a:pt x="4166" y="406"/>
                      <a:pt x="4236" y="11"/>
                    </a:cubicBezTo>
                  </a:path>
                </a:pathLst>
              </a:custGeom>
              <a:noFill/>
              <a:ln w="53975">
                <a:solidFill>
                  <a:srgbClr val="6633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" name="Овал 107"/>
            <p:cNvSpPr/>
            <p:nvPr/>
          </p:nvSpPr>
          <p:spPr>
            <a:xfrm>
              <a:off x="4139952" y="429309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3" name="Скругленный прямоугольник 112"/>
          <p:cNvSpPr/>
          <p:nvPr/>
        </p:nvSpPr>
        <p:spPr>
          <a:xfrm>
            <a:off x="179512" y="1556792"/>
            <a:ext cx="2376264" cy="246826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Скругленная прямоугольная выноска 93"/>
          <p:cNvSpPr/>
          <p:nvPr/>
        </p:nvSpPr>
        <p:spPr>
          <a:xfrm>
            <a:off x="1619672" y="1484784"/>
            <a:ext cx="4896544" cy="1224136"/>
          </a:xfrm>
          <a:prstGeom prst="wedgeRoundRectCallout">
            <a:avLst>
              <a:gd name="adj1" fmla="val 35422"/>
              <a:gd name="adj2" fmla="val 663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79512" y="4149080"/>
            <a:ext cx="2376264" cy="2487806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179512" y="4149080"/>
            <a:ext cx="2376265" cy="2487806"/>
            <a:chOff x="2987824" y="3789040"/>
            <a:chExt cx="2376265" cy="2487806"/>
          </a:xfrm>
        </p:grpSpPr>
        <p:grpSp>
          <p:nvGrpSpPr>
            <p:cNvPr id="116" name="Группа 51"/>
            <p:cNvGrpSpPr/>
            <p:nvPr/>
          </p:nvGrpSpPr>
          <p:grpSpPr>
            <a:xfrm>
              <a:off x="2987824" y="3789040"/>
              <a:ext cx="2376265" cy="2487806"/>
              <a:chOff x="3563888" y="2492896"/>
              <a:chExt cx="2376265" cy="2487806"/>
            </a:xfrm>
          </p:grpSpPr>
          <p:grpSp>
            <p:nvGrpSpPr>
              <p:cNvPr id="118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120" name="Скругленный прямоугольник 119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1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52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2765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 flipV="1">
                <a:off x="3563888" y="3212976"/>
                <a:ext cx="1584176" cy="1728192"/>
              </a:xfrm>
              <a:prstGeom prst="line">
                <a:avLst/>
              </a:prstGeom>
              <a:ln w="5080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Овал 116"/>
            <p:cNvSpPr/>
            <p:nvPr/>
          </p:nvSpPr>
          <p:spPr>
            <a:xfrm>
              <a:off x="3851920" y="5445224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Скругленный прямоугольник 121"/>
          <p:cNvSpPr/>
          <p:nvPr/>
        </p:nvSpPr>
        <p:spPr>
          <a:xfrm>
            <a:off x="179512" y="4149080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915816" y="4149080"/>
            <a:ext cx="2376264" cy="2520280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Группа 123"/>
          <p:cNvGrpSpPr/>
          <p:nvPr/>
        </p:nvGrpSpPr>
        <p:grpSpPr>
          <a:xfrm>
            <a:off x="2915816" y="4149080"/>
            <a:ext cx="2376265" cy="2520280"/>
            <a:chOff x="6300192" y="3717032"/>
            <a:chExt cx="2376265" cy="2520280"/>
          </a:xfrm>
        </p:grpSpPr>
        <p:grpSp>
          <p:nvGrpSpPr>
            <p:cNvPr id="125" name="Группа 44"/>
            <p:cNvGrpSpPr/>
            <p:nvPr/>
          </p:nvGrpSpPr>
          <p:grpSpPr>
            <a:xfrm>
              <a:off x="6300192" y="3717032"/>
              <a:ext cx="2376265" cy="2520280"/>
              <a:chOff x="6156176" y="2564904"/>
              <a:chExt cx="2376265" cy="2487806"/>
            </a:xfrm>
          </p:grpSpPr>
          <p:grpSp>
            <p:nvGrpSpPr>
              <p:cNvPr id="127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129" name="Скругленный прямоугольник 128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30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7653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2765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28" name="Прямая соединительная линия 51"/>
              <p:cNvCxnSpPr/>
              <p:nvPr/>
            </p:nvCxnSpPr>
            <p:spPr>
              <a:xfrm rot="10800000">
                <a:off x="6372200" y="3488946"/>
                <a:ext cx="1944216" cy="1"/>
              </a:xfrm>
              <a:prstGeom prst="bentConnector3">
                <a:avLst>
                  <a:gd name="adj1" fmla="val 47672"/>
                </a:avLst>
              </a:prstGeom>
              <a:ln w="5080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Овал 125"/>
            <p:cNvSpPr/>
            <p:nvPr/>
          </p:nvSpPr>
          <p:spPr>
            <a:xfrm>
              <a:off x="7164288" y="458112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1" name="Скругленный прямоугольник 130"/>
          <p:cNvSpPr/>
          <p:nvPr/>
        </p:nvSpPr>
        <p:spPr>
          <a:xfrm>
            <a:off x="2915816" y="4149080"/>
            <a:ext cx="2376264" cy="2520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Управляющая кнопка: справка 131">
            <a:hlinkClick r:id="rId12" action="ppaction://hlinksldjump" highlightClick="1"/>
          </p:cNvPr>
          <p:cNvSpPr/>
          <p:nvPr/>
        </p:nvSpPr>
        <p:spPr>
          <a:xfrm>
            <a:off x="8532440" y="594928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105" grpId="0" animBg="1"/>
      <p:bldP spid="105" grpId="1" animBg="1"/>
      <p:bldP spid="94" grpId="0" animBg="1"/>
      <p:bldP spid="94" grpId="1" animBg="1"/>
      <p:bldP spid="114" grpId="0" animBg="1"/>
      <p:bldP spid="114" grpId="1" animBg="1"/>
      <p:bldP spid="123" grpId="0" animBg="1"/>
      <p:bldP spid="1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291013" y="549275"/>
          <a:ext cx="45370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27127200" imgH="4876800" progId="Equation.3">
                  <p:embed/>
                </p:oleObj>
              </mc:Choice>
              <mc:Fallback>
                <p:oleObj name="Формула" r:id="rId2" imgW="271272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91013" y="549275"/>
                        <a:ext cx="4537075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Скругленный прямоугольник 41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817357" y="2388727"/>
            <a:ext cx="1791970" cy="88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7357" y="2388727"/>
                          <a:ext cx="1791970" cy="885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043534" y="2380337"/>
            <a:ext cx="1292860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11277600" imgH="10972800" progId="Equation.3">
                    <p:embed/>
                  </p:oleObj>
                </mc:Choice>
                <mc:Fallback>
                  <p:oleObj name="Формула" r:id="rId6" imgW="11277600" imgH="10972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3534" y="2380337"/>
                          <a:ext cx="1292860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555774" y="3573017"/>
            <a:ext cx="2880319" cy="1511746"/>
            <a:chOff x="2555776" y="2292543"/>
            <a:chExt cx="2304256" cy="101382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228957" y="2304553"/>
            <a:ext cx="935991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9448800" imgH="10972800" progId="Equation.3">
                    <p:embed/>
                  </p:oleObj>
                </mc:Choice>
                <mc:Fallback>
                  <p:oleObj name="Формула" r:id="rId8" imgW="9448800" imgH="10972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28957" y="2304553"/>
                          <a:ext cx="935991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38511" y="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зад 64">
            <a:hlinkClick r:id="rId11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сведения 66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5580111" y="3573013"/>
            <a:ext cx="2880320" cy="1511751"/>
            <a:chOff x="2555776" y="2292270"/>
            <a:chExt cx="2304256" cy="101381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2555776" y="2292572"/>
            <a:ext cx="2304256" cy="1013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2" imgW="21945600" imgH="10972800" progId="Equation.3">
                    <p:embed/>
                  </p:oleObj>
                </mc:Choice>
                <mc:Fallback>
                  <p:oleObj name="Формула" r:id="rId12" imgW="21945600" imgH="10972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55776" y="2292572"/>
                          <a:ext cx="2304256" cy="10135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sp>
        <p:nvSpPr>
          <p:cNvPr id="61" name="Скругленный прямоугольник 6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203848" y="4221088"/>
            <a:ext cx="5400600" cy="1944216"/>
            <a:chOff x="3203848" y="4221088"/>
            <a:chExt cx="5400600" cy="1944216"/>
          </a:xfrm>
        </p:grpSpPr>
        <p:sp>
          <p:nvSpPr>
            <p:cNvPr id="69" name="Прямоугольная выноска 68"/>
            <p:cNvSpPr/>
            <p:nvPr/>
          </p:nvSpPr>
          <p:spPr>
            <a:xfrm>
              <a:off x="3203848" y="4221088"/>
              <a:ext cx="5400600" cy="1944216"/>
            </a:xfrm>
            <a:prstGeom prst="wedgeRectCallout">
              <a:avLst>
                <a:gd name="adj1" fmla="val -26680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Биквадратное уравнение.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замену…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…затем решить квадратное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уравнение и выполнить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обратную замену     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3347864" y="5085184"/>
            <a:ext cx="1244287" cy="62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15" imgW="9144000" imgH="4876800" progId="Equation.3">
                    <p:embed/>
                  </p:oleObj>
                </mc:Choice>
                <mc:Fallback>
                  <p:oleObj name="Формула" r:id="rId15" imgW="9144000" imgH="4876800" progId="Equation.3">
                    <p:embed/>
                    <p:pic>
                      <p:nvPicPr>
                        <p:cNvPr id="0" name="Изображение 10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47864" y="5085184"/>
                          <a:ext cx="1244287" cy="62666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справка 34">
            <a:hlinkClick r:id="rId17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6" grpId="0" animBg="1"/>
      <p:bldP spid="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79512" y="116632"/>
            <a:ext cx="3329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3606800" y="0"/>
          <a:ext cx="513556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3" imgW="36271200" imgH="10058400" progId="Equation.3">
                  <p:embed/>
                </p:oleObj>
              </mc:Choice>
              <mc:Fallback>
                <p:oleObj name="Формула" r:id="rId3" imgW="36271200" imgH="100584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6800" y="0"/>
                        <a:ext cx="5135563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Управляющая кнопка: назад 108">
            <a:hlinkClick r:id="rId5" action="ppaction://hlinksldjump" highlightClick="1"/>
          </p:cNvPr>
          <p:cNvSpPr/>
          <p:nvPr/>
        </p:nvSpPr>
        <p:spPr>
          <a:xfrm>
            <a:off x="5724128" y="3356992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Управляющая кнопка: сведения 109">
            <a:hlinkClick r:id="" action="ppaction://noaction" highlightClick="1"/>
          </p:cNvPr>
          <p:cNvSpPr/>
          <p:nvPr/>
        </p:nvSpPr>
        <p:spPr>
          <a:xfrm>
            <a:off x="5724128" y="2924944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Управляющая кнопка: далее 111">
            <a:hlinkClick r:id="" action="ppaction://hlinkshowjump?jump=nextslide" highlightClick="1"/>
          </p:cNvPr>
          <p:cNvSpPr/>
          <p:nvPr/>
        </p:nvSpPr>
        <p:spPr>
          <a:xfrm>
            <a:off x="5724128" y="3789040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79512" y="4124346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79512" y="4149080"/>
            <a:ext cx="2376265" cy="2443124"/>
            <a:chOff x="3059832" y="4077072"/>
            <a:chExt cx="2376265" cy="2443124"/>
          </a:xfrm>
        </p:grpSpPr>
        <p:grpSp>
          <p:nvGrpSpPr>
            <p:cNvPr id="115" name="Группа 70"/>
            <p:cNvGrpSpPr/>
            <p:nvPr/>
          </p:nvGrpSpPr>
          <p:grpSpPr>
            <a:xfrm>
              <a:off x="3059832" y="4077072"/>
              <a:ext cx="2376265" cy="2443124"/>
              <a:chOff x="6084168" y="2370531"/>
              <a:chExt cx="2376265" cy="2687996"/>
            </a:xfrm>
          </p:grpSpPr>
          <p:grpSp>
            <p:nvGrpSpPr>
              <p:cNvPr id="118" name="Группа 38"/>
              <p:cNvGrpSpPr/>
              <p:nvPr/>
            </p:nvGrpSpPr>
            <p:grpSpPr>
              <a:xfrm>
                <a:off x="6084168" y="2370531"/>
                <a:ext cx="2376265" cy="2687996"/>
                <a:chOff x="8964488" y="1729543"/>
                <a:chExt cx="2376265" cy="2768118"/>
              </a:xfrm>
            </p:grpSpPr>
            <p:sp>
              <p:nvSpPr>
                <p:cNvPr id="120" name="Скругленный прямоугольник 119"/>
                <p:cNvSpPr/>
                <p:nvPr/>
              </p:nvSpPr>
              <p:spPr>
                <a:xfrm>
                  <a:off x="8964488" y="1729543"/>
                  <a:ext cx="2376265" cy="27681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1" name="Object 7"/>
                <p:cNvGraphicFramePr>
                  <a:graphicFrameLocks noChangeAspect="1"/>
                </p:cNvGraphicFramePr>
                <p:nvPr/>
              </p:nvGraphicFramePr>
              <p:xfrm>
                <a:off x="9036496" y="1811128"/>
                <a:ext cx="2232248" cy="24529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74" name="GraphC" r:id="rId6" imgW="3495675" imgH="3276600" progId="GraphCtrl.Document">
                        <p:embed/>
                      </p:oleObj>
                    </mc:Choice>
                    <mc:Fallback>
                      <p:oleObj name="GraphC" r:id="rId6" imgW="3495675" imgH="3276600" progId="GraphCtrl.Document">
                        <p:embed/>
                        <p:pic>
                          <p:nvPicPr>
                            <p:cNvPr id="0" name="Изображение 2867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36496" y="1811128"/>
                              <a:ext cx="2232248" cy="245290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19" name="Прямая соединительная линия 118"/>
              <p:cNvCxnSpPr/>
              <p:nvPr/>
            </p:nvCxnSpPr>
            <p:spPr>
              <a:xfrm flipH="1">
                <a:off x="7164288" y="2528983"/>
                <a:ext cx="504056" cy="2376758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Овал 115"/>
            <p:cNvSpPr/>
            <p:nvPr/>
          </p:nvSpPr>
          <p:spPr>
            <a:xfrm>
              <a:off x="4139952" y="602128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427984" y="465313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Скругленный прямоугольник 121"/>
          <p:cNvSpPr/>
          <p:nvPr/>
        </p:nvSpPr>
        <p:spPr>
          <a:xfrm>
            <a:off x="179512" y="4149080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2843808" y="4221954"/>
            <a:ext cx="2376264" cy="2404868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2843808" y="4221088"/>
            <a:ext cx="2376265" cy="2376264"/>
            <a:chOff x="5580112" y="4149080"/>
            <a:chExt cx="2376265" cy="2448272"/>
          </a:xfrm>
        </p:grpSpPr>
        <p:grpSp>
          <p:nvGrpSpPr>
            <p:cNvPr id="126" name="Группа 128"/>
            <p:cNvGrpSpPr/>
            <p:nvPr/>
          </p:nvGrpSpPr>
          <p:grpSpPr>
            <a:xfrm>
              <a:off x="5580112" y="4149080"/>
              <a:ext cx="2376265" cy="2448272"/>
              <a:chOff x="5220072" y="3789041"/>
              <a:chExt cx="2376265" cy="2592288"/>
            </a:xfrm>
          </p:grpSpPr>
          <p:grpSp>
            <p:nvGrpSpPr>
              <p:cNvPr id="129" name="Группа 30"/>
              <p:cNvGrpSpPr/>
              <p:nvPr/>
            </p:nvGrpSpPr>
            <p:grpSpPr>
              <a:xfrm>
                <a:off x="5220072" y="3789041"/>
                <a:ext cx="2376265" cy="2592288"/>
                <a:chOff x="3563889" y="981657"/>
                <a:chExt cx="2376265" cy="2558885"/>
              </a:xfrm>
            </p:grpSpPr>
            <p:sp>
              <p:nvSpPr>
                <p:cNvPr id="131" name="Скругленный прямоугольник 130"/>
                <p:cNvSpPr/>
                <p:nvPr/>
              </p:nvSpPr>
              <p:spPr>
                <a:xfrm>
                  <a:off x="3563889" y="981657"/>
                  <a:ext cx="2376265" cy="25588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32" name="Object 3"/>
                <p:cNvGraphicFramePr>
                  <a:graphicFrameLocks noChangeAspect="1"/>
                </p:cNvGraphicFramePr>
                <p:nvPr/>
              </p:nvGraphicFramePr>
              <p:xfrm>
                <a:off x="3635897" y="121428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75" name="GraphC" r:id="rId8" imgW="3495675" imgH="3743325" progId="GraphCtrl.Document">
                        <p:embed/>
                      </p:oleObj>
                    </mc:Choice>
                    <mc:Fallback>
                      <p:oleObj name="GraphC" r:id="rId8" imgW="3495675" imgH="3743325" progId="GraphCtrl.Document">
                        <p:embed/>
                        <p:pic>
                          <p:nvPicPr>
                            <p:cNvPr id="0" name="Изображение 2867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5897" y="121428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30" name="Freeform 7"/>
              <p:cNvSpPr/>
              <p:nvPr/>
            </p:nvSpPr>
            <p:spPr bwMode="auto">
              <a:xfrm rot="10800000">
                <a:off x="5508104" y="4322747"/>
                <a:ext cx="1296144" cy="1677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0" y="2145"/>
                  </a:cxn>
                  <a:cxn ang="0">
                    <a:pos x="585" y="3120"/>
                  </a:cxn>
                  <a:cxn ang="0">
                    <a:pos x="795" y="3975"/>
                  </a:cxn>
                  <a:cxn ang="0">
                    <a:pos x="1080" y="4935"/>
                  </a:cxn>
                  <a:cxn ang="0">
                    <a:pos x="1470" y="5955"/>
                  </a:cxn>
                  <a:cxn ang="0">
                    <a:pos x="1770" y="6405"/>
                  </a:cxn>
                  <a:cxn ang="0">
                    <a:pos x="2130" y="6585"/>
                  </a:cxn>
                  <a:cxn ang="0">
                    <a:pos x="2460" y="6405"/>
                  </a:cxn>
                  <a:cxn ang="0">
                    <a:pos x="2865" y="5805"/>
                  </a:cxn>
                  <a:cxn ang="0">
                    <a:pos x="3165" y="4995"/>
                  </a:cxn>
                  <a:cxn ang="0">
                    <a:pos x="3375" y="4230"/>
                  </a:cxn>
                  <a:cxn ang="0">
                    <a:pos x="3555" y="3495"/>
                  </a:cxn>
                  <a:cxn ang="0">
                    <a:pos x="3720" y="2775"/>
                  </a:cxn>
                  <a:cxn ang="0">
                    <a:pos x="3900" y="1905"/>
                  </a:cxn>
                  <a:cxn ang="0">
                    <a:pos x="4236" y="11"/>
                  </a:cxn>
                </a:cxnLst>
                <a:rect l="0" t="0" r="r" b="b"/>
                <a:pathLst>
                  <a:path w="4236" h="6585">
                    <a:moveTo>
                      <a:pt x="0" y="0"/>
                    </a:moveTo>
                    <a:cubicBezTo>
                      <a:pt x="65" y="358"/>
                      <a:pt x="293" y="1625"/>
                      <a:pt x="390" y="2145"/>
                    </a:cubicBezTo>
                    <a:cubicBezTo>
                      <a:pt x="487" y="2665"/>
                      <a:pt x="518" y="2815"/>
                      <a:pt x="585" y="3120"/>
                    </a:cubicBezTo>
                    <a:cubicBezTo>
                      <a:pt x="652" y="3425"/>
                      <a:pt x="713" y="3673"/>
                      <a:pt x="795" y="3975"/>
                    </a:cubicBezTo>
                    <a:cubicBezTo>
                      <a:pt x="877" y="4277"/>
                      <a:pt x="968" y="4605"/>
                      <a:pt x="1080" y="4935"/>
                    </a:cubicBezTo>
                    <a:cubicBezTo>
                      <a:pt x="1192" y="5265"/>
                      <a:pt x="1355" y="5710"/>
                      <a:pt x="1470" y="5955"/>
                    </a:cubicBezTo>
                    <a:cubicBezTo>
                      <a:pt x="1585" y="6200"/>
                      <a:pt x="1660" y="6300"/>
                      <a:pt x="1770" y="6405"/>
                    </a:cubicBezTo>
                    <a:cubicBezTo>
                      <a:pt x="1880" y="6510"/>
                      <a:pt x="2015" y="6585"/>
                      <a:pt x="2130" y="6585"/>
                    </a:cubicBezTo>
                    <a:cubicBezTo>
                      <a:pt x="2245" y="6585"/>
                      <a:pt x="2337" y="6535"/>
                      <a:pt x="2460" y="6405"/>
                    </a:cubicBezTo>
                    <a:cubicBezTo>
                      <a:pt x="2583" y="6275"/>
                      <a:pt x="2747" y="6040"/>
                      <a:pt x="2865" y="5805"/>
                    </a:cubicBezTo>
                    <a:cubicBezTo>
                      <a:pt x="2983" y="5570"/>
                      <a:pt x="3080" y="5258"/>
                      <a:pt x="3165" y="4995"/>
                    </a:cubicBezTo>
                    <a:cubicBezTo>
                      <a:pt x="3250" y="4732"/>
                      <a:pt x="3310" y="4480"/>
                      <a:pt x="3375" y="4230"/>
                    </a:cubicBezTo>
                    <a:cubicBezTo>
                      <a:pt x="3440" y="3980"/>
                      <a:pt x="3497" y="3738"/>
                      <a:pt x="3555" y="3495"/>
                    </a:cubicBezTo>
                    <a:cubicBezTo>
                      <a:pt x="3613" y="3252"/>
                      <a:pt x="3663" y="3040"/>
                      <a:pt x="3720" y="2775"/>
                    </a:cubicBezTo>
                    <a:cubicBezTo>
                      <a:pt x="3777" y="2510"/>
                      <a:pt x="3814" y="2366"/>
                      <a:pt x="3900" y="1905"/>
                    </a:cubicBezTo>
                    <a:cubicBezTo>
                      <a:pt x="3986" y="1444"/>
                      <a:pt x="4166" y="406"/>
                      <a:pt x="4236" y="11"/>
                    </a:cubicBezTo>
                  </a:path>
                </a:pathLst>
              </a:custGeom>
              <a:noFill/>
              <a:ln w="53975">
                <a:solidFill>
                  <a:schemeClr val="accent4">
                    <a:lumMod val="75000"/>
                  </a:schemeClr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7" name="Овал 126"/>
            <p:cNvSpPr/>
            <p:nvPr/>
          </p:nvSpPr>
          <p:spPr>
            <a:xfrm>
              <a:off x="7020272" y="5877272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6588224" y="465313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" name="Скругленный прямоугольник 132"/>
          <p:cNvSpPr/>
          <p:nvPr/>
        </p:nvSpPr>
        <p:spPr>
          <a:xfrm>
            <a:off x="179512" y="1556792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179512" y="1556792"/>
            <a:ext cx="2376265" cy="2448272"/>
            <a:chOff x="2267744" y="3861048"/>
            <a:chExt cx="2376265" cy="2448272"/>
          </a:xfrm>
        </p:grpSpPr>
        <p:grpSp>
          <p:nvGrpSpPr>
            <p:cNvPr id="135" name="Группа 44"/>
            <p:cNvGrpSpPr/>
            <p:nvPr/>
          </p:nvGrpSpPr>
          <p:grpSpPr>
            <a:xfrm>
              <a:off x="2267744" y="3861048"/>
              <a:ext cx="2376265" cy="2448272"/>
              <a:chOff x="6156176" y="2564904"/>
              <a:chExt cx="2376265" cy="2487806"/>
            </a:xfrm>
          </p:grpSpPr>
          <p:grpSp>
            <p:nvGrpSpPr>
              <p:cNvPr id="138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140" name="Скругленный прямоугольник 139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41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76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2867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39" name="Прямая соединительная линия 51"/>
              <p:cNvCxnSpPr/>
              <p:nvPr/>
            </p:nvCxnSpPr>
            <p:spPr>
              <a:xfrm rot="10800000" flipV="1">
                <a:off x="7020272" y="3488948"/>
                <a:ext cx="1296144" cy="1124737"/>
              </a:xfrm>
              <a:prstGeom prst="bentConnector3">
                <a:avLst>
                  <a:gd name="adj1" fmla="val 50000"/>
                </a:avLst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Овал 135"/>
            <p:cNvSpPr/>
            <p:nvPr/>
          </p:nvSpPr>
          <p:spPr>
            <a:xfrm>
              <a:off x="3275856" y="5805264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3707904" y="4725144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2" name="Скругленный прямоугольник 141"/>
          <p:cNvSpPr/>
          <p:nvPr/>
        </p:nvSpPr>
        <p:spPr>
          <a:xfrm>
            <a:off x="179512" y="155679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843808" y="1556792"/>
            <a:ext cx="2376264" cy="2487806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2843808" y="1556792"/>
            <a:ext cx="2376265" cy="2487806"/>
            <a:chOff x="5508104" y="4005064"/>
            <a:chExt cx="2376265" cy="2487806"/>
          </a:xfrm>
        </p:grpSpPr>
        <p:grpSp>
          <p:nvGrpSpPr>
            <p:cNvPr id="145" name="Группа 51"/>
            <p:cNvGrpSpPr/>
            <p:nvPr/>
          </p:nvGrpSpPr>
          <p:grpSpPr>
            <a:xfrm>
              <a:off x="5508104" y="4005064"/>
              <a:ext cx="2376265" cy="2487806"/>
              <a:chOff x="3563888" y="2492896"/>
              <a:chExt cx="2376265" cy="2487806"/>
            </a:xfrm>
          </p:grpSpPr>
          <p:grpSp>
            <p:nvGrpSpPr>
              <p:cNvPr id="148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150" name="Скругленный прямоугольник 149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51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77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2867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4283968" y="2780928"/>
                <a:ext cx="1080120" cy="208823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Овал 145"/>
            <p:cNvSpPr/>
            <p:nvPr/>
          </p:nvSpPr>
          <p:spPr>
            <a:xfrm>
              <a:off x="6516216" y="4869160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6948264" y="573325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2" name="Скругленный прямоугольник 151"/>
          <p:cNvSpPr/>
          <p:nvPr/>
        </p:nvSpPr>
        <p:spPr>
          <a:xfrm>
            <a:off x="2843808" y="1556792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Скругленная прямоугольная выноска 110"/>
          <p:cNvSpPr/>
          <p:nvPr/>
        </p:nvSpPr>
        <p:spPr>
          <a:xfrm>
            <a:off x="1619672" y="1484784"/>
            <a:ext cx="4896544" cy="1224136"/>
          </a:xfrm>
          <a:prstGeom prst="wedgeRoundRectCallout">
            <a:avLst>
              <a:gd name="adj1" fmla="val 35422"/>
              <a:gd name="adj2" fmla="val 663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2843808" y="4221088"/>
            <a:ext cx="2376264" cy="239566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Управляющая кнопка: справка 152">
            <a:hlinkClick r:id="rId12" action="ppaction://hlinksldjump" highlightClick="1"/>
          </p:cNvPr>
          <p:cNvSpPr/>
          <p:nvPr/>
        </p:nvSpPr>
        <p:spPr>
          <a:xfrm>
            <a:off x="8532440" y="594928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23" grpId="0" animBg="1"/>
      <p:bldP spid="123" grpId="1" animBg="1"/>
      <p:bldP spid="133" grpId="0" animBg="1"/>
      <p:bldP spid="133" grpId="1" animBg="1"/>
      <p:bldP spid="143" grpId="0" animBg="1"/>
      <p:bldP spid="143" grpId="1" animBg="1"/>
      <p:bldP spid="111" grpId="0" animBg="1"/>
      <p:bldP spid="1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79512" y="116632"/>
            <a:ext cx="3329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3606800" y="0"/>
          <a:ext cx="513556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3" imgW="36271200" imgH="10058400" progId="Equation.3">
                  <p:embed/>
                </p:oleObj>
              </mc:Choice>
              <mc:Fallback>
                <p:oleObj name="Формула" r:id="rId3" imgW="36271200" imgH="100584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6800" y="0"/>
                        <a:ext cx="5135563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Скругленный прямоугольник 96"/>
          <p:cNvSpPr/>
          <p:nvPr/>
        </p:nvSpPr>
        <p:spPr>
          <a:xfrm>
            <a:off x="179512" y="4221088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Группа 44"/>
          <p:cNvGrpSpPr/>
          <p:nvPr/>
        </p:nvGrpSpPr>
        <p:grpSpPr>
          <a:xfrm>
            <a:off x="179512" y="4221088"/>
            <a:ext cx="2376265" cy="2448272"/>
            <a:chOff x="6156176" y="2564904"/>
            <a:chExt cx="2376265" cy="2487806"/>
          </a:xfrm>
        </p:grpSpPr>
        <p:grpSp>
          <p:nvGrpSpPr>
            <p:cNvPr id="99" name="Группа 8"/>
            <p:cNvGrpSpPr/>
            <p:nvPr/>
          </p:nvGrpSpPr>
          <p:grpSpPr>
            <a:xfrm>
              <a:off x="6156176" y="2564904"/>
              <a:ext cx="2376265" cy="2487806"/>
              <a:chOff x="-252536" y="1412776"/>
              <a:chExt cx="2376265" cy="2487806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-252536" y="1412776"/>
                <a:ext cx="2376265" cy="2487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02" name="Object 7"/>
              <p:cNvGraphicFramePr>
                <a:graphicFrameLocks noChangeAspect="1"/>
              </p:cNvGraphicFramePr>
              <p:nvPr/>
            </p:nvGraphicFramePr>
            <p:xfrm>
              <a:off x="-108520" y="1628800"/>
              <a:ext cx="2106452" cy="2122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698" name="GraphC" r:id="rId5" imgW="3495675" imgH="3743325" progId="GraphCtrl.Document">
                      <p:embed/>
                    </p:oleObj>
                  </mc:Choice>
                  <mc:Fallback>
                    <p:oleObj name="GraphC" r:id="rId5" imgW="3495675" imgH="3743325" progId="GraphCtrl.Document">
                      <p:embed/>
                      <p:pic>
                        <p:nvPicPr>
                          <p:cNvPr id="0" name="Изображение 2969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rcRect b="12183"/>
                          <a:stretch>
                            <a:fillRect/>
                          </a:stretch>
                        </p:blipFill>
                        <p:spPr>
                          <a:xfrm>
                            <a:off x="-108520" y="1628800"/>
                            <a:ext cx="2106452" cy="212284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00" name="Прямая соединительная линия 51"/>
            <p:cNvCxnSpPr/>
            <p:nvPr/>
          </p:nvCxnSpPr>
          <p:spPr>
            <a:xfrm flipH="1">
              <a:off x="6725890" y="2790869"/>
              <a:ext cx="12700" cy="1902440"/>
            </a:xfrm>
            <a:prstGeom prst="straightConnector1">
              <a:avLst/>
            </a:prstGeom>
            <a:ln w="508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Скругленный прямоугольник 102"/>
          <p:cNvSpPr/>
          <p:nvPr/>
        </p:nvSpPr>
        <p:spPr>
          <a:xfrm>
            <a:off x="179512" y="4221088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9512" y="1532058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179512" y="1556792"/>
            <a:ext cx="2376265" cy="2443124"/>
            <a:chOff x="3059832" y="4077072"/>
            <a:chExt cx="2376265" cy="2443124"/>
          </a:xfrm>
        </p:grpSpPr>
        <p:grpSp>
          <p:nvGrpSpPr>
            <p:cNvPr id="106" name="Группа 70"/>
            <p:cNvGrpSpPr/>
            <p:nvPr/>
          </p:nvGrpSpPr>
          <p:grpSpPr>
            <a:xfrm>
              <a:off x="3059832" y="4077072"/>
              <a:ext cx="2376265" cy="2443124"/>
              <a:chOff x="6084168" y="2370531"/>
              <a:chExt cx="2376265" cy="2687996"/>
            </a:xfrm>
          </p:grpSpPr>
          <p:grpSp>
            <p:nvGrpSpPr>
              <p:cNvPr id="109" name="Группа 38"/>
              <p:cNvGrpSpPr/>
              <p:nvPr/>
            </p:nvGrpSpPr>
            <p:grpSpPr>
              <a:xfrm>
                <a:off x="6084168" y="2370531"/>
                <a:ext cx="2376265" cy="2687996"/>
                <a:chOff x="8964488" y="1729543"/>
                <a:chExt cx="2376265" cy="2768118"/>
              </a:xfrm>
            </p:grpSpPr>
            <p:sp>
              <p:nvSpPr>
                <p:cNvPr id="111" name="Скругленный прямоугольник 110"/>
                <p:cNvSpPr/>
                <p:nvPr/>
              </p:nvSpPr>
              <p:spPr>
                <a:xfrm>
                  <a:off x="8964488" y="1729543"/>
                  <a:ext cx="2376265" cy="27681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12" name="Object 7"/>
                <p:cNvGraphicFramePr>
                  <a:graphicFrameLocks noChangeAspect="1"/>
                </p:cNvGraphicFramePr>
                <p:nvPr/>
              </p:nvGraphicFramePr>
              <p:xfrm>
                <a:off x="9036496" y="1811128"/>
                <a:ext cx="2232248" cy="245290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699" name="GraphC" r:id="rId7" imgW="3495675" imgH="3276600" progId="GraphCtrl.Document">
                        <p:embed/>
                      </p:oleObj>
                    </mc:Choice>
                    <mc:Fallback>
                      <p:oleObj name="GraphC" r:id="rId7" imgW="3495675" imgH="3276600" progId="GraphCtrl.Document">
                        <p:embed/>
                        <p:pic>
                          <p:nvPicPr>
                            <p:cNvPr id="0" name="Изображение 2969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36496" y="1811128"/>
                              <a:ext cx="2232248" cy="245290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6372200" y="3004333"/>
                <a:ext cx="1872208" cy="1742956"/>
              </a:xfrm>
              <a:prstGeom prst="line">
                <a:avLst/>
              </a:prstGeom>
              <a:ln w="508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Овал 106"/>
            <p:cNvSpPr/>
            <p:nvPr/>
          </p:nvSpPr>
          <p:spPr>
            <a:xfrm>
              <a:off x="4355976" y="530120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788024" y="494116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3" name="Скругленный прямоугольник 112"/>
          <p:cNvSpPr/>
          <p:nvPr/>
        </p:nvSpPr>
        <p:spPr>
          <a:xfrm>
            <a:off x="179512" y="1556792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843808" y="4221677"/>
            <a:ext cx="2376264" cy="2477153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2843808" y="4221671"/>
            <a:ext cx="2376265" cy="2447689"/>
            <a:chOff x="5580112" y="4149080"/>
            <a:chExt cx="2376265" cy="2448272"/>
          </a:xfrm>
        </p:grpSpPr>
        <p:grpSp>
          <p:nvGrpSpPr>
            <p:cNvPr id="116" name="Группа 128"/>
            <p:cNvGrpSpPr/>
            <p:nvPr/>
          </p:nvGrpSpPr>
          <p:grpSpPr>
            <a:xfrm>
              <a:off x="5580112" y="4149080"/>
              <a:ext cx="2376265" cy="2448272"/>
              <a:chOff x="5220072" y="3789041"/>
              <a:chExt cx="2376265" cy="2592288"/>
            </a:xfrm>
          </p:grpSpPr>
          <p:grpSp>
            <p:nvGrpSpPr>
              <p:cNvPr id="119" name="Группа 30"/>
              <p:cNvGrpSpPr/>
              <p:nvPr/>
            </p:nvGrpSpPr>
            <p:grpSpPr>
              <a:xfrm>
                <a:off x="5220072" y="3789041"/>
                <a:ext cx="2376265" cy="2592288"/>
                <a:chOff x="3563889" y="981657"/>
                <a:chExt cx="2376265" cy="2558885"/>
              </a:xfrm>
            </p:grpSpPr>
            <p:sp>
              <p:nvSpPr>
                <p:cNvPr id="121" name="Скругленный прямоугольник 120"/>
                <p:cNvSpPr/>
                <p:nvPr/>
              </p:nvSpPr>
              <p:spPr>
                <a:xfrm>
                  <a:off x="3563889" y="981657"/>
                  <a:ext cx="2376265" cy="25588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2" name="Object 3"/>
                <p:cNvGraphicFramePr>
                  <a:graphicFrameLocks noChangeAspect="1"/>
                </p:cNvGraphicFramePr>
                <p:nvPr/>
              </p:nvGraphicFramePr>
              <p:xfrm>
                <a:off x="3635897" y="121428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700" name="GraphC" r:id="rId9" imgW="3495675" imgH="3743325" progId="GraphCtrl.Document">
                        <p:embed/>
                      </p:oleObj>
                    </mc:Choice>
                    <mc:Fallback>
                      <p:oleObj name="GraphC" r:id="rId9" imgW="3495675" imgH="3743325" progId="GraphCtrl.Document">
                        <p:embed/>
                        <p:pic>
                          <p:nvPicPr>
                            <p:cNvPr id="0" name="Изображение 2969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5897" y="121428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0" name="Freeform 7"/>
              <p:cNvSpPr/>
              <p:nvPr/>
            </p:nvSpPr>
            <p:spPr bwMode="auto">
              <a:xfrm rot="10800000">
                <a:off x="5940152" y="4322257"/>
                <a:ext cx="1296144" cy="1677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0" y="2145"/>
                  </a:cxn>
                  <a:cxn ang="0">
                    <a:pos x="585" y="3120"/>
                  </a:cxn>
                  <a:cxn ang="0">
                    <a:pos x="795" y="3975"/>
                  </a:cxn>
                  <a:cxn ang="0">
                    <a:pos x="1080" y="4935"/>
                  </a:cxn>
                  <a:cxn ang="0">
                    <a:pos x="1470" y="5955"/>
                  </a:cxn>
                  <a:cxn ang="0">
                    <a:pos x="1770" y="6405"/>
                  </a:cxn>
                  <a:cxn ang="0">
                    <a:pos x="2130" y="6585"/>
                  </a:cxn>
                  <a:cxn ang="0">
                    <a:pos x="2460" y="6405"/>
                  </a:cxn>
                  <a:cxn ang="0">
                    <a:pos x="2865" y="5805"/>
                  </a:cxn>
                  <a:cxn ang="0">
                    <a:pos x="3165" y="4995"/>
                  </a:cxn>
                  <a:cxn ang="0">
                    <a:pos x="3375" y="4230"/>
                  </a:cxn>
                  <a:cxn ang="0">
                    <a:pos x="3555" y="3495"/>
                  </a:cxn>
                  <a:cxn ang="0">
                    <a:pos x="3720" y="2775"/>
                  </a:cxn>
                  <a:cxn ang="0">
                    <a:pos x="3900" y="1905"/>
                  </a:cxn>
                  <a:cxn ang="0">
                    <a:pos x="4236" y="11"/>
                  </a:cxn>
                </a:cxnLst>
                <a:rect l="0" t="0" r="r" b="b"/>
                <a:pathLst>
                  <a:path w="4236" h="6585">
                    <a:moveTo>
                      <a:pt x="0" y="0"/>
                    </a:moveTo>
                    <a:cubicBezTo>
                      <a:pt x="65" y="358"/>
                      <a:pt x="293" y="1625"/>
                      <a:pt x="390" y="2145"/>
                    </a:cubicBezTo>
                    <a:cubicBezTo>
                      <a:pt x="487" y="2665"/>
                      <a:pt x="518" y="2815"/>
                      <a:pt x="585" y="3120"/>
                    </a:cubicBezTo>
                    <a:cubicBezTo>
                      <a:pt x="652" y="3425"/>
                      <a:pt x="713" y="3673"/>
                      <a:pt x="795" y="3975"/>
                    </a:cubicBezTo>
                    <a:cubicBezTo>
                      <a:pt x="877" y="4277"/>
                      <a:pt x="968" y="4605"/>
                      <a:pt x="1080" y="4935"/>
                    </a:cubicBezTo>
                    <a:cubicBezTo>
                      <a:pt x="1192" y="5265"/>
                      <a:pt x="1355" y="5710"/>
                      <a:pt x="1470" y="5955"/>
                    </a:cubicBezTo>
                    <a:cubicBezTo>
                      <a:pt x="1585" y="6200"/>
                      <a:pt x="1660" y="6300"/>
                      <a:pt x="1770" y="6405"/>
                    </a:cubicBezTo>
                    <a:cubicBezTo>
                      <a:pt x="1880" y="6510"/>
                      <a:pt x="2015" y="6585"/>
                      <a:pt x="2130" y="6585"/>
                    </a:cubicBezTo>
                    <a:cubicBezTo>
                      <a:pt x="2245" y="6585"/>
                      <a:pt x="2337" y="6535"/>
                      <a:pt x="2460" y="6405"/>
                    </a:cubicBezTo>
                    <a:cubicBezTo>
                      <a:pt x="2583" y="6275"/>
                      <a:pt x="2747" y="6040"/>
                      <a:pt x="2865" y="5805"/>
                    </a:cubicBezTo>
                    <a:cubicBezTo>
                      <a:pt x="2983" y="5570"/>
                      <a:pt x="3080" y="5258"/>
                      <a:pt x="3165" y="4995"/>
                    </a:cubicBezTo>
                    <a:cubicBezTo>
                      <a:pt x="3250" y="4732"/>
                      <a:pt x="3310" y="4480"/>
                      <a:pt x="3375" y="4230"/>
                    </a:cubicBezTo>
                    <a:cubicBezTo>
                      <a:pt x="3440" y="3980"/>
                      <a:pt x="3497" y="3738"/>
                      <a:pt x="3555" y="3495"/>
                    </a:cubicBezTo>
                    <a:cubicBezTo>
                      <a:pt x="3613" y="3252"/>
                      <a:pt x="3663" y="3040"/>
                      <a:pt x="3720" y="2775"/>
                    </a:cubicBezTo>
                    <a:cubicBezTo>
                      <a:pt x="3777" y="2510"/>
                      <a:pt x="3814" y="2366"/>
                      <a:pt x="3900" y="1905"/>
                    </a:cubicBezTo>
                    <a:cubicBezTo>
                      <a:pt x="3986" y="1444"/>
                      <a:pt x="4166" y="406"/>
                      <a:pt x="4236" y="11"/>
                    </a:cubicBezTo>
                  </a:path>
                </a:pathLst>
              </a:custGeom>
              <a:noFill/>
              <a:ln w="53975">
                <a:solidFill>
                  <a:srgbClr val="C000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7" name="Овал 116"/>
            <p:cNvSpPr/>
            <p:nvPr/>
          </p:nvSpPr>
          <p:spPr>
            <a:xfrm>
              <a:off x="7308304" y="5372924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6804248" y="4580648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2843808" y="4221088"/>
            <a:ext cx="2376264" cy="246767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2843808" y="1556792"/>
            <a:ext cx="2376264" cy="2487806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2843808" y="1556792"/>
            <a:ext cx="2376265" cy="2487806"/>
            <a:chOff x="5508104" y="4005064"/>
            <a:chExt cx="2376265" cy="2487806"/>
          </a:xfrm>
        </p:grpSpPr>
        <p:grpSp>
          <p:nvGrpSpPr>
            <p:cNvPr id="126" name="Группа 51"/>
            <p:cNvGrpSpPr/>
            <p:nvPr/>
          </p:nvGrpSpPr>
          <p:grpSpPr>
            <a:xfrm>
              <a:off x="5508104" y="4005064"/>
              <a:ext cx="2376265" cy="2487806"/>
              <a:chOff x="3563888" y="2492896"/>
              <a:chExt cx="2376265" cy="2487806"/>
            </a:xfrm>
          </p:grpSpPr>
          <p:grpSp>
            <p:nvGrpSpPr>
              <p:cNvPr id="129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131" name="Скругленный прямоугольник 130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32" name="Object 3"/>
                <p:cNvGraphicFramePr>
                  <a:graphicFrameLocks noChangeAspect="1"/>
                </p:cNvGraphicFramePr>
                <p:nvPr/>
              </p:nvGraphicFramePr>
              <p:xfrm>
                <a:off x="3708400" y="1268413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701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2970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8400" y="1268413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30" name="Прямая соединительная линия 129"/>
              <p:cNvCxnSpPr/>
              <p:nvPr/>
            </p:nvCxnSpPr>
            <p:spPr>
              <a:xfrm flipH="1" flipV="1">
                <a:off x="3779912" y="2996952"/>
                <a:ext cx="2016224" cy="1368152"/>
              </a:xfrm>
              <a:prstGeom prst="line">
                <a:avLst/>
              </a:prstGeom>
              <a:ln w="508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Овал 126"/>
            <p:cNvSpPr/>
            <p:nvPr/>
          </p:nvSpPr>
          <p:spPr>
            <a:xfrm>
              <a:off x="6804248" y="5229200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7308304" y="5589240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3" name="Скругленный прямоугольник 132"/>
          <p:cNvSpPr/>
          <p:nvPr/>
        </p:nvSpPr>
        <p:spPr>
          <a:xfrm>
            <a:off x="2843808" y="1556792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Управляющая кнопка: назад 133">
            <a:hlinkClick r:id="rId11" action="ppaction://hlinksldjump" highlightClick="1"/>
          </p:cNvPr>
          <p:cNvSpPr/>
          <p:nvPr/>
        </p:nvSpPr>
        <p:spPr>
          <a:xfrm>
            <a:off x="5724128" y="3356992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Управляющая кнопка: сведения 134">
            <a:hlinkClick r:id="" action="ppaction://noaction" highlightClick="1"/>
          </p:cNvPr>
          <p:cNvSpPr/>
          <p:nvPr/>
        </p:nvSpPr>
        <p:spPr>
          <a:xfrm>
            <a:off x="5724128" y="2924944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ая прямоугольная выноска 135"/>
          <p:cNvSpPr/>
          <p:nvPr/>
        </p:nvSpPr>
        <p:spPr>
          <a:xfrm>
            <a:off x="1619672" y="1484784"/>
            <a:ext cx="4896544" cy="1224136"/>
          </a:xfrm>
          <a:prstGeom prst="wedgeRoundRectCallout">
            <a:avLst>
              <a:gd name="adj1" fmla="val 35422"/>
              <a:gd name="adj2" fmla="val 663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Управляющая кнопка: далее 136">
            <a:hlinkClick r:id="" action="ppaction://hlinkshowjump?jump=nextslide" highlightClick="1"/>
          </p:cNvPr>
          <p:cNvSpPr/>
          <p:nvPr/>
        </p:nvSpPr>
        <p:spPr>
          <a:xfrm>
            <a:off x="5724128" y="3789040"/>
            <a:ext cx="792088" cy="288032"/>
          </a:xfrm>
          <a:prstGeom prst="actionButtonForwardNex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Управляющая кнопка: справка 137">
            <a:hlinkClick r:id="rId12" action="ppaction://hlinksldjump" highlightClick="1"/>
          </p:cNvPr>
          <p:cNvSpPr/>
          <p:nvPr/>
        </p:nvSpPr>
        <p:spPr>
          <a:xfrm>
            <a:off x="8532440" y="594928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104" grpId="0" animBg="1"/>
      <p:bldP spid="104" grpId="1" animBg="1"/>
      <p:bldP spid="114" grpId="0" animBg="1"/>
      <p:bldP spid="114" grpId="1" animBg="1"/>
      <p:bldP spid="124" grpId="0" animBg="1"/>
      <p:bldP spid="124" grpId="1" animBg="1"/>
      <p:bldP spid="136" grpId="0" animBg="1"/>
      <p:bldP spid="13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2" descr="http://gifok.net/images/2015/10/27/Birds_1_06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484784"/>
            <a:ext cx="2520280" cy="173760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79512" y="116632"/>
            <a:ext cx="3329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рафик 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4324350" y="7938"/>
          <a:ext cx="3236913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3" imgW="22860000" imgH="10058400" progId="Equation.3">
                  <p:embed/>
                </p:oleObj>
              </mc:Choice>
              <mc:Fallback>
                <p:oleObj name="Формула" r:id="rId3" imgW="22860000" imgH="100584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7938"/>
                        <a:ext cx="3236913" cy="1438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назад 29">
            <a:hlinkClick r:id="rId5" action="ppaction://hlinksldjump" highlightClick="1"/>
          </p:cNvPr>
          <p:cNvSpPr/>
          <p:nvPr/>
        </p:nvSpPr>
        <p:spPr>
          <a:xfrm>
            <a:off x="5724128" y="3356992"/>
            <a:ext cx="792088" cy="288032"/>
          </a:xfrm>
          <a:prstGeom prst="actionButtonBackPrevious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5724128" y="2924944"/>
            <a:ext cx="792088" cy="288032"/>
          </a:xfrm>
          <a:prstGeom prst="actionButtonInformation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15816" y="4196354"/>
            <a:ext cx="2376264" cy="2448272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915816" y="4221088"/>
            <a:ext cx="2376265" cy="2434894"/>
            <a:chOff x="3131840" y="3861048"/>
            <a:chExt cx="2376265" cy="2434894"/>
          </a:xfrm>
        </p:grpSpPr>
        <p:grpSp>
          <p:nvGrpSpPr>
            <p:cNvPr id="96" name="Группа 70"/>
            <p:cNvGrpSpPr/>
            <p:nvPr/>
          </p:nvGrpSpPr>
          <p:grpSpPr>
            <a:xfrm>
              <a:off x="3131840" y="3861048"/>
              <a:ext cx="2376265" cy="2434894"/>
              <a:chOff x="6084168" y="2132856"/>
              <a:chExt cx="2376265" cy="2343790"/>
            </a:xfrm>
          </p:grpSpPr>
          <p:grpSp>
            <p:nvGrpSpPr>
              <p:cNvPr id="98" name="Группа 38"/>
              <p:cNvGrpSpPr/>
              <p:nvPr/>
            </p:nvGrpSpPr>
            <p:grpSpPr>
              <a:xfrm>
                <a:off x="6084168" y="2132856"/>
                <a:ext cx="2376265" cy="2343790"/>
                <a:chOff x="8964488" y="1484784"/>
                <a:chExt cx="2376265" cy="2413652"/>
              </a:xfrm>
            </p:grpSpPr>
            <p:sp>
              <p:nvSpPr>
                <p:cNvPr id="100" name="Скругленный прямоугольник 99"/>
                <p:cNvSpPr/>
                <p:nvPr/>
              </p:nvSpPr>
              <p:spPr>
                <a:xfrm>
                  <a:off x="8964488" y="1484784"/>
                  <a:ext cx="2376265" cy="241365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01" name="Object 7"/>
                <p:cNvGraphicFramePr>
                  <a:graphicFrameLocks noChangeAspect="1"/>
                </p:cNvGraphicFramePr>
                <p:nvPr/>
              </p:nvGraphicFramePr>
              <p:xfrm>
                <a:off x="9036496" y="1609433"/>
                <a:ext cx="2232248" cy="22127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2" name="GraphC" r:id="rId6" imgW="3495675" imgH="3743325" progId="GraphCtrl.Document">
                        <p:embed/>
                      </p:oleObj>
                    </mc:Choice>
                    <mc:Fallback>
                      <p:oleObj name="GraphC" r:id="rId6" imgW="3495675" imgH="3743325" progId="GraphCtrl.Document">
                        <p:embed/>
                        <p:pic>
                          <p:nvPicPr>
                            <p:cNvPr id="0" name="Изображение 3072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36496" y="1609433"/>
                              <a:ext cx="2232248" cy="22127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99" name="Прямая соединительная линия 98"/>
              <p:cNvCxnSpPr/>
              <p:nvPr/>
            </p:nvCxnSpPr>
            <p:spPr>
              <a:xfrm flipH="1">
                <a:off x="6372200" y="2600466"/>
                <a:ext cx="1800200" cy="1750430"/>
              </a:xfrm>
              <a:prstGeom prst="line">
                <a:avLst/>
              </a:prstGeom>
              <a:ln w="508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Овал 96"/>
            <p:cNvSpPr/>
            <p:nvPr/>
          </p:nvSpPr>
          <p:spPr>
            <a:xfrm>
              <a:off x="4932040" y="4509120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2915816" y="4221088"/>
            <a:ext cx="2376264" cy="244827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79512" y="4221088"/>
            <a:ext cx="2376264" cy="2415798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179512" y="4221088"/>
            <a:ext cx="2376265" cy="2415798"/>
            <a:chOff x="5868144" y="548680"/>
            <a:chExt cx="2376265" cy="2415798"/>
          </a:xfrm>
        </p:grpSpPr>
        <p:grpSp>
          <p:nvGrpSpPr>
            <p:cNvPr id="105" name="Группа 44"/>
            <p:cNvGrpSpPr/>
            <p:nvPr/>
          </p:nvGrpSpPr>
          <p:grpSpPr>
            <a:xfrm>
              <a:off x="5868144" y="548680"/>
              <a:ext cx="2376265" cy="2415798"/>
              <a:chOff x="6156176" y="2564904"/>
              <a:chExt cx="2376265" cy="2487806"/>
            </a:xfrm>
          </p:grpSpPr>
          <p:grpSp>
            <p:nvGrpSpPr>
              <p:cNvPr id="107" name="Группа 8"/>
              <p:cNvGrpSpPr/>
              <p:nvPr/>
            </p:nvGrpSpPr>
            <p:grpSpPr>
              <a:xfrm>
                <a:off x="6156176" y="2564904"/>
                <a:ext cx="2376265" cy="2487806"/>
                <a:chOff x="-252536" y="1412776"/>
                <a:chExt cx="2376265" cy="2487806"/>
              </a:xfrm>
            </p:grpSpPr>
            <p:sp>
              <p:nvSpPr>
                <p:cNvPr id="109" name="Скругленный прямоугольник 108"/>
                <p:cNvSpPr/>
                <p:nvPr/>
              </p:nvSpPr>
              <p:spPr>
                <a:xfrm>
                  <a:off x="-252536" y="141277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10" name="Object 7"/>
                <p:cNvGraphicFramePr>
                  <a:graphicFrameLocks noChangeAspect="1"/>
                </p:cNvGraphicFramePr>
                <p:nvPr/>
              </p:nvGraphicFramePr>
              <p:xfrm>
                <a:off x="-108520" y="1628800"/>
                <a:ext cx="2106452" cy="21228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3" name="GraphC" r:id="rId8" imgW="3495675" imgH="3743325" progId="GraphCtrl.Document">
                        <p:embed/>
                      </p:oleObj>
                    </mc:Choice>
                    <mc:Fallback>
                      <p:oleObj name="GraphC" r:id="rId8" imgW="3495675" imgH="3743325" progId="GraphCtrl.Document">
                        <p:embed/>
                        <p:pic>
                          <p:nvPicPr>
                            <p:cNvPr id="0" name="Изображение 3072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108520" y="1628800"/>
                              <a:ext cx="2106452" cy="212284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08" name="Прямая соединительная линия 51"/>
              <p:cNvCxnSpPr/>
              <p:nvPr/>
            </p:nvCxnSpPr>
            <p:spPr>
              <a:xfrm rot="10800000">
                <a:off x="6372200" y="4270454"/>
                <a:ext cx="1944216" cy="1"/>
              </a:xfrm>
              <a:prstGeom prst="bentConnector3">
                <a:avLst>
                  <a:gd name="adj1" fmla="val 47672"/>
                </a:avLst>
              </a:prstGeom>
              <a:ln w="508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Овал 105"/>
            <p:cNvSpPr/>
            <p:nvPr/>
          </p:nvSpPr>
          <p:spPr>
            <a:xfrm>
              <a:off x="7956376" y="2132856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Скругленный прямоугольник 110"/>
          <p:cNvSpPr/>
          <p:nvPr/>
        </p:nvSpPr>
        <p:spPr>
          <a:xfrm>
            <a:off x="179512" y="4221088"/>
            <a:ext cx="2376264" cy="241579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79512" y="1556792"/>
            <a:ext cx="2376264" cy="2487806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79512" y="1556792"/>
            <a:ext cx="2376265" cy="2487806"/>
            <a:chOff x="2843808" y="3501008"/>
            <a:chExt cx="2376265" cy="2487806"/>
          </a:xfrm>
        </p:grpSpPr>
        <p:grpSp>
          <p:nvGrpSpPr>
            <p:cNvPr id="114" name="Группа 51"/>
            <p:cNvGrpSpPr/>
            <p:nvPr/>
          </p:nvGrpSpPr>
          <p:grpSpPr>
            <a:xfrm>
              <a:off x="2843808" y="3501008"/>
              <a:ext cx="2376265" cy="2487806"/>
              <a:chOff x="3563888" y="2492896"/>
              <a:chExt cx="2376265" cy="2487806"/>
            </a:xfrm>
          </p:grpSpPr>
          <p:grpSp>
            <p:nvGrpSpPr>
              <p:cNvPr id="116" name="Группа 22"/>
              <p:cNvGrpSpPr/>
              <p:nvPr/>
            </p:nvGrpSpPr>
            <p:grpSpPr>
              <a:xfrm>
                <a:off x="3563888" y="2492896"/>
                <a:ext cx="2376265" cy="2487806"/>
                <a:chOff x="3563889" y="1052736"/>
                <a:chExt cx="2376265" cy="2487806"/>
              </a:xfrm>
            </p:grpSpPr>
            <p:sp>
              <p:nvSpPr>
                <p:cNvPr id="118" name="Скругленный прямоугольник 117"/>
                <p:cNvSpPr/>
                <p:nvPr/>
              </p:nvSpPr>
              <p:spPr>
                <a:xfrm>
                  <a:off x="3563889" y="1052736"/>
                  <a:ext cx="2376265" cy="248780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19" name="Object 3"/>
                <p:cNvGraphicFramePr>
                  <a:graphicFrameLocks noChangeAspect="1"/>
                </p:cNvGraphicFramePr>
                <p:nvPr/>
              </p:nvGraphicFramePr>
              <p:xfrm>
                <a:off x="3707905" y="1268760"/>
                <a:ext cx="2106613" cy="2122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4" name="GraphC" r:id="rId10" imgW="3495675" imgH="3743325" progId="GraphCtrl.Document">
                        <p:embed/>
                      </p:oleObj>
                    </mc:Choice>
                    <mc:Fallback>
                      <p:oleObj name="GraphC" r:id="rId10" imgW="3495675" imgH="3743325" progId="GraphCtrl.Document">
                        <p:embed/>
                        <p:pic>
                          <p:nvPicPr>
                            <p:cNvPr id="0" name="Изображение 3072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7905" y="1268760"/>
                              <a:ext cx="2106613" cy="212248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 flipV="1">
                <a:off x="4283968" y="2636912"/>
                <a:ext cx="1584176" cy="1728192"/>
              </a:xfrm>
              <a:prstGeom prst="line">
                <a:avLst/>
              </a:prstGeom>
              <a:ln w="508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Овал 114"/>
            <p:cNvSpPr/>
            <p:nvPr/>
          </p:nvSpPr>
          <p:spPr>
            <a:xfrm>
              <a:off x="4932040" y="5157192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Скругленный прямоугольник 119"/>
          <p:cNvSpPr/>
          <p:nvPr/>
        </p:nvSpPr>
        <p:spPr>
          <a:xfrm>
            <a:off x="179512" y="1556792"/>
            <a:ext cx="2376264" cy="248780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2915816" y="1556791"/>
            <a:ext cx="2376264" cy="2520281"/>
          </a:xfrm>
          <a:prstGeom prst="roundRect">
            <a:avLst/>
          </a:prstGeom>
          <a:solidFill>
            <a:srgbClr val="DFF1CB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2915816" y="1556792"/>
            <a:ext cx="2376265" cy="2520280"/>
            <a:chOff x="3995936" y="4077072"/>
            <a:chExt cx="2376265" cy="2520280"/>
          </a:xfrm>
        </p:grpSpPr>
        <p:grpSp>
          <p:nvGrpSpPr>
            <p:cNvPr id="123" name="Группа 186"/>
            <p:cNvGrpSpPr/>
            <p:nvPr/>
          </p:nvGrpSpPr>
          <p:grpSpPr>
            <a:xfrm>
              <a:off x="3995936" y="4077072"/>
              <a:ext cx="2376265" cy="2520280"/>
              <a:chOff x="5220072" y="3789041"/>
              <a:chExt cx="2376265" cy="2592288"/>
            </a:xfrm>
          </p:grpSpPr>
          <p:grpSp>
            <p:nvGrpSpPr>
              <p:cNvPr id="125" name="Группа 30"/>
              <p:cNvGrpSpPr/>
              <p:nvPr/>
            </p:nvGrpSpPr>
            <p:grpSpPr>
              <a:xfrm>
                <a:off x="5220072" y="3789041"/>
                <a:ext cx="2376265" cy="2592288"/>
                <a:chOff x="3563889" y="981657"/>
                <a:chExt cx="2376265" cy="2558885"/>
              </a:xfrm>
            </p:grpSpPr>
            <p:sp>
              <p:nvSpPr>
                <p:cNvPr id="127" name="Скругленный прямоугольник 126"/>
                <p:cNvSpPr/>
                <p:nvPr/>
              </p:nvSpPr>
              <p:spPr>
                <a:xfrm>
                  <a:off x="3563889" y="981657"/>
                  <a:ext cx="2376265" cy="255888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128" name="Object 3"/>
                <p:cNvGraphicFramePr>
                  <a:graphicFrameLocks noChangeAspect="1"/>
                </p:cNvGraphicFramePr>
                <p:nvPr/>
              </p:nvGraphicFramePr>
              <p:xfrm>
                <a:off x="3635897" y="1127879"/>
                <a:ext cx="2232248" cy="22664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25" name="GraphC" r:id="rId11" imgW="3495675" imgH="3743325" progId="GraphCtrl.Document">
                        <p:embed/>
                      </p:oleObj>
                    </mc:Choice>
                    <mc:Fallback>
                      <p:oleObj name="GraphC" r:id="rId11" imgW="3495675" imgH="3743325" progId="GraphCtrl.Document">
                        <p:embed/>
                        <p:pic>
                          <p:nvPicPr>
                            <p:cNvPr id="0" name="Изображение 3072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/>
                            <a:srcRect b="1218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5897" y="1127879"/>
                              <a:ext cx="2232248" cy="226644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6" name="Freeform 7"/>
              <p:cNvSpPr/>
              <p:nvPr/>
            </p:nvSpPr>
            <p:spPr bwMode="auto">
              <a:xfrm>
                <a:off x="5508104" y="4011237"/>
                <a:ext cx="1800200" cy="21046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0" y="2145"/>
                  </a:cxn>
                  <a:cxn ang="0">
                    <a:pos x="585" y="3120"/>
                  </a:cxn>
                  <a:cxn ang="0">
                    <a:pos x="795" y="3975"/>
                  </a:cxn>
                  <a:cxn ang="0">
                    <a:pos x="1080" y="4935"/>
                  </a:cxn>
                  <a:cxn ang="0">
                    <a:pos x="1470" y="5955"/>
                  </a:cxn>
                  <a:cxn ang="0">
                    <a:pos x="1770" y="6405"/>
                  </a:cxn>
                  <a:cxn ang="0">
                    <a:pos x="2130" y="6585"/>
                  </a:cxn>
                  <a:cxn ang="0">
                    <a:pos x="2460" y="6405"/>
                  </a:cxn>
                  <a:cxn ang="0">
                    <a:pos x="2865" y="5805"/>
                  </a:cxn>
                  <a:cxn ang="0">
                    <a:pos x="3165" y="4995"/>
                  </a:cxn>
                  <a:cxn ang="0">
                    <a:pos x="3375" y="4230"/>
                  </a:cxn>
                  <a:cxn ang="0">
                    <a:pos x="3555" y="3495"/>
                  </a:cxn>
                  <a:cxn ang="0">
                    <a:pos x="3720" y="2775"/>
                  </a:cxn>
                  <a:cxn ang="0">
                    <a:pos x="3900" y="1905"/>
                  </a:cxn>
                  <a:cxn ang="0">
                    <a:pos x="4236" y="11"/>
                  </a:cxn>
                </a:cxnLst>
                <a:rect l="0" t="0" r="r" b="b"/>
                <a:pathLst>
                  <a:path w="4236" h="6585">
                    <a:moveTo>
                      <a:pt x="0" y="0"/>
                    </a:moveTo>
                    <a:cubicBezTo>
                      <a:pt x="65" y="358"/>
                      <a:pt x="293" y="1625"/>
                      <a:pt x="390" y="2145"/>
                    </a:cubicBezTo>
                    <a:cubicBezTo>
                      <a:pt x="487" y="2665"/>
                      <a:pt x="518" y="2815"/>
                      <a:pt x="585" y="3120"/>
                    </a:cubicBezTo>
                    <a:cubicBezTo>
                      <a:pt x="652" y="3425"/>
                      <a:pt x="713" y="3673"/>
                      <a:pt x="795" y="3975"/>
                    </a:cubicBezTo>
                    <a:cubicBezTo>
                      <a:pt x="877" y="4277"/>
                      <a:pt x="968" y="4605"/>
                      <a:pt x="1080" y="4935"/>
                    </a:cubicBezTo>
                    <a:cubicBezTo>
                      <a:pt x="1192" y="5265"/>
                      <a:pt x="1355" y="5710"/>
                      <a:pt x="1470" y="5955"/>
                    </a:cubicBezTo>
                    <a:cubicBezTo>
                      <a:pt x="1585" y="6200"/>
                      <a:pt x="1660" y="6300"/>
                      <a:pt x="1770" y="6405"/>
                    </a:cubicBezTo>
                    <a:cubicBezTo>
                      <a:pt x="1880" y="6510"/>
                      <a:pt x="2015" y="6585"/>
                      <a:pt x="2130" y="6585"/>
                    </a:cubicBezTo>
                    <a:cubicBezTo>
                      <a:pt x="2245" y="6585"/>
                      <a:pt x="2337" y="6535"/>
                      <a:pt x="2460" y="6405"/>
                    </a:cubicBezTo>
                    <a:cubicBezTo>
                      <a:pt x="2583" y="6275"/>
                      <a:pt x="2747" y="6040"/>
                      <a:pt x="2865" y="5805"/>
                    </a:cubicBezTo>
                    <a:cubicBezTo>
                      <a:pt x="2983" y="5570"/>
                      <a:pt x="3080" y="5258"/>
                      <a:pt x="3165" y="4995"/>
                    </a:cubicBezTo>
                    <a:cubicBezTo>
                      <a:pt x="3250" y="4732"/>
                      <a:pt x="3310" y="4480"/>
                      <a:pt x="3375" y="4230"/>
                    </a:cubicBezTo>
                    <a:cubicBezTo>
                      <a:pt x="3440" y="3980"/>
                      <a:pt x="3497" y="3738"/>
                      <a:pt x="3555" y="3495"/>
                    </a:cubicBezTo>
                    <a:cubicBezTo>
                      <a:pt x="3613" y="3252"/>
                      <a:pt x="3663" y="3040"/>
                      <a:pt x="3720" y="2775"/>
                    </a:cubicBezTo>
                    <a:cubicBezTo>
                      <a:pt x="3777" y="2510"/>
                      <a:pt x="3814" y="2366"/>
                      <a:pt x="3900" y="1905"/>
                    </a:cubicBezTo>
                    <a:cubicBezTo>
                      <a:pt x="3986" y="1444"/>
                      <a:pt x="4166" y="406"/>
                      <a:pt x="4236" y="11"/>
                    </a:cubicBezTo>
                  </a:path>
                </a:pathLst>
              </a:custGeom>
              <a:noFill/>
              <a:ln w="53975">
                <a:solidFill>
                  <a:srgbClr val="006600"/>
                </a:solidFill>
                <a:rou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4" name="Овал 123"/>
            <p:cNvSpPr/>
            <p:nvPr/>
          </p:nvSpPr>
          <p:spPr>
            <a:xfrm>
              <a:off x="5796136" y="5157192"/>
              <a:ext cx="122312" cy="1223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9" name="Скругленный прямоугольник 128"/>
          <p:cNvSpPr/>
          <p:nvPr/>
        </p:nvSpPr>
        <p:spPr>
          <a:xfrm>
            <a:off x="2915816" y="1556792"/>
            <a:ext cx="2376264" cy="254085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ая прямоугольная выноска 91"/>
          <p:cNvSpPr/>
          <p:nvPr/>
        </p:nvSpPr>
        <p:spPr>
          <a:xfrm>
            <a:off x="1619672" y="1484784"/>
            <a:ext cx="4896544" cy="1224136"/>
          </a:xfrm>
          <a:prstGeom prst="wedgeRoundRectCallout">
            <a:avLst>
              <a:gd name="adj1" fmla="val 35422"/>
              <a:gd name="adj2" fmla="val 66342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функцию упростить, затем построить график функции.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Управляющая кнопка: справка 129">
            <a:hlinkClick r:id="rId13" action="ppaction://hlinksldjump" highlightClick="1"/>
          </p:cNvPr>
          <p:cNvSpPr/>
          <p:nvPr/>
        </p:nvSpPr>
        <p:spPr>
          <a:xfrm>
            <a:off x="8532440" y="594928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103" grpId="0" animBg="1"/>
      <p:bldP spid="103" grpId="1" animBg="1"/>
      <p:bldP spid="112" grpId="0" animBg="1"/>
      <p:bldP spid="112" grpId="1" animBg="1"/>
      <p:bldP spid="121" grpId="0" animBg="1"/>
      <p:bldP spid="121" grpId="1" animBg="1"/>
      <p:bldP spid="92" grpId="0" animBg="1"/>
      <p:bldP spid="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2276872"/>
            <a:ext cx="7164288" cy="41473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20486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2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312" y="0"/>
            <a:ext cx="2067494" cy="2664296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92109" y="2592813"/>
            <a:ext cx="1949756" cy="421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5" name="Формула" r:id="rId4" imgW="16154400" imgH="4267200" progId="Equation.3">
                    <p:embed/>
                  </p:oleObj>
                </mc:Choice>
                <mc:Fallback>
                  <p:oleObj name="Формула" r:id="rId4" imgW="16154400" imgH="4267200" progId="Equation.3">
                    <p:embed/>
                    <p:pic>
                      <p:nvPicPr>
                        <p:cNvPr id="0" name="Изображение 317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92109" y="2592813"/>
                          <a:ext cx="1949756" cy="4214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18"/>
          <p:cNvGrpSpPr/>
          <p:nvPr/>
        </p:nvGrpSpPr>
        <p:grpSpPr>
          <a:xfrm>
            <a:off x="5796137" y="2564901"/>
            <a:ext cx="2808313" cy="1512168"/>
            <a:chOff x="2555776" y="2348879"/>
            <a:chExt cx="2304256" cy="106240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442027" y="2631966"/>
            <a:ext cx="531751" cy="509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6" imgW="4267200" imgH="4267200" progId="Equation.3">
                    <p:embed/>
                  </p:oleObj>
                </mc:Choice>
                <mc:Fallback>
                  <p:oleObj name="Формула" r:id="rId6" imgW="4267200" imgH="42672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42027" y="2631966"/>
                          <a:ext cx="531751" cy="5096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Скругленный прямоугольник 40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442027" y="2565856"/>
            <a:ext cx="590835" cy="473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8" imgW="4267200" imgH="3962400" progId="Equation.3">
                    <p:embed/>
                  </p:oleObj>
                </mc:Choice>
                <mc:Fallback>
                  <p:oleObj name="Формула" r:id="rId8" imgW="4267200" imgH="39624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42027" y="2565856"/>
                          <a:ext cx="590835" cy="473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843808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28"/>
          <p:cNvGrpSpPr/>
          <p:nvPr/>
        </p:nvGrpSpPr>
        <p:grpSpPr>
          <a:xfrm>
            <a:off x="2843809" y="4221088"/>
            <a:ext cx="2808312" cy="1480292"/>
            <a:chOff x="2555776" y="2292270"/>
            <a:chExt cx="2304256" cy="99271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470989" y="2532986"/>
            <a:ext cx="561873" cy="443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0" imgW="4267200" imgH="3962400" progId="Equation.3">
                    <p:embed/>
                  </p:oleObj>
                </mc:Choice>
                <mc:Fallback>
                  <p:oleObj name="Формула" r:id="rId10" imgW="4267200" imgH="39624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70989" y="2532986"/>
                          <a:ext cx="561873" cy="4438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7504" y="0"/>
            <a:ext cx="802604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перевозки 60 т груза заказали определённое коли-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чест</a:t>
            </a:r>
            <a:r>
              <a:rPr lang="ru-RU" sz="25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 одинаковой грузоподъём</a:t>
            </a:r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ности. В 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поломкой двух автомобилей на каждый из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погрузили на 1 т больше,</a:t>
            </a:r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sz="25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</a:t>
            </a:r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лось. Сколько авто должно было работать на 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еревозке груза?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29" name="Управляющая кнопка: справка 28">
            <a:hlinkClick r:id="rId13" action="ppaction://hlinksldjump" highlightClick="1"/>
          </p:cNvPr>
          <p:cNvSpPr/>
          <p:nvPr/>
        </p:nvSpPr>
        <p:spPr>
          <a:xfrm>
            <a:off x="197971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2" grpId="0" animBg="1"/>
      <p:bldP spid="42" grpId="1" animBg="1"/>
      <p:bldP spid="46" grpId="0" animBg="1"/>
      <p:bldP spid="4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20486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276872"/>
            <a:ext cx="7164288" cy="4147367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29545" y="188640"/>
            <a:ext cx="901445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Двое рабочих, работая вместе, выполнили производственное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адание за 12 ч. За сколько часов может выполнить это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каждый рабочий самостоятельно, если один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них может это сделать на 7 ч быстрее другого?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3" cstate="email"/>
          <a:srcRect l="3483" t="17891"/>
          <a:stretch>
            <a:fillRect/>
          </a:stretch>
        </p:blipFill>
        <p:spPr bwMode="auto">
          <a:xfrm>
            <a:off x="7452320" y="620688"/>
            <a:ext cx="1995486" cy="2187624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2843808" y="4221086"/>
            <a:ext cx="2808312" cy="1512169"/>
            <a:chOff x="2555776" y="2348880"/>
            <a:chExt cx="2304256" cy="9361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2574078" y="2571764"/>
            <a:ext cx="2278933" cy="442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4" imgW="17983200" imgH="4267200" progId="Equation.3">
                    <p:embed/>
                  </p:oleObj>
                </mc:Choice>
                <mc:Fallback>
                  <p:oleObj name="Формула" r:id="rId4" imgW="17983200" imgH="42672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74078" y="2571764"/>
                          <a:ext cx="2278933" cy="4424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18"/>
          <p:cNvGrpSpPr/>
          <p:nvPr/>
        </p:nvGrpSpPr>
        <p:grpSpPr>
          <a:xfrm>
            <a:off x="5796137" y="2564901"/>
            <a:ext cx="2808313" cy="1512168"/>
            <a:chOff x="2555776" y="2348879"/>
            <a:chExt cx="2304256" cy="106240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1"/>
            <p:cNvGraphicFramePr>
              <a:graphicFrameLocks noChangeAspect="1"/>
            </p:cNvGraphicFramePr>
            <p:nvPr/>
          </p:nvGraphicFramePr>
          <p:xfrm>
            <a:off x="2709336" y="2652600"/>
            <a:ext cx="2002040" cy="516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09336" y="2652600"/>
                          <a:ext cx="2002040" cy="5163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Скругленный прямоугольник 6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1"/>
            <p:cNvGraphicFramePr>
              <a:graphicFrameLocks noChangeAspect="1"/>
            </p:cNvGraphicFramePr>
            <p:nvPr/>
          </p:nvGraphicFramePr>
          <p:xfrm>
            <a:off x="2642558" y="2547321"/>
            <a:ext cx="2190912" cy="509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8" imgW="15849600" imgH="4267200" progId="Equation.3">
                    <p:embed/>
                  </p:oleObj>
                </mc:Choice>
                <mc:Fallback>
                  <p:oleObj name="Формула" r:id="rId8" imgW="15849600" imgH="42672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42558" y="2547321"/>
                          <a:ext cx="2190912" cy="5099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Скругленный прямоугольник 69"/>
          <p:cNvSpPr/>
          <p:nvPr/>
        </p:nvSpPr>
        <p:spPr>
          <a:xfrm>
            <a:off x="5796136" y="4221087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28"/>
          <p:cNvGrpSpPr/>
          <p:nvPr/>
        </p:nvGrpSpPr>
        <p:grpSpPr>
          <a:xfrm>
            <a:off x="5796138" y="4221088"/>
            <a:ext cx="2876376" cy="1480292"/>
            <a:chOff x="2555776" y="2292270"/>
            <a:chExt cx="2360103" cy="99271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1"/>
            <p:cNvGraphicFramePr>
              <a:graphicFrameLocks noChangeAspect="1"/>
            </p:cNvGraphicFramePr>
            <p:nvPr/>
          </p:nvGraphicFramePr>
          <p:xfrm>
            <a:off x="2589500" y="2515888"/>
            <a:ext cx="2326379" cy="478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10" imgW="17678400" imgH="4267200" progId="Equation.3">
                    <p:embed/>
                  </p:oleObj>
                </mc:Choice>
                <mc:Fallback>
                  <p:oleObj name="Формула" r:id="rId10" imgW="17678400" imgH="42672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89500" y="2515888"/>
                          <a:ext cx="2326379" cy="4780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29" name="Управляющая кнопка: справка 28">
            <a:hlinkClick r:id="rId13" action="ppaction://hlinksldjump" highlightClick="1"/>
          </p:cNvPr>
          <p:cNvSpPr/>
          <p:nvPr/>
        </p:nvSpPr>
        <p:spPr>
          <a:xfrm>
            <a:off x="197971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1" grpId="0" animBg="1"/>
      <p:bldP spid="61" grpId="1" animBg="1"/>
      <p:bldP spid="66" grpId="0" animBg="1"/>
      <p:bldP spid="66" grpId="1" animBg="1"/>
      <p:bldP spid="70" grpId="0" animBg="1"/>
      <p:bldP spid="7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20486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зад 30">
            <a:hlinkClick r:id="rId1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276872"/>
            <a:ext cx="7164288" cy="4147367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pic>
        <p:nvPicPr>
          <p:cNvPr id="33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0"/>
            <a:ext cx="2067494" cy="266429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07504" y="188640"/>
            <a:ext cx="812632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Слиток золота с серебром, содержащий 60 г золота,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плавили с 60 г золота. Процентное содержание золота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слитке на 15% больше, чем в исходном.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граммов серебра содержится в слитке?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" name="Object 1"/>
            <p:cNvGraphicFramePr>
              <a:graphicFrameLocks noChangeAspect="1"/>
            </p:cNvGraphicFramePr>
            <p:nvPr/>
          </p:nvGraphicFramePr>
          <p:xfrm>
            <a:off x="3288977" y="2571762"/>
            <a:ext cx="1157470" cy="442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5" imgW="7924800" imgH="4267200" progId="Equation.3">
                    <p:embed/>
                  </p:oleObj>
                </mc:Choice>
                <mc:Fallback>
                  <p:oleObj name="Формула" r:id="rId5" imgW="7924800" imgH="42672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88977" y="2571762"/>
                          <a:ext cx="1157470" cy="4424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18"/>
          <p:cNvGrpSpPr/>
          <p:nvPr/>
        </p:nvGrpSpPr>
        <p:grpSpPr>
          <a:xfrm>
            <a:off x="2843809" y="4221085"/>
            <a:ext cx="2808313" cy="1512168"/>
            <a:chOff x="2555776" y="2348879"/>
            <a:chExt cx="2304256" cy="106240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3214384" y="2632228"/>
            <a:ext cx="1172978" cy="509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7" imgW="7924800" imgH="4267200" progId="Equation.3">
                    <p:embed/>
                  </p:oleObj>
                </mc:Choice>
                <mc:Fallback>
                  <p:oleObj name="Формула" r:id="rId7" imgW="7924800" imgH="42672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14384" y="2632228"/>
                          <a:ext cx="1172978" cy="5097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Скругленный прямоугольник 63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3295143" y="2547321"/>
            <a:ext cx="885743" cy="509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9" imgW="6400800" imgH="4267200" progId="Equation.3">
                    <p:embed/>
                  </p:oleObj>
                </mc:Choice>
                <mc:Fallback>
                  <p:oleObj name="Формула" r:id="rId9" imgW="6400800" imgH="42672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95143" y="2547321"/>
                          <a:ext cx="885743" cy="5099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5796136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8"/>
          <p:cNvGrpSpPr/>
          <p:nvPr/>
        </p:nvGrpSpPr>
        <p:grpSpPr>
          <a:xfrm>
            <a:off x="5796137" y="2564904"/>
            <a:ext cx="2808312" cy="1480292"/>
            <a:chOff x="2555776" y="2292270"/>
            <a:chExt cx="2304256" cy="99271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3330658" y="2516171"/>
            <a:ext cx="842759" cy="47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11" imgW="6400800" imgH="4267200" progId="Equation.3">
                    <p:embed/>
                  </p:oleObj>
                </mc:Choice>
                <mc:Fallback>
                  <p:oleObj name="Формула" r:id="rId11" imgW="6400800" imgH="42672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30658" y="2516171"/>
                          <a:ext cx="842759" cy="4780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Скругленный прямоугольник 72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справка 28">
            <a:hlinkClick r:id="rId13" action="ppaction://hlinksldjump" highlightClick="1"/>
          </p:cNvPr>
          <p:cNvSpPr/>
          <p:nvPr/>
        </p:nvSpPr>
        <p:spPr>
          <a:xfrm>
            <a:off x="197971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6" grpId="0" animBg="1"/>
      <p:bldP spid="56" grpId="1" animBg="1"/>
      <p:bldP spid="65" grpId="0" animBg="1"/>
      <p:bldP spid="65" grpId="1" animBg="1"/>
      <p:bldP spid="69" grpId="0" animBg="1"/>
      <p:bldP spid="6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20486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зад 34">
            <a:hlinkClick r:id="rId2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276872"/>
            <a:ext cx="7164288" cy="4147367"/>
          </a:xfrm>
          <a:prstGeom prst="rect">
            <a:avLst/>
          </a:prstGeom>
          <a:noFill/>
        </p:spPr>
      </p:pic>
      <p:pic>
        <p:nvPicPr>
          <p:cNvPr id="31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0"/>
            <a:ext cx="2067494" cy="266429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07504" y="188640"/>
            <a:ext cx="817627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соляной раствор, содержащий 60 г воды, добавили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г воды, после чего концентрация соли уменьшилась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5%. Сколько граммов соли содержит раствор?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5796136" y="4221086"/>
            <a:ext cx="2808312" cy="1512169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3266834" y="2572009"/>
            <a:ext cx="1202266" cy="442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Формула" r:id="rId5" imgW="8229600" imgH="4267200" progId="Equation.3">
                    <p:embed/>
                  </p:oleObj>
                </mc:Choice>
                <mc:Fallback>
                  <p:oleObj name="Формула" r:id="rId5" imgW="8229600" imgH="4267200" progId="Equation.3">
                    <p:embed/>
                    <p:pic>
                      <p:nvPicPr>
                        <p:cNvPr id="0" name="Изображение 348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66834" y="2572009"/>
                          <a:ext cx="1202266" cy="4422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18"/>
          <p:cNvGrpSpPr/>
          <p:nvPr/>
        </p:nvGrpSpPr>
        <p:grpSpPr>
          <a:xfrm>
            <a:off x="2843809" y="4221085"/>
            <a:ext cx="2808313" cy="1512168"/>
            <a:chOff x="2555776" y="2348879"/>
            <a:chExt cx="2304256" cy="106240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3326405" y="2632228"/>
            <a:ext cx="948266" cy="509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7" imgW="6400800" imgH="4267200" progId="Equation.3">
                    <p:embed/>
                  </p:oleObj>
                </mc:Choice>
                <mc:Fallback>
                  <p:oleObj name="Формула" r:id="rId7" imgW="6400800" imgH="42672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26405" y="2632228"/>
                          <a:ext cx="948266" cy="5097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Скругленный прямоугольник 63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2843809" y="2564907"/>
            <a:ext cx="2808313" cy="1479859"/>
            <a:chOff x="2555776" y="2292543"/>
            <a:chExt cx="2304256" cy="99244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3168794" y="2564360"/>
            <a:ext cx="1100402" cy="492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9" imgW="8229600" imgH="4267200" progId="Equation.3">
                    <p:embed/>
                  </p:oleObj>
                </mc:Choice>
                <mc:Fallback>
                  <p:oleObj name="Формула" r:id="rId9" imgW="8229600" imgH="42672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68794" y="2564360"/>
                          <a:ext cx="1100402" cy="4929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5796136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8"/>
          <p:cNvGrpSpPr/>
          <p:nvPr/>
        </p:nvGrpSpPr>
        <p:grpSpPr>
          <a:xfrm>
            <a:off x="5796137" y="2564904"/>
            <a:ext cx="2808312" cy="1480292"/>
            <a:chOff x="2555776" y="2292270"/>
            <a:chExt cx="2304256" cy="99271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1"/>
            <p:cNvGraphicFramePr>
              <a:graphicFrameLocks noChangeAspect="1"/>
            </p:cNvGraphicFramePr>
            <p:nvPr/>
          </p:nvGraphicFramePr>
          <p:xfrm>
            <a:off x="3264777" y="2582010"/>
            <a:ext cx="901843" cy="47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11" imgW="6400800" imgH="4267200" progId="Equation.3">
                    <p:embed/>
                  </p:oleObj>
                </mc:Choice>
                <mc:Fallback>
                  <p:oleObj name="Формула" r:id="rId11" imgW="6400800" imgH="42672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64777" y="2582010"/>
                          <a:ext cx="901843" cy="4780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Скругленный прямоугольник 73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справка 28">
            <a:hlinkClick r:id="rId13" action="ppaction://hlinksldjump" highlightClick="1"/>
          </p:cNvPr>
          <p:cNvSpPr/>
          <p:nvPr/>
        </p:nvSpPr>
        <p:spPr>
          <a:xfrm>
            <a:off x="197971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6" grpId="0" animBg="1"/>
      <p:bldP spid="56" grpId="1" animBg="1"/>
      <p:bldP spid="65" grpId="0" animBg="1"/>
      <p:bldP spid="65" grpId="1" animBg="1"/>
      <p:bldP spid="69" grpId="0" animBg="1"/>
      <p:bldP spid="6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220486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2" action="ppaction://hlinksldjump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004048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276872"/>
            <a:ext cx="7164288" cy="4147367"/>
          </a:xfrm>
          <a:prstGeom prst="rect">
            <a:avLst/>
          </a:prstGeom>
          <a:noFill/>
        </p:spPr>
      </p:pic>
      <p:pic>
        <p:nvPicPr>
          <p:cNvPr id="32" name="Picture 2" descr="https://www.metod-kopilka.ru/images/doc/70/71117/hello_html_m16f9a46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0"/>
            <a:ext cx="2067494" cy="266429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07504" y="0"/>
            <a:ext cx="873553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бригада на ремонте дороги работала 9ч, после чего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ней присоединилась вторая бригада. Через 6 ч 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овместной работы была отремонтирована половина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За сколько часов может отремонтировать</a:t>
            </a:r>
            <a:endParaRPr lang="ru-RU" sz="25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5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орогу каждая бригада самостоятельно, если второй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бригаде для этого требуется на 9 ч меньше, чем первой</a:t>
            </a:r>
            <a:endParaRPr lang="ru-RU" sz="25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5796135" y="4221086"/>
            <a:ext cx="2876549" cy="1512169"/>
            <a:chOff x="2555775" y="2348880"/>
            <a:chExt cx="2360245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555775" y="2571763"/>
            <a:ext cx="2360245" cy="442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5" imgW="16154400" imgH="4267200" progId="Equation.3">
                    <p:embed/>
                  </p:oleObj>
                </mc:Choice>
                <mc:Fallback>
                  <p:oleObj name="Формула" r:id="rId5" imgW="16154400" imgH="42672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5" y="2571763"/>
                          <a:ext cx="2360245" cy="4422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5796136" y="4221088"/>
            <a:ext cx="2808312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18"/>
          <p:cNvGrpSpPr/>
          <p:nvPr/>
        </p:nvGrpSpPr>
        <p:grpSpPr>
          <a:xfrm>
            <a:off x="2843809" y="4221085"/>
            <a:ext cx="2880319" cy="1512168"/>
            <a:chOff x="2555776" y="2348879"/>
            <a:chExt cx="2363338" cy="106240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555776" y="2348879"/>
              <a:ext cx="2304256" cy="10624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1"/>
            <p:cNvGraphicFramePr>
              <a:graphicFrameLocks noChangeAspect="1"/>
            </p:cNvGraphicFramePr>
            <p:nvPr/>
          </p:nvGraphicFramePr>
          <p:xfrm>
            <a:off x="2581338" y="2652425"/>
            <a:ext cx="2337776" cy="489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7" imgW="16459200" imgH="4267200" progId="Equation.3">
                    <p:embed/>
                  </p:oleObj>
                </mc:Choice>
                <mc:Fallback>
                  <p:oleObj name="Формула" r:id="rId7" imgW="16459200" imgH="42672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81338" y="2652425"/>
                          <a:ext cx="2337776" cy="4895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Скругленный прямоугольник 63"/>
          <p:cNvSpPr/>
          <p:nvPr/>
        </p:nvSpPr>
        <p:spPr>
          <a:xfrm>
            <a:off x="2843808" y="4221088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796136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23"/>
          <p:cNvGrpSpPr/>
          <p:nvPr/>
        </p:nvGrpSpPr>
        <p:grpSpPr>
          <a:xfrm>
            <a:off x="5796136" y="2564907"/>
            <a:ext cx="2808314" cy="1479859"/>
            <a:chOff x="2555775" y="2292543"/>
            <a:chExt cx="2304257" cy="99244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8" name="Object 1"/>
            <p:cNvGraphicFramePr>
              <a:graphicFrameLocks noChangeAspect="1"/>
            </p:cNvGraphicFramePr>
            <p:nvPr/>
          </p:nvGraphicFramePr>
          <p:xfrm>
            <a:off x="2555775" y="2564355"/>
            <a:ext cx="2304255" cy="492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9" imgW="16154400" imgH="4267200" progId="Equation.3">
                    <p:embed/>
                  </p:oleObj>
                </mc:Choice>
                <mc:Fallback>
                  <p:oleObj name="Формула" r:id="rId9" imgW="16154400" imgH="42672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5" y="2564355"/>
                          <a:ext cx="2304255" cy="4929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843808" y="2564903"/>
            <a:ext cx="2808312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28"/>
          <p:cNvGrpSpPr/>
          <p:nvPr/>
        </p:nvGrpSpPr>
        <p:grpSpPr>
          <a:xfrm>
            <a:off x="2843808" y="2564904"/>
            <a:ext cx="2808313" cy="1480292"/>
            <a:chOff x="2555775" y="2292270"/>
            <a:chExt cx="2304257" cy="99271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Object 1"/>
            <p:cNvGraphicFramePr>
              <a:graphicFrameLocks noChangeAspect="1"/>
            </p:cNvGraphicFramePr>
            <p:nvPr/>
          </p:nvGraphicFramePr>
          <p:xfrm>
            <a:off x="2555775" y="2582177"/>
            <a:ext cx="2304256" cy="478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11" imgW="16154400" imgH="4267200" progId="Equation.3">
                    <p:embed/>
                  </p:oleObj>
                </mc:Choice>
                <mc:Fallback>
                  <p:oleObj name="Формула" r:id="rId11" imgW="16154400" imgH="42672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55775" y="2582177"/>
                          <a:ext cx="2304256" cy="4780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Скругленный прямоугольник 73"/>
          <p:cNvSpPr/>
          <p:nvPr/>
        </p:nvSpPr>
        <p:spPr>
          <a:xfrm>
            <a:off x="5796136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843808" y="2564904"/>
            <a:ext cx="2808312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справка 28">
            <a:hlinkClick r:id="rId13" action="ppaction://hlinksldjump" highlightClick="1"/>
          </p:cNvPr>
          <p:cNvSpPr/>
          <p:nvPr/>
        </p:nvSpPr>
        <p:spPr>
          <a:xfrm>
            <a:off x="197971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6" grpId="0" animBg="1"/>
      <p:bldP spid="56" grpId="1" animBg="1"/>
      <p:bldP spid="65" grpId="0" animBg="1"/>
      <p:bldP spid="65" grpId="1" animBg="1"/>
      <p:bldP spid="69" grpId="0" animBg="1"/>
      <p:bldP spid="6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5674" y="332656"/>
            <a:ext cx="2387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en-US" sz="4000" b="1" cap="none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452320" y="6381328"/>
            <a:ext cx="864096" cy="360040"/>
          </a:xfrm>
          <a:prstGeom prst="actionButtonBackPrevious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71600" y="1700808"/>
            <a:ext cx="7056784" cy="432048"/>
          </a:xfrm>
          <a:prstGeom prst="actionButtonBlank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вадратные уравнения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971600" y="2348880"/>
            <a:ext cx="7056784" cy="432048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корней квадратного уравнения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971600" y="2996952"/>
            <a:ext cx="7056784" cy="43204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Виета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971600" y="3645024"/>
            <a:ext cx="7056784" cy="432048"/>
          </a:xfrm>
          <a:prstGeom prst="actionButtonBlank">
            <a:avLst/>
          </a:prstGeom>
          <a:solidFill>
            <a:srgbClr val="9E6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трёхчлен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971600" y="4293096"/>
            <a:ext cx="7056784" cy="432048"/>
          </a:xfrm>
          <a:prstGeom prst="actionButtonBlank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92696"/>
            <a:ext cx="7298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квадратные уравнения</a:t>
            </a:r>
            <a:endParaRPr lang="ru-RU" sz="3600" b="1" cap="none" spc="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1547664" y="1268760"/>
          <a:ext cx="1868943" cy="79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" imgW="11582400" imgH="4876800" progId="Equation.3">
                  <p:embed/>
                </p:oleObj>
              </mc:Choice>
              <mc:Fallback>
                <p:oleObj name="Формула" r:id="rId2" imgW="11582400" imgH="48768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1268760"/>
                        <a:ext cx="1868943" cy="7930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4211960" y="1340768"/>
          <a:ext cx="1368152" cy="69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4" imgW="8534400" imgH="4267200" progId="Equation.3">
                  <p:embed/>
                </p:oleObj>
              </mc:Choice>
              <mc:Fallback>
                <p:oleObj name="Формула" r:id="rId4" imgW="8534400" imgH="42672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1340768"/>
                        <a:ext cx="1368152" cy="690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3851920" y="1340768"/>
            <a:ext cx="0" cy="468052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1600" y="2060848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467544" y="2348880"/>
          <a:ext cx="2952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6" imgW="18288000" imgH="4876800" progId="Equation.3">
                  <p:embed/>
                </p:oleObj>
              </mc:Choice>
              <mc:Fallback>
                <p:oleObj name="Формула" r:id="rId6" imgW="18288000" imgH="48768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2348880"/>
                        <a:ext cx="2952750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4211960" y="1988840"/>
          <a:ext cx="366553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8" imgW="22860000" imgH="9448800" progId="Equation.3">
                  <p:embed/>
                </p:oleObj>
              </mc:Choice>
              <mc:Fallback>
                <p:oleObj name="Формула" r:id="rId8" imgW="22860000" imgH="94488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11960" y="1988840"/>
                        <a:ext cx="3665537" cy="1525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971600" y="3573016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755576" y="5229200"/>
          <a:ext cx="2657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10" imgW="16459200" imgH="4876800" progId="Equation.3">
                  <p:embed/>
                </p:oleObj>
              </mc:Choice>
              <mc:Fallback>
                <p:oleObj name="Формула" r:id="rId10" imgW="16459200" imgH="4876800" progId="Equation.3">
                  <p:embed/>
                  <p:pic>
                    <p:nvPicPr>
                      <p:cNvPr id="0" name="Изображение 3686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5576" y="5229200"/>
                        <a:ext cx="2657475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4499992" y="5301208"/>
          <a:ext cx="31273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Формула" r:id="rId12" imgW="19507200" imgH="4876800" progId="Equation.3">
                  <p:embed/>
                </p:oleObj>
              </mc:Choice>
              <mc:Fallback>
                <p:oleObj name="Формула" r:id="rId12" imgW="19507200" imgH="4876800" progId="Equation.3">
                  <p:embed/>
                  <p:pic>
                    <p:nvPicPr>
                      <p:cNvPr id="0" name="Изображение 3686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9992" y="5301208"/>
                        <a:ext cx="3127375" cy="788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971600" y="522920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755576" y="4005064"/>
          <a:ext cx="2657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Формула" r:id="rId14" imgW="16459200" imgH="4876800" progId="Equation.3">
                  <p:embed/>
                </p:oleObj>
              </mc:Choice>
              <mc:Fallback>
                <p:oleObj name="Формула" r:id="rId14" imgW="16459200" imgH="4876800" progId="Equation.3">
                  <p:embed/>
                  <p:pic>
                    <p:nvPicPr>
                      <p:cNvPr id="0" name="Изображение 3687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576" y="4005064"/>
                        <a:ext cx="2657475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4211960" y="3573016"/>
          <a:ext cx="4594225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Формула" r:id="rId16" imgW="28651200" imgH="10668000" progId="Equation.3">
                  <p:embed/>
                </p:oleObj>
              </mc:Choice>
              <mc:Fallback>
                <p:oleObj name="Формула" r:id="rId16" imgW="28651200" imgH="10668000" progId="Equation.3">
                  <p:embed/>
                  <p:pic>
                    <p:nvPicPr>
                      <p:cNvPr id="0" name="Изображение 3687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1960" y="3573016"/>
                        <a:ext cx="4594225" cy="1722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948264" y="6381328"/>
            <a:ext cx="864096" cy="360040"/>
          </a:xfrm>
          <a:prstGeom prst="actionButtonReturn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rId18" action="ppaction://hlinksldjump" highlightClick="1"/>
          </p:cNvPr>
          <p:cNvSpPr/>
          <p:nvPr/>
        </p:nvSpPr>
        <p:spPr>
          <a:xfrm>
            <a:off x="6012160" y="6381328"/>
            <a:ext cx="864096" cy="360040"/>
          </a:xfrm>
          <a:prstGeom prst="actionButtonBackPrevious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864096" cy="360040"/>
          </a:xfrm>
          <a:prstGeom prst="actionButtonForwardNext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817357" y="2388727"/>
            <a:ext cx="1791970" cy="88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7357" y="2388727"/>
                          <a:ext cx="1791970" cy="885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80111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5580112" y="3573016"/>
            <a:ext cx="2880322" cy="1512169"/>
            <a:chOff x="2555775" y="2348880"/>
            <a:chExt cx="2304257" cy="1014113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555775" y="2380054"/>
            <a:ext cx="2304256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6" imgW="23469600" imgH="10972800" progId="Equation.3">
                    <p:embed/>
                  </p:oleObj>
                </mc:Choice>
                <mc:Fallback>
                  <p:oleObj name="Формула" r:id="rId6" imgW="23469600" imgH="10972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5" y="2380054"/>
                          <a:ext cx="2304256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2555774" y="3573017"/>
            <a:ext cx="2880319" cy="1511746"/>
            <a:chOff x="2555776" y="2292543"/>
            <a:chExt cx="2304256" cy="101382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138787" y="2304553"/>
            <a:ext cx="1117600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8" imgW="11277600" imgH="10972800" progId="Equation.3">
                    <p:embed/>
                  </p:oleObj>
                </mc:Choice>
                <mc:Fallback>
                  <p:oleObj name="Формула" r:id="rId8" imgW="11277600" imgH="10972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38787" y="2304553"/>
                          <a:ext cx="1117600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2555775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28"/>
          <p:cNvGrpSpPr/>
          <p:nvPr/>
        </p:nvGrpSpPr>
        <p:grpSpPr>
          <a:xfrm>
            <a:off x="2555775" y="1916830"/>
            <a:ext cx="2880320" cy="1512172"/>
            <a:chOff x="2555776" y="2292270"/>
            <a:chExt cx="2304256" cy="101409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3114656" y="2292854"/>
            <a:ext cx="1184910" cy="1013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10" imgW="11277600" imgH="10972800" progId="Equation.3">
                    <p:embed/>
                  </p:oleObj>
                </mc:Choice>
                <mc:Fallback>
                  <p:oleObj name="Формула" r:id="rId10" imgW="11277600" imgH="109728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14656" y="2292854"/>
                          <a:ext cx="1184910" cy="10135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Скругленный прямоугольник 5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7"/>
          <p:cNvGraphicFramePr>
            <a:graphicFrameLocks noChangeAspect="1"/>
          </p:cNvGraphicFramePr>
          <p:nvPr/>
        </p:nvGraphicFramePr>
        <p:xfrm>
          <a:off x="4468813" y="549275"/>
          <a:ext cx="41814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2" imgW="24993600" imgH="4876800" progId="Equation.3">
                  <p:embed/>
                </p:oleObj>
              </mc:Choice>
              <mc:Fallback>
                <p:oleObj name="Формула" r:id="rId12" imgW="24993600" imgH="48768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8813" y="549275"/>
                        <a:ext cx="4181475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738511" y="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зад 63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сведения 65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3203848" y="4221088"/>
            <a:ext cx="5400600" cy="1944216"/>
            <a:chOff x="3203848" y="4221088"/>
            <a:chExt cx="5400600" cy="1944216"/>
          </a:xfrm>
        </p:grpSpPr>
        <p:sp>
          <p:nvSpPr>
            <p:cNvPr id="68" name="Прямоугольная выноска 67"/>
            <p:cNvSpPr/>
            <p:nvPr/>
          </p:nvSpPr>
          <p:spPr>
            <a:xfrm>
              <a:off x="3203848" y="4221088"/>
              <a:ext cx="5400600" cy="1944216"/>
            </a:xfrm>
            <a:prstGeom prst="wedgeRectCallout">
              <a:avLst>
                <a:gd name="adj1" fmla="val -26680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Биквадратное уравнение.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замену…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…затем решить квадратное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уравнение и выполнить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обратную замену     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3347864" y="5085184"/>
            <a:ext cx="1244287" cy="62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5" imgW="9144000" imgH="4876800" progId="Equation.3">
                    <p:embed/>
                  </p:oleObj>
                </mc:Choice>
                <mc:Fallback>
                  <p:oleObj name="Формула" r:id="rId15" imgW="9144000" imgH="48768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47864" y="5085184"/>
                          <a:ext cx="1244287" cy="62666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Управляющая кнопка: справка 35">
            <a:hlinkClick r:id="rId17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7" grpId="0" animBg="1"/>
      <p:bldP spid="47" grpId="1" animBg="1"/>
      <p:bldP spid="52" grpId="0" animBg="1"/>
      <p:bldP spid="52" grpId="1" animBg="1"/>
      <p:bldP spid="56" grpId="0" animBg="1"/>
      <p:bldP spid="5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843" y="692696"/>
            <a:ext cx="8746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корней квадратного уравнения</a:t>
            </a:r>
            <a:endParaRPr lang="ru-RU" sz="36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483768" y="1196752"/>
          <a:ext cx="3740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Формула" r:id="rId2" imgW="23164800" imgH="4876800" progId="Equation.3">
                  <p:embed/>
                </p:oleObj>
              </mc:Choice>
              <mc:Fallback>
                <p:oleObj name="Формула" r:id="rId2" imgW="23164800" imgH="4876800" progId="Equation.3">
                  <p:embed/>
                  <p:pic>
                    <p:nvPicPr>
                      <p:cNvPr id="0" name="Изображение 378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3768" y="1196752"/>
                        <a:ext cx="3740150" cy="792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275856" y="1988840"/>
          <a:ext cx="2376264" cy="5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Формула" r:id="rId4" imgW="19507200" imgH="4876800" progId="Equation.3">
                  <p:embed/>
                </p:oleObj>
              </mc:Choice>
              <mc:Fallback>
                <p:oleObj name="Формула" r:id="rId4" imgW="19507200" imgH="4876800" progId="Equation.3">
                  <p:embed/>
                  <p:pic>
                    <p:nvPicPr>
                      <p:cNvPr id="0" name="Изображение 378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1988840"/>
                        <a:ext cx="2376264" cy="5976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71600" y="2564904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198884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3068960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1600" y="4221088"/>
            <a:ext cx="7200800" cy="0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043608" y="2564904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Формула" r:id="rId6" imgW="9448800" imgH="4267200" progId="Equation.3">
                  <p:embed/>
                </p:oleObj>
              </mc:Choice>
              <mc:Fallback>
                <p:oleObj name="Формула" r:id="rId6" imgW="9448800" imgH="4267200" progId="Equation.3">
                  <p:embed/>
                  <p:pic>
                    <p:nvPicPr>
                      <p:cNvPr id="0" name="Изображение 378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2564904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043608" y="3068960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Формула" r:id="rId8" imgW="9448800" imgH="4267200" progId="Equation.3">
                  <p:embed/>
                </p:oleObj>
              </mc:Choice>
              <mc:Fallback>
                <p:oleObj name="Формула" r:id="rId8" imgW="9448800" imgH="4267200" progId="Equation.3">
                  <p:embed/>
                  <p:pic>
                    <p:nvPicPr>
                      <p:cNvPr id="0" name="Изображение 3789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3068960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1043608" y="4221088"/>
          <a:ext cx="11509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Формула" r:id="rId10" imgW="9448800" imgH="4267200" progId="Equation.3">
                  <p:embed/>
                </p:oleObj>
              </mc:Choice>
              <mc:Fallback>
                <p:oleObj name="Формула" r:id="rId10" imgW="9448800" imgH="4267200" progId="Equation.3">
                  <p:embed/>
                  <p:pic>
                    <p:nvPicPr>
                      <p:cNvPr id="0" name="Изображение 3789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4221088"/>
                        <a:ext cx="1150937" cy="5222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2627784" y="2564904"/>
            <a:ext cx="0" cy="3312368"/>
          </a:xfrm>
          <a:prstGeom prst="line">
            <a:avLst/>
          </a:prstGeom>
          <a:ln w="508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9832" y="2564904"/>
            <a:ext cx="216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корней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3068960"/>
            <a:ext cx="216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корень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4221088"/>
            <a:ext cx="176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корня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5724128" y="3068960"/>
          <a:ext cx="141128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Формула" r:id="rId12" imgW="11582400" imgH="9448800" progId="Equation.3">
                  <p:embed/>
                </p:oleObj>
              </mc:Choice>
              <mc:Fallback>
                <p:oleObj name="Формула" r:id="rId12" imgW="11582400" imgH="9448800" progId="Equation.3">
                  <p:embed/>
                  <p:pic>
                    <p:nvPicPr>
                      <p:cNvPr id="0" name="Изображение 3789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24128" y="3068960"/>
                        <a:ext cx="1411288" cy="1155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843808" y="4653136"/>
          <a:ext cx="26003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Формула" r:id="rId14" imgW="21336000" imgH="10363200" progId="Equation.3">
                  <p:embed/>
                </p:oleObj>
              </mc:Choice>
              <mc:Fallback>
                <p:oleObj name="Формула" r:id="rId14" imgW="21336000" imgH="10363200" progId="Equation.3">
                  <p:embed/>
                  <p:pic>
                    <p:nvPicPr>
                      <p:cNvPr id="0" name="Изображение 3789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43808" y="4653136"/>
                        <a:ext cx="2600325" cy="1266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5830888" y="4581525"/>
          <a:ext cx="26733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Формула" r:id="rId16" imgW="21945600" imgH="10363200" progId="Equation.3">
                  <p:embed/>
                </p:oleObj>
              </mc:Choice>
              <mc:Fallback>
                <p:oleObj name="Формула" r:id="rId16" imgW="21945600" imgH="10363200" progId="Equation.3">
                  <p:embed/>
                  <p:pic>
                    <p:nvPicPr>
                      <p:cNvPr id="0" name="Изображение 3789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30888" y="4581525"/>
                        <a:ext cx="2673350" cy="1266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6948264" y="6381328"/>
            <a:ext cx="864096" cy="360040"/>
          </a:xfrm>
          <a:prstGeom prst="actionButtonReturn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Управляющая кнопка: назад 27">
            <a:hlinkClick r:id="rId18" action="ppaction://hlinksldjump" highlightClick="1"/>
          </p:cNvPr>
          <p:cNvSpPr/>
          <p:nvPr/>
        </p:nvSpPr>
        <p:spPr>
          <a:xfrm>
            <a:off x="6012160" y="6381328"/>
            <a:ext cx="864096" cy="360040"/>
          </a:xfrm>
          <a:prstGeom prst="actionButtonBackPrevious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864096" cy="360040"/>
          </a:xfrm>
          <a:prstGeom prst="actionButtonForwardNext">
            <a:avLst/>
          </a:prstGeom>
          <a:solidFill>
            <a:srgbClr val="57B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179512" y="3212976"/>
          <a:ext cx="21859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Формула" r:id="rId1" imgW="21640800" imgH="4876800" progId="Equation.3">
                  <p:embed/>
                </p:oleObj>
              </mc:Choice>
              <mc:Fallback>
                <p:oleObj name="Формула" r:id="rId1" imgW="21640800" imgH="4876800" progId="Equation.3">
                  <p:embed/>
                  <p:pic>
                    <p:nvPicPr>
                      <p:cNvPr id="0" name="Изображение 389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512" y="3212976"/>
                        <a:ext cx="2185988" cy="563563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2358" y="692696"/>
            <a:ext cx="3271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Виета</a:t>
            </a:r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516216" y="1196752"/>
          <a:ext cx="2339752" cy="56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Формула" r:id="rId4" imgW="23164800" imgH="4876800" progId="Equation.3">
                  <p:embed/>
                </p:oleObj>
              </mc:Choice>
              <mc:Fallback>
                <p:oleObj name="Формула" r:id="rId4" imgW="23164800" imgH="4876800" progId="Equation.3">
                  <p:embed/>
                  <p:pic>
                    <p:nvPicPr>
                      <p:cNvPr id="0" name="Изображение 3891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6216" y="1196752"/>
                        <a:ext cx="2339752" cy="564297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971600" y="2708920"/>
            <a:ext cx="7200800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1268760"/>
            <a:ext cx="885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- корни квадратного уравнения                               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993032" y="1196663"/>
          <a:ext cx="422710" cy="60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Формула" r:id="rId6" imgW="3657600" imgH="5181600" progId="Equation.3">
                  <p:embed/>
                </p:oleObj>
              </mc:Choice>
              <mc:Fallback>
                <p:oleObj name="Формула" r:id="rId6" imgW="3657600" imgH="5181600" progId="Equation.3">
                  <p:embed/>
                  <p:pic>
                    <p:nvPicPr>
                      <p:cNvPr id="0" name="Изображение 3891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032" y="1196663"/>
                        <a:ext cx="422710" cy="6022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691680" y="1196752"/>
          <a:ext cx="458703" cy="6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Формула" r:id="rId8" imgW="3962400" imgH="5181600" progId="Equation.3">
                  <p:embed/>
                </p:oleObj>
              </mc:Choice>
              <mc:Fallback>
                <p:oleObj name="Формула" r:id="rId8" imgW="3962400" imgH="5181600" progId="Equation.3">
                  <p:embed/>
                  <p:pic>
                    <p:nvPicPr>
                      <p:cNvPr id="0" name="Изображение 389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1680" y="1196752"/>
                        <a:ext cx="458703" cy="602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512" y="1556792"/>
            <a:ext cx="48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1619672" y="1628800"/>
          <a:ext cx="218281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Формула" r:id="rId10" imgW="18897600" imgH="9448800" progId="Equation.3">
                  <p:embed/>
                </p:oleObj>
              </mc:Choice>
              <mc:Fallback>
                <p:oleObj name="Формула" r:id="rId10" imgW="18897600" imgH="9448800" progId="Equation.3">
                  <p:embed/>
                  <p:pic>
                    <p:nvPicPr>
                      <p:cNvPr id="0" name="Изображение 3891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19672" y="1628800"/>
                        <a:ext cx="2182813" cy="1096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5220072" y="1628800"/>
          <a:ext cx="17240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Формула" r:id="rId12" imgW="14935200" imgH="9448800" progId="Equation.3">
                  <p:embed/>
                </p:oleObj>
              </mc:Choice>
              <mc:Fallback>
                <p:oleObj name="Формула" r:id="rId12" imgW="14935200" imgH="9448800" progId="Equation.3">
                  <p:embed/>
                  <p:pic>
                    <p:nvPicPr>
                      <p:cNvPr id="0" name="Изображение 38917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20072" y="1628800"/>
                        <a:ext cx="1724025" cy="1096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4572000" y="1844824"/>
            <a:ext cx="0" cy="864096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2924944"/>
            <a:ext cx="8610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- корни приведённого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уравнения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, то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971600" y="2780928"/>
          <a:ext cx="42227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Формула" r:id="rId14" imgW="3657600" imgH="5181600" progId="Equation.3">
                  <p:embed/>
                </p:oleObj>
              </mc:Choice>
              <mc:Fallback>
                <p:oleObj name="Формула" r:id="rId14" imgW="3657600" imgH="5181600" progId="Equation.3">
                  <p:embed/>
                  <p:pic>
                    <p:nvPicPr>
                      <p:cNvPr id="0" name="Изображение 3891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1600" y="2780928"/>
                        <a:ext cx="422275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619672" y="2780928"/>
          <a:ext cx="4587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Формула" r:id="rId16" imgW="3962400" imgH="5181600" progId="Equation.3">
                  <p:embed/>
                </p:oleObj>
              </mc:Choice>
              <mc:Fallback>
                <p:oleObj name="Формула" r:id="rId16" imgW="3962400" imgH="5181600" progId="Equation.3">
                  <p:embed/>
                  <p:pic>
                    <p:nvPicPr>
                      <p:cNvPr id="0" name="Изображение 3891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19672" y="2780928"/>
                        <a:ext cx="458788" cy="6016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971600" y="4365104"/>
            <a:ext cx="7200800" cy="0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1691680" y="3717032"/>
          <a:ext cx="2076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Формула" r:id="rId18" imgW="17983200" imgH="5181600" progId="Equation.3">
                  <p:embed/>
                </p:oleObj>
              </mc:Choice>
              <mc:Fallback>
                <p:oleObj name="Формула" r:id="rId18" imgW="17983200" imgH="5181600" progId="Equation.3">
                  <p:embed/>
                  <p:pic>
                    <p:nvPicPr>
                      <p:cNvPr id="0" name="Изображение 38920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91680" y="3717032"/>
                        <a:ext cx="207645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5292080" y="3717032"/>
          <a:ext cx="16525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Формула" r:id="rId20" imgW="14325600" imgH="5181600" progId="Equation.3">
                  <p:embed/>
                </p:oleObj>
              </mc:Choice>
              <mc:Fallback>
                <p:oleObj name="Формула" r:id="rId20" imgW="14325600" imgH="5181600" progId="Equation.3">
                  <p:embed/>
                  <p:pic>
                    <p:nvPicPr>
                      <p:cNvPr id="0" name="Изображение 38921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92080" y="3717032"/>
                        <a:ext cx="1652588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572000" y="3501008"/>
            <a:ext cx="0" cy="864096"/>
          </a:xfrm>
          <a:prstGeom prst="line">
            <a:avLst/>
          </a:prstGeom>
          <a:ln w="508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51818" y="4365104"/>
            <a:ext cx="7055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</a:t>
            </a:r>
            <a:r>
              <a:rPr lang="ru-RU" sz="36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теореме </a:t>
            </a:r>
            <a:r>
              <a:rPr lang="ru-RU" sz="3600" b="1" cap="none" spc="0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Виета</a:t>
            </a:r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588224" y="5661248"/>
          <a:ext cx="2339752" cy="56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Формула" r:id="rId22" imgW="23164800" imgH="4876800" progId="Equation.3">
                  <p:embed/>
                </p:oleObj>
              </mc:Choice>
              <mc:Fallback>
                <p:oleObj name="Формула" r:id="rId22" imgW="23164800" imgH="4876800" progId="Equation.3">
                  <p:embed/>
                  <p:pic>
                    <p:nvPicPr>
                      <p:cNvPr id="0" name="Изображение 3892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8224" y="5661248"/>
                        <a:ext cx="2339752" cy="564297"/>
                      </a:xfrm>
                      <a:prstGeom prst="rect">
                        <a:avLst/>
                      </a:prstGeom>
                      <a:solidFill>
                        <a:srgbClr val="E2F4AA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92346" y="5013176"/>
            <a:ext cx="878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    и        таковы , что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эти числа - корни квадратного уравнения                               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1106488" y="5046663"/>
          <a:ext cx="4222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Формула" r:id="rId23" imgW="3657600" imgH="3352800" progId="Equation.3">
                  <p:embed/>
                </p:oleObj>
              </mc:Choice>
              <mc:Fallback>
                <p:oleObj name="Формула" r:id="rId23" imgW="3657600" imgH="3352800" progId="Equation.3">
                  <p:embed/>
                  <p:pic>
                    <p:nvPicPr>
                      <p:cNvPr id="0" name="Изображение 38923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06488" y="5046663"/>
                        <a:ext cx="422275" cy="390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822450" y="4959350"/>
          <a:ext cx="4222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Формула" r:id="rId25" imgW="3657600" imgH="4876800" progId="Equation.3">
                  <p:embed/>
                </p:oleObj>
              </mc:Choice>
              <mc:Fallback>
                <p:oleObj name="Формула" r:id="rId25" imgW="3657600" imgH="4876800" progId="Equation.3">
                  <p:embed/>
                  <p:pic>
                    <p:nvPicPr>
                      <p:cNvPr id="0" name="Изображение 38924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22450" y="4959350"/>
                        <a:ext cx="422275" cy="5667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9" name="Object 15"/>
          <p:cNvGraphicFramePr>
            <a:graphicFrameLocks noChangeAspect="1"/>
          </p:cNvGraphicFramePr>
          <p:nvPr/>
        </p:nvGraphicFramePr>
        <p:xfrm>
          <a:off x="4427984" y="4797152"/>
          <a:ext cx="390842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Формула" r:id="rId27" imgW="33832800" imgH="9448800" progId="Equation.3">
                  <p:embed/>
                </p:oleObj>
              </mc:Choice>
              <mc:Fallback>
                <p:oleObj name="Формула" r:id="rId27" imgW="33832800" imgH="9448800" progId="Equation.3">
                  <p:embed/>
                  <p:pic>
                    <p:nvPicPr>
                      <p:cNvPr id="0" name="Изображение 38925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27984" y="4797152"/>
                        <a:ext cx="3908425" cy="1096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6948264" y="6381328"/>
            <a:ext cx="864096" cy="360040"/>
          </a:xfrm>
          <a:prstGeom prst="actionButtonReturn">
            <a:avLst/>
          </a:prstGeom>
          <a:solidFill>
            <a:srgbClr val="9E6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rId29" action="ppaction://hlinksldjump" highlightClick="1"/>
          </p:cNvPr>
          <p:cNvSpPr/>
          <p:nvPr/>
        </p:nvSpPr>
        <p:spPr>
          <a:xfrm>
            <a:off x="6012160" y="6381328"/>
            <a:ext cx="864096" cy="360040"/>
          </a:xfrm>
          <a:prstGeom prst="actionButtonBackPrevious">
            <a:avLst/>
          </a:prstGeom>
          <a:solidFill>
            <a:srgbClr val="9E6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864096" cy="360040"/>
          </a:xfrm>
          <a:prstGeom prst="actionButtonForwardNext">
            <a:avLst/>
          </a:prstGeom>
          <a:solidFill>
            <a:srgbClr val="9E6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9999" y="692696"/>
            <a:ext cx="4836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трёхчлен</a:t>
            </a:r>
            <a:endParaRPr lang="ru-RU" sz="36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7544" y="1556792"/>
          <a:ext cx="17859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Формула" r:id="rId2" imgW="17678400" imgH="4876800" progId="Equation.3">
                  <p:embed/>
                </p:oleObj>
              </mc:Choice>
              <mc:Fallback>
                <p:oleObj name="Формула" r:id="rId2" imgW="17678400" imgH="4876800" progId="Equation.3">
                  <p:embed/>
                  <p:pic>
                    <p:nvPicPr>
                      <p:cNvPr id="0" name="Изображение 399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1785937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1268760"/>
            <a:ext cx="85136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Квадратным трёхчленом называют многочлен вида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, где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переменная, 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некоторые числа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060566" y="5445224"/>
          <a:ext cx="422710" cy="60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Формула" r:id="rId4" imgW="3657600" imgH="5181600" progId="Equation.3">
                  <p:embed/>
                </p:oleObj>
              </mc:Choice>
              <mc:Fallback>
                <p:oleObj name="Формула" r:id="rId4" imgW="3657600" imgH="5181600" progId="Equation.3">
                  <p:embed/>
                  <p:pic>
                    <p:nvPicPr>
                      <p:cNvPr id="0" name="Изображение 399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566" y="5445224"/>
                        <a:ext cx="422710" cy="6022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708638" y="5445224"/>
          <a:ext cx="458703" cy="60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Формула" r:id="rId6" imgW="3962400" imgH="5181600" progId="Equation.3">
                  <p:embed/>
                </p:oleObj>
              </mc:Choice>
              <mc:Fallback>
                <p:oleObj name="Формула" r:id="rId6" imgW="3962400" imgH="5181600" progId="Equation.3">
                  <p:embed/>
                  <p:pic>
                    <p:nvPicPr>
                      <p:cNvPr id="0" name="Изображение 3993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8638" y="5445224"/>
                        <a:ext cx="458703" cy="6022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971600" y="2276872"/>
            <a:ext cx="72008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2276872"/>
            <a:ext cx="7424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Корнем квадратного трёхчлена называют  значение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переменной, при котором значение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трёхчлена равно НУЛЮ.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1600" y="3645024"/>
            <a:ext cx="72008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054" name="Picture 6" descr="https://narodnoeslovo.ru/wp-content/uploads/2017/08/sm_full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2348880"/>
            <a:ext cx="977981" cy="13930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34009" y="3717032"/>
            <a:ext cx="8154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дискриминант квадратного трёхчлена          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положительный, то данный трёхчлен можно разложить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линейные множители: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6660232" y="3645024"/>
          <a:ext cx="17859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Формула" r:id="rId9" imgW="17678400" imgH="4876800" progId="Equation.3">
                  <p:embed/>
                </p:oleObj>
              </mc:Choice>
              <mc:Fallback>
                <p:oleObj name="Формула" r:id="rId9" imgW="17678400" imgH="4876800" progId="Equation.3">
                  <p:embed/>
                  <p:pic>
                    <p:nvPicPr>
                      <p:cNvPr id="0" name="Изображение 39939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60232" y="3645024"/>
                        <a:ext cx="1785937" cy="565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2123728" y="4941168"/>
          <a:ext cx="496855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Формула" r:id="rId10" imgW="43891200" imgH="5486400" progId="Equation.3">
                  <p:embed/>
                </p:oleObj>
              </mc:Choice>
              <mc:Fallback>
                <p:oleObj name="Формула" r:id="rId10" imgW="43891200" imgH="5486400" progId="Equation.3">
                  <p:embed/>
                  <p:pic>
                    <p:nvPicPr>
                      <p:cNvPr id="0" name="Изображение 399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728" y="4941168"/>
                        <a:ext cx="4968552" cy="636587"/>
                      </a:xfrm>
                      <a:prstGeom prst="rect">
                        <a:avLst/>
                      </a:prstGeom>
                      <a:solidFill>
                        <a:srgbClr val="D5EA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9552" y="5517232"/>
            <a:ext cx="609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     и       - корни квадратного трёхчлена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948264" y="6381328"/>
            <a:ext cx="864096" cy="360040"/>
          </a:xfrm>
          <a:prstGeom prst="actionButtonRetur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rId12" action="ppaction://hlinksldjump" highlightClick="1"/>
          </p:cNvPr>
          <p:cNvSpPr/>
          <p:nvPr/>
        </p:nvSpPr>
        <p:spPr>
          <a:xfrm>
            <a:off x="6012160" y="6381328"/>
            <a:ext cx="864096" cy="36004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5" name="Picture 6" descr="https://narodnoeslovo.ru/wp-content/uploads/2017/08/sm_full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96336" y="4725144"/>
            <a:ext cx="1001731" cy="1393032"/>
          </a:xfrm>
          <a:prstGeom prst="rect">
            <a:avLst/>
          </a:prstGeom>
          <a:noFill/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864096" cy="36004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752" y="152636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63" y="728700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79786" y="2007679"/>
            <a:ext cx="4773612" cy="800100"/>
          </a:xfrm>
          <a:prstGeom prst="rect">
            <a:avLst/>
          </a:prstGeom>
          <a:noFill/>
        </p:spPr>
      </p:pic>
      <p:pic>
        <p:nvPicPr>
          <p:cNvPr id="5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4032" y="152636"/>
            <a:ext cx="2232248" cy="550598"/>
          </a:xfrm>
          <a:prstGeom prst="rect">
            <a:avLst/>
          </a:prstGeom>
          <a:noFill/>
        </p:spPr>
      </p:pic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4272" y="152636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152636"/>
            <a:ext cx="2232248" cy="550598"/>
          </a:xfrm>
          <a:prstGeom prst="rect">
            <a:avLst/>
          </a:prstGeom>
          <a:noFill/>
        </p:spPr>
      </p:pic>
      <p:pic>
        <p:nvPicPr>
          <p:cNvPr id="8" name="Object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3273" y="2822067"/>
            <a:ext cx="4905375" cy="84455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1061864" y="5697252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ject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3273" y="3758692"/>
            <a:ext cx="4905375" cy="844550"/>
          </a:xfrm>
          <a:prstGeom prst="rect">
            <a:avLst/>
          </a:prstGeom>
          <a:noFill/>
        </p:spPr>
      </p:pic>
      <p:pic>
        <p:nvPicPr>
          <p:cNvPr id="13" name="Object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3273" y="4695317"/>
            <a:ext cx="6099175" cy="800100"/>
          </a:xfrm>
          <a:prstGeom prst="rect">
            <a:avLst/>
          </a:prstGeom>
          <a:noFill/>
        </p:spPr>
      </p:pic>
      <p:pic>
        <p:nvPicPr>
          <p:cNvPr id="133122" name="Picture 2" descr="http://itd0.mycdn.me/image?id=837834486279&amp;t=20&amp;plc=WEB&amp;tkn=*2r8J-sNVkTZJ2SeIcz-lkcxJjsw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224136" cy="1858873"/>
          </a:xfrm>
          <a:prstGeom prst="rect">
            <a:avLst/>
          </a:prstGeom>
          <a:noFill/>
        </p:spPr>
      </p:pic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6948264" y="6381328"/>
            <a:ext cx="864096" cy="360040"/>
          </a:xfrm>
          <a:prstGeom prst="actionButtonReturn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7" action="ppaction://hlinksldjump" highlightClick="1"/>
          </p:cNvPr>
          <p:cNvSpPr/>
          <p:nvPr/>
        </p:nvSpPr>
        <p:spPr>
          <a:xfrm>
            <a:off x="6012160" y="6381328"/>
            <a:ext cx="864096" cy="360040"/>
          </a:xfrm>
          <a:prstGeom prst="actionButtonBackPrevious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884368" y="6381328"/>
            <a:ext cx="864096" cy="360040"/>
          </a:xfrm>
          <a:prstGeom prst="actionButtonForwardNext">
            <a:avLst/>
          </a:prstGeom>
          <a:solidFill>
            <a:srgbClr val="8C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0"/>
            <a:ext cx="8856984" cy="476672"/>
          </a:xfrm>
          <a:prstGeom prst="rect">
            <a:avLst/>
          </a:prstGeom>
          <a:solidFill>
            <a:srgbClr val="254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328"/>
            <a:ext cx="8856984" cy="476672"/>
          </a:xfrm>
          <a:prstGeom prst="rect">
            <a:avLst/>
          </a:prstGeom>
          <a:solidFill>
            <a:srgbClr val="254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0056" name="Picture 8" descr="http://bestgif.su/_ph/36/2/262264788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260648"/>
            <a:ext cx="8646867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1988840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443711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rgbClr val="75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85192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Птичка - 1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851920" y="4437112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Птичка - 2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851920" y="4725144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Птичка - 3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29208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Птичка - 4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292080" y="4437112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Птичка - 5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4725144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Птичка - 6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732240" y="4149080"/>
            <a:ext cx="116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Птичка - 7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547664" y="4077072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9"/>
              </a:rPr>
              <a:t>Подснежники - 1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547664" y="4365104"/>
            <a:ext cx="183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Подснежники - 2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472514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1"/>
              </a:rPr>
              <a:t>С весной!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790558" y="2393456"/>
            <a:ext cx="1803421" cy="891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3" imgW="14935200" imgH="10363200" progId="Equation.3">
                    <p:embed/>
                  </p:oleObj>
                </mc:Choice>
                <mc:Fallback>
                  <p:oleObj name="Формула" r:id="rId3" imgW="14935200" imgH="103632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90558" y="2393456"/>
                          <a:ext cx="1803421" cy="8915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55775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18"/>
          <p:cNvGrpSpPr/>
          <p:nvPr/>
        </p:nvGrpSpPr>
        <p:grpSpPr>
          <a:xfrm>
            <a:off x="2555777" y="3573013"/>
            <a:ext cx="2880320" cy="1512172"/>
            <a:chOff x="2555776" y="2348880"/>
            <a:chExt cx="2304256" cy="101411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945762" y="2392805"/>
            <a:ext cx="1511026" cy="970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5" imgW="13716000" imgH="10972800" progId="Equation.3">
                    <p:embed/>
                  </p:oleObj>
                </mc:Choice>
                <mc:Fallback>
                  <p:oleObj name="Формула" r:id="rId5" imgW="13716000" imgH="10972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45762" y="2392805"/>
                          <a:ext cx="1511026" cy="9701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555775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2555776" y="1916830"/>
            <a:ext cx="2880320" cy="1512169"/>
            <a:chOff x="2555776" y="2292270"/>
            <a:chExt cx="2304256" cy="1014092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555776" y="2340561"/>
            <a:ext cx="2246649" cy="965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7" imgW="26822400" imgH="11582400" progId="Equation.3">
                    <p:embed/>
                  </p:oleObj>
                </mc:Choice>
                <mc:Fallback>
                  <p:oleObj name="Формула" r:id="rId7" imgW="26822400" imgH="115824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55776" y="2340561"/>
                          <a:ext cx="2246649" cy="9658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4316413" y="549275"/>
          <a:ext cx="44862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26822400" imgH="4876800" progId="Equation.3">
                  <p:embed/>
                </p:oleObj>
              </mc:Choice>
              <mc:Fallback>
                <p:oleObj name="Формула" r:id="rId9" imgW="26822400" imgH="48768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6413" y="549275"/>
                        <a:ext cx="4486275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738511" y="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зад 53">
            <a:hlinkClick r:id="rId11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сведения 55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5580112" y="3573016"/>
            <a:ext cx="2880320" cy="1559357"/>
            <a:chOff x="2555776" y="2285250"/>
            <a:chExt cx="2304256" cy="104575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3007662" y="2285250"/>
            <a:ext cx="1276306" cy="1045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2" imgW="12192000" imgH="11582400" progId="Equation.3">
                    <p:embed/>
                  </p:oleObj>
                </mc:Choice>
                <mc:Fallback>
                  <p:oleObj name="Формула" r:id="rId12" imgW="12192000" imgH="115824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07662" y="2285250"/>
                          <a:ext cx="1276306" cy="10457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sp>
        <p:nvSpPr>
          <p:cNvPr id="79" name="Скругленный прямоугольник 78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203848" y="4221088"/>
            <a:ext cx="5400600" cy="1944216"/>
            <a:chOff x="3203848" y="4221088"/>
            <a:chExt cx="5400600" cy="1944216"/>
          </a:xfrm>
        </p:grpSpPr>
        <p:sp>
          <p:nvSpPr>
            <p:cNvPr id="58" name="Прямоугольная выноска 57"/>
            <p:cNvSpPr/>
            <p:nvPr/>
          </p:nvSpPr>
          <p:spPr>
            <a:xfrm>
              <a:off x="3203848" y="4221088"/>
              <a:ext cx="5400600" cy="1944216"/>
            </a:xfrm>
            <a:prstGeom prst="wedgeRectCallout">
              <a:avLst>
                <a:gd name="adj1" fmla="val -26680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Биквадратное уравнение.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замену…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…затем решить квадратное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уравнение и выполнить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обратную замену     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3347864" y="5085184"/>
            <a:ext cx="1244287" cy="62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5" imgW="9144000" imgH="4876800" progId="Equation.3">
                    <p:embed/>
                  </p:oleObj>
                </mc:Choice>
                <mc:Fallback>
                  <p:oleObj name="Формула" r:id="rId15" imgW="9144000" imgH="48768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47864" y="5085184"/>
                          <a:ext cx="1244287" cy="62666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Управляющая кнопка: справка 35">
            <a:hlinkClick r:id="rId17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4" grpId="0" animBg="1"/>
      <p:bldP spid="44" grpId="1" animBg="1"/>
      <p:bldP spid="75" grpId="0" animBg="1"/>
      <p:bldP spid="75" grpId="1" animBg="1"/>
      <p:bldP spid="71" grpId="0" animBg="1"/>
      <p:bldP spid="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pic>
        <p:nvPicPr>
          <p:cNvPr id="43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12"/>
          <p:cNvGrpSpPr/>
          <p:nvPr/>
        </p:nvGrpSpPr>
        <p:grpSpPr>
          <a:xfrm>
            <a:off x="5580112" y="1916833"/>
            <a:ext cx="2880319" cy="151216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786202" y="2393456"/>
            <a:ext cx="1712549" cy="84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4" imgW="14935200" imgH="10363200" progId="Equation.3">
                    <p:embed/>
                  </p:oleObj>
                </mc:Choice>
                <mc:Fallback>
                  <p:oleObj name="Формула" r:id="rId4" imgW="14935200" imgH="103632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86202" y="2393456"/>
                          <a:ext cx="1712549" cy="846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Скругленный прямоугольник 65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18"/>
          <p:cNvGrpSpPr/>
          <p:nvPr/>
        </p:nvGrpSpPr>
        <p:grpSpPr>
          <a:xfrm>
            <a:off x="2555776" y="1916832"/>
            <a:ext cx="2886075" cy="1512169"/>
            <a:chOff x="2555775" y="2348880"/>
            <a:chExt cx="2308860" cy="1014113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1"/>
            <p:cNvGraphicFramePr>
              <a:graphicFrameLocks noChangeAspect="1"/>
            </p:cNvGraphicFramePr>
            <p:nvPr/>
          </p:nvGraphicFramePr>
          <p:xfrm>
            <a:off x="2555775" y="2445462"/>
            <a:ext cx="2308860" cy="869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6" imgW="24384000" imgH="9448800" progId="Equation.3">
                    <p:embed/>
                  </p:oleObj>
                </mc:Choice>
                <mc:Fallback>
                  <p:oleObj name="Формула" r:id="rId6" imgW="24384000" imgH="94488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5" y="2445462"/>
                          <a:ext cx="2308860" cy="8692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Скругленный прямоугольник 70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Группа 23"/>
          <p:cNvGrpSpPr/>
          <p:nvPr/>
        </p:nvGrpSpPr>
        <p:grpSpPr>
          <a:xfrm>
            <a:off x="2555775" y="3573018"/>
            <a:ext cx="2880319" cy="1479859"/>
            <a:chOff x="2555776" y="2292543"/>
            <a:chExt cx="2304256" cy="992443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1"/>
            <p:cNvGraphicFramePr>
              <a:graphicFrameLocks noChangeAspect="1"/>
            </p:cNvGraphicFramePr>
            <p:nvPr/>
          </p:nvGraphicFramePr>
          <p:xfrm>
            <a:off x="2658726" y="2388658"/>
            <a:ext cx="2128521" cy="821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8" imgW="21945600" imgH="9448800" progId="Equation.3">
                    <p:embed/>
                  </p:oleObj>
                </mc:Choice>
                <mc:Fallback>
                  <p:oleObj name="Формула" r:id="rId8" imgW="21945600" imgH="9448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58726" y="2388658"/>
                          <a:ext cx="2128521" cy="8218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Скругленный прямоугольник 75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Группа 28"/>
          <p:cNvGrpSpPr/>
          <p:nvPr/>
        </p:nvGrpSpPr>
        <p:grpSpPr>
          <a:xfrm>
            <a:off x="5580112" y="3573015"/>
            <a:ext cx="2880320" cy="1480292"/>
            <a:chOff x="2555776" y="2292270"/>
            <a:chExt cx="2304256" cy="99271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2555777" y="2340561"/>
            <a:ext cx="2246650" cy="869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0" imgW="27736800" imgH="10668000" progId="Equation.3">
                    <p:embed/>
                  </p:oleObj>
                </mc:Choice>
                <mc:Fallback>
                  <p:oleObj name="Формула" r:id="rId10" imgW="27736800" imgH="106680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55777" y="2340561"/>
                          <a:ext cx="2246650" cy="8692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4494213" y="549275"/>
          <a:ext cx="41290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2" imgW="24688800" imgH="4876800" progId="Equation.3">
                  <p:embed/>
                </p:oleObj>
              </mc:Choice>
              <mc:Fallback>
                <p:oleObj name="Формула" r:id="rId12" imgW="24688800" imgH="4876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4213" y="549275"/>
                        <a:ext cx="41290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38511" y="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3203848" y="4221088"/>
            <a:ext cx="5400600" cy="1944216"/>
            <a:chOff x="3203848" y="4221088"/>
            <a:chExt cx="5400600" cy="1944216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203848" y="4221088"/>
              <a:ext cx="5400600" cy="1944216"/>
            </a:xfrm>
            <a:prstGeom prst="wedgeRectCallout">
              <a:avLst>
                <a:gd name="adj1" fmla="val -26680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Биквадратное уравнение.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замену…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…затем решить квадратное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уравнение и выполнить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обратную замену     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3347864" y="5085184"/>
            <a:ext cx="1244287" cy="62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9144000" imgH="4876800" progId="Equation.3">
                    <p:embed/>
                  </p:oleObj>
                </mc:Choice>
                <mc:Fallback>
                  <p:oleObj name="Формула" r:id="rId15" imgW="9144000" imgH="4876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47864" y="5085184"/>
                          <a:ext cx="1244287" cy="62666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Управляющая кнопка: справка 38">
            <a:hlinkClick r:id="rId17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7" grpId="0" animBg="1"/>
      <p:bldP spid="67" grpId="1" animBg="1"/>
      <p:bldP spid="72" grpId="0" animBg="1"/>
      <p:bldP spid="72" grpId="1" animBg="1"/>
      <p:bldP spid="76" grpId="0" animBg="1"/>
      <p:bldP spid="7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3285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5013176"/>
            <a:ext cx="1872208" cy="648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https://us.123rf.com/450wm/pinkcoala/pinkcoala1202/pinkcoala120200004/12380455-%D0%A1%D0%B8%D0%BD%D0%B8%D0%B5-%D0%BF%D0%BE%D0%B4%D1%81%D0%BD%D0%B5%D0%B6%D0%BD%D0%B8%D0%BA%D0%B8.jpg?ver=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869160"/>
            <a:ext cx="3140273" cy="1988840"/>
          </a:xfrm>
          <a:prstGeom prst="rect">
            <a:avLst/>
          </a:prstGeom>
          <a:noFill/>
        </p:spPr>
      </p:pic>
      <p:pic>
        <p:nvPicPr>
          <p:cNvPr id="50" name="Picture 2" descr="https://photosp.ru/images/2018/03/11/0_185430_83eee725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10919" cy="2204864"/>
          </a:xfrm>
          <a:prstGeom prst="rect">
            <a:avLst/>
          </a:prstGeom>
          <a:noFill/>
        </p:spPr>
      </p:pic>
      <p:sp>
        <p:nvSpPr>
          <p:cNvPr id="39" name="Скругленный прямоугольник 38"/>
          <p:cNvSpPr/>
          <p:nvPr/>
        </p:nvSpPr>
        <p:spPr>
          <a:xfrm>
            <a:off x="5580111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2"/>
          <p:cNvGrpSpPr/>
          <p:nvPr/>
        </p:nvGrpSpPr>
        <p:grpSpPr>
          <a:xfrm>
            <a:off x="5580112" y="3573018"/>
            <a:ext cx="2880319" cy="1537145"/>
            <a:chOff x="2555776" y="2348880"/>
            <a:chExt cx="2304256" cy="95156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72627" y="2362914"/>
            <a:ext cx="1280160" cy="937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4" imgW="10668000" imgH="10972800" progId="Equation.3">
                    <p:embed/>
                  </p:oleObj>
                </mc:Choice>
                <mc:Fallback>
                  <p:oleObj name="Формула" r:id="rId4" imgW="10668000" imgH="10972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627" y="2362914"/>
                          <a:ext cx="1280160" cy="937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31165" y="2380337"/>
            <a:ext cx="1118870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6" imgW="9753600" imgH="10972800" progId="Equation.3">
                    <p:embed/>
                  </p:oleObj>
                </mc:Choice>
                <mc:Fallback>
                  <p:oleObj name="Формула" r:id="rId6" imgW="9753600" imgH="10972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31165" y="2380337"/>
                          <a:ext cx="1118870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580111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Группа 23"/>
          <p:cNvGrpSpPr/>
          <p:nvPr/>
        </p:nvGrpSpPr>
        <p:grpSpPr>
          <a:xfrm>
            <a:off x="5580111" y="1916832"/>
            <a:ext cx="2880319" cy="1483295"/>
            <a:chOff x="2555776" y="2292543"/>
            <a:chExt cx="2304256" cy="99474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8" imgW="14935200" imgH="10363200" progId="Equation.3">
                    <p:embed/>
                  </p:oleObj>
                </mc:Choice>
                <mc:Fallback>
                  <p:oleObj name="Формула" r:id="rId8" imgW="14935200" imgH="10363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Скругленный прямоугольник 74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Группа 28"/>
          <p:cNvGrpSpPr/>
          <p:nvPr/>
        </p:nvGrpSpPr>
        <p:grpSpPr>
          <a:xfrm>
            <a:off x="2555777" y="3571875"/>
            <a:ext cx="2880320" cy="1512888"/>
            <a:chOff x="2555776" y="2291506"/>
            <a:chExt cx="2304256" cy="1014574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8" name="Object 1"/>
            <p:cNvGraphicFramePr>
              <a:graphicFrameLocks noChangeAspect="1"/>
            </p:cNvGraphicFramePr>
            <p:nvPr/>
          </p:nvGraphicFramePr>
          <p:xfrm>
            <a:off x="2613382" y="2291506"/>
            <a:ext cx="2246650" cy="1014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10" imgW="21640800" imgH="10972800" progId="Equation.3">
                    <p:embed/>
                  </p:oleObj>
                </mc:Choice>
                <mc:Fallback>
                  <p:oleObj name="Формула" r:id="rId10" imgW="21640800" imgH="10972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3382" y="2291506"/>
                          <a:ext cx="2246650" cy="10145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4341813" y="549275"/>
          <a:ext cx="443388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2" imgW="26517600" imgH="4876800" progId="Equation.3">
                  <p:embed/>
                </p:oleObj>
              </mc:Choice>
              <mc:Fallback>
                <p:oleObj name="Формула" r:id="rId12" imgW="26517600" imgH="4876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41813" y="549275"/>
                        <a:ext cx="4433887" cy="769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738511" y="0"/>
            <a:ext cx="3619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4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9B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203848" y="4221088"/>
            <a:ext cx="5400600" cy="1944216"/>
            <a:chOff x="3203848" y="4221088"/>
            <a:chExt cx="5400600" cy="1944216"/>
          </a:xfrm>
        </p:grpSpPr>
        <p:sp>
          <p:nvSpPr>
            <p:cNvPr id="37" name="Прямоугольная выноска 36"/>
            <p:cNvSpPr/>
            <p:nvPr/>
          </p:nvSpPr>
          <p:spPr>
            <a:xfrm>
              <a:off x="3203848" y="4221088"/>
              <a:ext cx="5400600" cy="1944216"/>
            </a:xfrm>
            <a:prstGeom prst="wedgeRectCallout">
              <a:avLst>
                <a:gd name="adj1" fmla="val -26680"/>
                <a:gd name="adj2" fmla="val 65716"/>
              </a:avLst>
            </a:prstGeom>
            <a:solidFill>
              <a:srgbClr val="5C8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Биквадратное уравнение.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 выполнить замену…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…затем решить квадратное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уравнение и выполнить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обратную замену      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2"/>
            <p:cNvGraphicFramePr>
              <a:graphicFrameLocks noChangeAspect="1"/>
            </p:cNvGraphicFramePr>
            <p:nvPr/>
          </p:nvGraphicFramePr>
          <p:xfrm>
            <a:off x="3347864" y="5085184"/>
            <a:ext cx="1244287" cy="62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5" imgW="9144000" imgH="4876800" progId="Equation.3">
                    <p:embed/>
                  </p:oleObj>
                </mc:Choice>
                <mc:Fallback>
                  <p:oleObj name="Формула" r:id="rId15" imgW="9144000" imgH="48768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47864" y="5085184"/>
                          <a:ext cx="1244287" cy="62666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справка 34">
            <a:hlinkClick r:id="rId17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45" grpId="1" animBg="1"/>
      <p:bldP spid="71" grpId="0" animBg="1"/>
      <p:bldP spid="71" grpId="1" animBg="1"/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7" name="Управляющая кнопка: назад 36">
            <a:hlinkClick r:id="rId4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0111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5580112" y="1916832"/>
            <a:ext cx="2880319" cy="1512169"/>
            <a:chOff x="2555776" y="2348880"/>
            <a:chExt cx="2304256" cy="93610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1" name="Object 1"/>
            <p:cNvGraphicFramePr>
              <a:graphicFrameLocks noChangeAspect="1"/>
            </p:cNvGraphicFramePr>
            <p:nvPr/>
          </p:nvGraphicFramePr>
          <p:xfrm>
            <a:off x="2817357" y="2388727"/>
            <a:ext cx="1791970" cy="885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5" imgW="14935200" imgH="10363200" progId="Equation.3">
                    <p:embed/>
                  </p:oleObj>
                </mc:Choice>
                <mc:Fallback>
                  <p:oleObj name="Формула" r:id="rId5" imgW="14935200" imgH="103632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17357" y="2388727"/>
                          <a:ext cx="1791970" cy="885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Скругленный прямоугольник 41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2939394" y="2380337"/>
            <a:ext cx="1502410" cy="982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7" imgW="13106400" imgH="10972800" progId="Equation.3">
                    <p:embed/>
                  </p:oleObj>
                </mc:Choice>
                <mc:Fallback>
                  <p:oleObj name="Формула" r:id="rId7" imgW="13106400" imgH="10972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39394" y="2380337"/>
                          <a:ext cx="1502410" cy="9826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3"/>
          <p:cNvGrpSpPr/>
          <p:nvPr/>
        </p:nvGrpSpPr>
        <p:grpSpPr>
          <a:xfrm>
            <a:off x="2555774" y="3573016"/>
            <a:ext cx="2880319" cy="1493838"/>
            <a:chOff x="2555776" y="2292542"/>
            <a:chExt cx="2304256" cy="100181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959023" y="2292542"/>
            <a:ext cx="1299210" cy="1001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9" imgW="13106400" imgH="10972800" progId="Equation.3">
                    <p:embed/>
                  </p:oleObj>
                </mc:Choice>
                <mc:Fallback>
                  <p:oleObj name="Формула" r:id="rId9" imgW="13106400" imgH="109728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59023" y="2292542"/>
                          <a:ext cx="1299210" cy="10018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80111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28"/>
          <p:cNvGrpSpPr/>
          <p:nvPr/>
        </p:nvGrpSpPr>
        <p:grpSpPr>
          <a:xfrm>
            <a:off x="5580111" y="3573014"/>
            <a:ext cx="2880320" cy="1480291"/>
            <a:chOff x="2555776" y="2292270"/>
            <a:chExt cx="2304256" cy="992714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051038" y="2348996"/>
            <a:ext cx="1311910" cy="900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1" imgW="12496800" imgH="9753600" progId="Equation.3">
                    <p:embed/>
                  </p:oleObj>
                </mc:Choice>
                <mc:Fallback>
                  <p:oleObj name="Формула" r:id="rId11" imgW="12496800" imgH="97536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51038" y="2348996"/>
                          <a:ext cx="1311910" cy="9006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3887416" y="0"/>
          <a:ext cx="3705027" cy="14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3" imgW="24688800" imgH="10058400" progId="Equation.3">
                  <p:embed/>
                </p:oleObj>
              </mc:Choice>
              <mc:Fallback>
                <p:oleObj name="Формула" r:id="rId13" imgW="24688800" imgH="100584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7416" y="0"/>
                        <a:ext cx="3705027" cy="1424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sp>
        <p:nvSpPr>
          <p:cNvPr id="47" name="Скругленный прямоугольник 46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18493"/>
              <a:gd name="adj2" fmla="val 62922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множители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забываем, что на 0 делить нельзя!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Управляющая кнопка: справка 60">
            <a:hlinkClick r:id="rId16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3" grpId="0" animBg="1"/>
      <p:bldP spid="43" grpId="1" animBg="1"/>
      <p:bldP spid="48" grpId="0" animBg="1"/>
      <p:bldP spid="48" grpId="1" animBg="1"/>
      <p:bldP spid="53" grpId="0" animBg="1"/>
      <p:bldP spid="53" grpId="1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41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667244" y="5301209"/>
            <a:ext cx="3476756" cy="1556792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2636912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0"/>
            <a:ext cx="2121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endParaRPr lang="ru-RU" sz="3200" b="1" cap="none" spc="0" dirty="0" smtClean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endParaRPr lang="ru-RU" sz="32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/>
        </p:nvGraphicFramePr>
        <p:xfrm>
          <a:off x="3887416" y="0"/>
          <a:ext cx="3705027" cy="14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4" imgW="24688800" imgH="10058400" progId="Equation.3">
                  <p:embed/>
                </p:oleObj>
              </mc:Choice>
              <mc:Fallback>
                <p:oleObj name="Формула" r:id="rId4" imgW="24688800" imgH="100584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7416" y="0"/>
                        <a:ext cx="3705027" cy="1424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Скругленный прямоугольник 63"/>
          <p:cNvSpPr/>
          <p:nvPr/>
        </p:nvSpPr>
        <p:spPr>
          <a:xfrm>
            <a:off x="5580111" y="3573016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12"/>
          <p:cNvGrpSpPr/>
          <p:nvPr/>
        </p:nvGrpSpPr>
        <p:grpSpPr>
          <a:xfrm>
            <a:off x="5580111" y="3573019"/>
            <a:ext cx="2880321" cy="1512170"/>
            <a:chOff x="2555776" y="2348880"/>
            <a:chExt cx="2304258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555777" y="2388464"/>
            <a:ext cx="2304257" cy="885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6" imgW="24079200" imgH="10363200" progId="Equation.3">
                    <p:embed/>
                  </p:oleObj>
                </mc:Choice>
                <mc:Fallback>
                  <p:oleObj name="Формула" r:id="rId6" imgW="24079200" imgH="103632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55777" y="2388464"/>
                          <a:ext cx="2304257" cy="8854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580112" y="3573016"/>
            <a:ext cx="2880319" cy="1512169"/>
          </a:xfrm>
          <a:prstGeom prst="roundRect">
            <a:avLst/>
          </a:prstGeom>
          <a:solidFill>
            <a:srgbClr val="336600">
              <a:alpha val="0"/>
            </a:srgb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5775" y="1916832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18"/>
          <p:cNvGrpSpPr/>
          <p:nvPr/>
        </p:nvGrpSpPr>
        <p:grpSpPr>
          <a:xfrm>
            <a:off x="2555777" y="1916832"/>
            <a:ext cx="2880320" cy="1512169"/>
            <a:chOff x="2555776" y="2348880"/>
            <a:chExt cx="2304256" cy="1014113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1"/>
            <p:cNvGraphicFramePr>
              <a:graphicFrameLocks noChangeAspect="1"/>
            </p:cNvGraphicFramePr>
            <p:nvPr/>
          </p:nvGraphicFramePr>
          <p:xfrm>
            <a:off x="2555776" y="2406952"/>
            <a:ext cx="2304256" cy="928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8" imgW="21945600" imgH="10363200" progId="Equation.3">
                    <p:embed/>
                  </p:oleObj>
                </mc:Choice>
                <mc:Fallback>
                  <p:oleObj name="Формула" r:id="rId8" imgW="21945600" imgH="10363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6" y="2406952"/>
                          <a:ext cx="2304256" cy="9283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Скругленный прямоугольник 73"/>
          <p:cNvSpPr/>
          <p:nvPr/>
        </p:nvSpPr>
        <p:spPr>
          <a:xfrm>
            <a:off x="5580111" y="1916831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23"/>
          <p:cNvGrpSpPr/>
          <p:nvPr/>
        </p:nvGrpSpPr>
        <p:grpSpPr>
          <a:xfrm>
            <a:off x="5580111" y="1916832"/>
            <a:ext cx="2880319" cy="1483295"/>
            <a:chOff x="2555776" y="2292543"/>
            <a:chExt cx="2304256" cy="99474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7" name="Object 1"/>
            <p:cNvGraphicFramePr>
              <a:graphicFrameLocks noChangeAspect="1"/>
            </p:cNvGraphicFramePr>
            <p:nvPr/>
          </p:nvGraphicFramePr>
          <p:xfrm>
            <a:off x="2786202" y="2340834"/>
            <a:ext cx="1583691" cy="946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10" imgW="14935200" imgH="10363200" progId="Equation.3">
                    <p:embed/>
                  </p:oleObj>
                </mc:Choice>
                <mc:Fallback>
                  <p:oleObj name="Формула" r:id="rId10" imgW="14935200" imgH="103632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86202" y="2340834"/>
                          <a:ext cx="1583691" cy="9464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Скругленный прямоугольник 77"/>
          <p:cNvSpPr/>
          <p:nvPr/>
        </p:nvSpPr>
        <p:spPr>
          <a:xfrm>
            <a:off x="2555775" y="3573015"/>
            <a:ext cx="2880319" cy="151216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28"/>
          <p:cNvGrpSpPr/>
          <p:nvPr/>
        </p:nvGrpSpPr>
        <p:grpSpPr>
          <a:xfrm>
            <a:off x="2555777" y="3573013"/>
            <a:ext cx="2880320" cy="1480291"/>
            <a:chOff x="2555776" y="2292270"/>
            <a:chExt cx="2304256" cy="992714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555776" y="2292270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1" name="Object 1"/>
            <p:cNvGraphicFramePr>
              <a:graphicFrameLocks noChangeAspect="1"/>
            </p:cNvGraphicFramePr>
            <p:nvPr/>
          </p:nvGraphicFramePr>
          <p:xfrm>
            <a:off x="2613382" y="2319187"/>
            <a:ext cx="2134493" cy="95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2" imgW="19507200" imgH="10363200" progId="Equation.3">
                    <p:embed/>
                  </p:oleObj>
                </mc:Choice>
                <mc:Fallback>
                  <p:oleObj name="Формула" r:id="rId12" imgW="19507200" imgH="103632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613382" y="2319187"/>
                          <a:ext cx="2134493" cy="958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Скругленный прямоугольник 81"/>
          <p:cNvSpPr/>
          <p:nvPr/>
        </p:nvSpPr>
        <p:spPr>
          <a:xfrm>
            <a:off x="5580112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555776" y="3573016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4" descr="https://avatars.mds.yandex.net/get-pdb/163339/3809b13a-7f4c-402f-a78e-c533922e037a/s1200?webp=fals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24744"/>
            <a:ext cx="3797152" cy="1531518"/>
          </a:xfrm>
          <a:prstGeom prst="rect">
            <a:avLst/>
          </a:prstGeom>
          <a:noFill/>
        </p:spPr>
      </p:pic>
      <p:sp>
        <p:nvSpPr>
          <p:cNvPr id="73" name="Скругленный прямоугольник 72"/>
          <p:cNvSpPr/>
          <p:nvPr/>
        </p:nvSpPr>
        <p:spPr>
          <a:xfrm>
            <a:off x="2555776" y="1916832"/>
            <a:ext cx="2880319" cy="151216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зад 83">
            <a:hlinkClick r:id="rId15" action="ppaction://hlinksldjump" highlightClick="1"/>
          </p:cNvPr>
          <p:cNvSpPr/>
          <p:nvPr/>
        </p:nvSpPr>
        <p:spPr>
          <a:xfrm>
            <a:off x="3275856" y="6453336"/>
            <a:ext cx="792088" cy="288032"/>
          </a:xfrm>
          <a:prstGeom prst="actionButtonBackPrevious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5148064" y="6453336"/>
            <a:ext cx="792088" cy="288032"/>
          </a:xfrm>
          <a:prstGeom prst="actionButtonForwardNext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сведения 85">
            <a:hlinkClick r:id="" action="ppaction://noaction" highlightClick="1"/>
          </p:cNvPr>
          <p:cNvSpPr/>
          <p:nvPr/>
        </p:nvSpPr>
        <p:spPr>
          <a:xfrm>
            <a:off x="4211960" y="6453336"/>
            <a:ext cx="792088" cy="288032"/>
          </a:xfrm>
          <a:prstGeom prst="actionButtonInformation">
            <a:avLst/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ая выноска 86"/>
          <p:cNvSpPr/>
          <p:nvPr/>
        </p:nvSpPr>
        <p:spPr>
          <a:xfrm>
            <a:off x="2771800" y="4221088"/>
            <a:ext cx="6192688" cy="1944216"/>
          </a:xfrm>
          <a:prstGeom prst="wedgeRectCallout">
            <a:avLst>
              <a:gd name="adj1" fmla="val -18493"/>
              <a:gd name="adj2" fmla="val 62922"/>
            </a:avLst>
          </a:prstGeom>
          <a:solidFill>
            <a:srgbClr val="5C8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множители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к общему знаменателю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дробь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уравнение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забываем, что на 0 делить нельзя!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справка 33">
            <a:hlinkClick r:id="rId16" action="ppaction://hlinksldjump" highlightClick="1"/>
          </p:cNvPr>
          <p:cNvSpPr/>
          <p:nvPr/>
        </p:nvSpPr>
        <p:spPr>
          <a:xfrm>
            <a:off x="2339752" y="6309320"/>
            <a:ext cx="468560" cy="432048"/>
          </a:xfrm>
          <a:prstGeom prst="actionButtonHelp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9" grpId="0" animBg="1"/>
      <p:bldP spid="69" grpId="1" animBg="1"/>
      <p:bldP spid="74" grpId="0" animBg="1"/>
      <p:bldP spid="74" grpId="1" animBg="1"/>
      <p:bldP spid="78" grpId="0" animBg="1"/>
      <p:bldP spid="78" grpId="1" animBg="1"/>
      <p:bldP spid="87" grpId="0" animBg="1"/>
      <p:bldP spid="8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7865</Words>
  <Application>WPS Presentation</Application>
  <PresentationFormat>Экран (4:3)</PresentationFormat>
  <Paragraphs>822</Paragraphs>
  <Slides>45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213</vt:i4>
      </vt:variant>
      <vt:variant>
        <vt:lpstr>幻灯片标题</vt:lpstr>
      </vt:variant>
      <vt:variant>
        <vt:i4>45</vt:i4>
      </vt:variant>
    </vt:vector>
  </HeadingPairs>
  <TitlesOfParts>
    <vt:vector size="26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956</cp:revision>
  <dcterms:created xsi:type="dcterms:W3CDTF">2018-07-11T10:51:00Z</dcterms:created>
  <dcterms:modified xsi:type="dcterms:W3CDTF">2025-02-16T16:01:07Z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18169C8A048C456C9F85CCFA2E3BC1AB_12</vt:lpwstr>
  </property>
  <property fmtid="{D5CDD505-2E9C-101B-9397-08002B2CF9AE}" pid="3" name="KSOProductBuildVer">
    <vt:lpwstr>1049-12.2.0.19805</vt:lpwstr>
  </property>
</Properties>
</file>