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>
        <p:scale>
          <a:sx n="50" d="100"/>
          <a:sy n="50" d="100"/>
        </p:scale>
        <p:origin x="710" y="1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4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132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00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428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65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10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409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66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20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56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5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51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68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81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591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Ученица </a:t>
            </a:r>
            <a:r>
              <a:rPr lang="ru-RU" sz="7400" dirty="0">
                <a:latin typeface="Corbel" panose="020B0503020204020204" pitchFamily="34" charset="0"/>
              </a:rPr>
              <a:t>3 класса Анна Шипилова прислала </a:t>
            </a:r>
            <a:endParaRPr lang="ru-RU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на </a:t>
            </a:r>
            <a:r>
              <a:rPr lang="ru-RU" sz="7400" dirty="0">
                <a:latin typeface="Corbel" panose="020B0503020204020204" pitchFamily="34" charset="0"/>
              </a:rPr>
              <a:t>конкурс социальных плакатов рисунок </a:t>
            </a:r>
            <a:endParaRPr lang="ru-RU" sz="7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dirty="0" smtClean="0">
                <a:latin typeface="Corbel" panose="020B0503020204020204" pitchFamily="34" charset="0"/>
              </a:rPr>
              <a:t>зверька </a:t>
            </a:r>
            <a:r>
              <a:rPr lang="ru-RU" sz="7400" dirty="0">
                <a:latin typeface="Corbel" panose="020B0503020204020204" pitchFamily="34" charset="0"/>
              </a:rPr>
              <a:t>с надписью: «Я – не ОНА! Я живой!». </a:t>
            </a:r>
            <a:endParaRPr lang="ru-RU" sz="7400" dirty="0" smtClean="0">
              <a:latin typeface="Corbel" panose="020B0503020204020204" pitchFamily="34" charset="0"/>
            </a:endParaRPr>
          </a:p>
          <a:p>
            <a:pPr fontAlgn="base"/>
            <a:endParaRPr lang="ru-RU" sz="7400" b="1" dirty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Мы </a:t>
            </a:r>
            <a:r>
              <a:rPr lang="ru-RU" sz="7400" b="1" dirty="0">
                <a:latin typeface="Corbel" panose="020B0503020204020204" pitchFamily="34" charset="0"/>
              </a:rPr>
              <a:t>не знаем, проходил ли конкурс зимой, </a:t>
            </a:r>
            <a:endParaRPr lang="ru-RU" sz="7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400" b="1" dirty="0" smtClean="0">
                <a:latin typeface="Corbel" panose="020B0503020204020204" pitchFamily="34" charset="0"/>
              </a:rPr>
              <a:t>но </a:t>
            </a:r>
            <a:r>
              <a:rPr lang="ru-RU" sz="7400" b="1" dirty="0">
                <a:latin typeface="Corbel" panose="020B0503020204020204" pitchFamily="34" charset="0"/>
              </a:rPr>
              <a:t>просим написать, что такое ОНА.</a:t>
            </a:r>
          </a:p>
        </p:txBody>
      </p:sp>
    </p:spTree>
    <p:extLst>
      <p:ext uri="{BB962C8B-B14F-4D97-AF65-F5344CB8AC3E}">
        <p14:creationId xmlns:p14="http://schemas.microsoft.com/office/powerpoint/2010/main" val="811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Шуба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61" y="1786863"/>
            <a:ext cx="5782732" cy="77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первое издание 1963 года попали 211 видов и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подвидов </a:t>
            </a:r>
            <a:r>
              <a:rPr lang="ru-RU" sz="6600" dirty="0">
                <a:latin typeface="Corbel" panose="020B0503020204020204" pitchFamily="34" charset="0"/>
              </a:rPr>
              <a:t>млекопитающих и 312 видов и подвидов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птиц</a:t>
            </a:r>
            <a:r>
              <a:rPr lang="ru-RU" sz="6600" dirty="0">
                <a:latin typeface="Corbel" panose="020B0503020204020204" pitchFamily="34" charset="0"/>
              </a:rPr>
              <a:t>. К сожалению, список продолжает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увеличиваться</a:t>
            </a:r>
            <a:r>
              <a:rPr lang="ru-RU" sz="6600" dirty="0">
                <a:latin typeface="Corbel" panose="020B0503020204020204" pitchFamily="34" charset="0"/>
              </a:rPr>
              <a:t>: в 1972 году 528 млекопитающих,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619 </a:t>
            </a:r>
            <a:r>
              <a:rPr lang="ru-RU" sz="6600" dirty="0">
                <a:latin typeface="Corbel" panose="020B0503020204020204" pitchFamily="34" charset="0"/>
              </a:rPr>
              <a:t>птиц и 153 вида и подвида рептилий и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амфибий </a:t>
            </a:r>
            <a:r>
              <a:rPr lang="ru-RU" sz="6600" dirty="0">
                <a:latin typeface="Corbel" panose="020B0503020204020204" pitchFamily="34" charset="0"/>
              </a:rPr>
              <a:t>попали…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Куда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 fontAlgn="base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Красная книга</a:t>
            </a:r>
            <a:b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МСОП</a:t>
            </a:r>
            <a:endParaRPr lang="ru-RU" sz="8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124" name="Picture 4" descr="Обложка для Паспорта &quot;Красная Книга&quot; — в Категории &quot;Обложки для Документов&quot;  на Bigl.ua (947753579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45" y="2151099"/>
            <a:ext cx="6828102" cy="77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522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одна и та же собака, и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одна </a:t>
            </a:r>
            <a:r>
              <a:rPr lang="ru-RU" sz="6600" dirty="0">
                <a:latin typeface="Corbel" panose="020B0503020204020204" pitchFamily="34" charset="0"/>
              </a:rPr>
              <a:t>и та же кошка.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Разница </a:t>
            </a:r>
            <a:r>
              <a:rPr lang="ru-RU" sz="6600" dirty="0">
                <a:latin typeface="Corbel" panose="020B0503020204020204" pitchFamily="34" charset="0"/>
              </a:rPr>
              <a:t>лишь…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</a:t>
            </a:r>
            <a:r>
              <a:rPr lang="ru-RU" sz="6600" b="1" dirty="0">
                <a:latin typeface="Corbel" panose="020B0503020204020204" pitchFamily="34" charset="0"/>
              </a:rPr>
              <a:t>ком?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15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807" y="2268742"/>
            <a:ext cx="7432222" cy="70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Хозяине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6150" name="Picture 6" descr="Домашний питомец, домашние животные: кошки, собаки, птицы, кролики, улитки,  пауки, тараканы - содержание и развед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3" y="2515476"/>
            <a:ext cx="9366566" cy="70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59" y="1123182"/>
            <a:ext cx="20393660" cy="144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200" b="1" dirty="0" smtClean="0">
                <a:latin typeface="Corbel" panose="020B0503020204020204" pitchFamily="34" charset="0"/>
              </a:rPr>
              <a:t>МОЛОДЦЫ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и – Самый быстрый ёж</a:t>
            </a:r>
            <a:r>
              <a:rPr lang="ru-RU" sz="6000" dirty="0" smtClean="0">
                <a:latin typeface="Corbel" panose="020B0503020204020204" pitchFamily="34" charset="0"/>
              </a:rPr>
              <a:t>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е – Кто незаконно отлавливает или убивает </a:t>
            </a:r>
            <a:r>
              <a:rPr lang="ru-RU" sz="6000" dirty="0" smtClean="0">
                <a:latin typeface="Corbel" panose="020B0503020204020204" pitchFamily="34" charset="0"/>
              </a:rPr>
              <a:t>животных</a:t>
            </a:r>
            <a:r>
              <a:rPr lang="ru-RU" sz="6000" dirty="0">
                <a:latin typeface="Corbel" panose="020B0503020204020204" pitchFamily="34" charset="0"/>
              </a:rPr>
              <a:t>? 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73506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5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Соник</a:t>
            </a:r>
            <a:r>
              <a:rPr lang="ro-MD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– </a:t>
            </a:r>
            <a:r>
              <a:rPr lang="ru-MD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 балл</a:t>
            </a:r>
            <a:r>
              <a:rPr lang="ru-RU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Пустыня – 1 балл</a:t>
            </a:r>
            <a:br>
              <a:rPr lang="ru-RU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5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Браконьер – 1 балл</a:t>
            </a:r>
            <a:endParaRPr lang="ru-RU" sz="56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8" name="Picture 4" descr="Малыш Соник из Японии покорил Интерне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9" y="2960914"/>
            <a:ext cx="9420740" cy="52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Волков </a:t>
            </a:r>
            <a:r>
              <a:rPr lang="ru-RU" sz="6600" b="1" dirty="0">
                <a:latin typeface="Corbel" panose="020B0503020204020204" pitchFamily="34" charset="0"/>
              </a:rPr>
              <a:t>или зайцев называют «санитарами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леса</a:t>
            </a:r>
            <a:r>
              <a:rPr lang="ru-RU" sz="6600" b="1" dirty="0">
                <a:latin typeface="Corbel" panose="020B0503020204020204" pitchFamily="34" charset="0"/>
              </a:rPr>
              <a:t>»? 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0" y="3464141"/>
            <a:ext cx="9784624" cy="3835819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1356113" y="3578674"/>
            <a:ext cx="8134077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Волков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052" name="Picture 4" descr="Обои волки, хищники, санитары, осень картинки на рабочий стол, раздел  животные - скачать | Anima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6" y="2797645"/>
            <a:ext cx="9431480" cy="60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 в лесах обитают около 15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процентов </a:t>
            </a:r>
            <a:r>
              <a:rPr lang="ru-RU" sz="6600" b="1" dirty="0">
                <a:latin typeface="Corbel" panose="020B0503020204020204" pitchFamily="34" charset="0"/>
              </a:rPr>
              <a:t>наземных животных, растений и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насекомых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2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itchFamily="34" charset="0"/>
              </a:rPr>
              <a:t>Ложь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7170" name="Picture 2" descr="Лес-бесценный дар природы — Газета «Алатырские вести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3" y="2875033"/>
            <a:ext cx="9289504" cy="61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титрах фильма 2005 года сказано, что при его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создании </a:t>
            </a:r>
            <a:r>
              <a:rPr lang="ru-RU" sz="6000" dirty="0">
                <a:latin typeface="Corbel" panose="020B0503020204020204" pitchFamily="34" charset="0"/>
              </a:rPr>
              <a:t>ни один дракон не пострадал. Хотя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пострадать </a:t>
            </a:r>
            <a:r>
              <a:rPr lang="ru-RU" sz="6000" dirty="0">
                <a:latin typeface="Corbel" panose="020B0503020204020204" pitchFamily="34" charset="0"/>
              </a:rPr>
              <a:t>мог не столько дракон, сколько главный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персонаж</a:t>
            </a:r>
            <a:r>
              <a:rPr lang="ru-RU" sz="6000" dirty="0">
                <a:latin typeface="Corbel" panose="020B0503020204020204" pitchFamily="34" charset="0"/>
              </a:rPr>
              <a:t>, которому во время турнира было всего 14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лет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персонажа и сыгравшего его актёра.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49" y="3849024"/>
            <a:ext cx="10205358" cy="3935714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706040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5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Гарри Поттер – 1 балл</a:t>
            </a:r>
            <a:br>
              <a:rPr lang="ru-RU" sz="50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5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Дэниел</a:t>
            </a:r>
            <a:r>
              <a:rPr lang="ru-RU" sz="5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5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Рэдклифф</a:t>
            </a:r>
            <a:r>
              <a:rPr lang="ru-RU" sz="5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– 1 балл</a:t>
            </a:r>
            <a:endParaRPr lang="ru-RU" sz="5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076" name="Picture 4" descr="Гарри Поттеру исполнилось 39 лет: биография и интересные факты | BURO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58" y="2327922"/>
            <a:ext cx="5600515" cy="74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330</Words>
  <Application>Microsoft Office PowerPoint</Application>
  <PresentationFormat>Произвольный</PresentationFormat>
  <Paragraphs>73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Trebuchet MS</vt:lpstr>
      <vt:lpstr>Verdana</vt:lpstr>
      <vt:lpstr>Office Theme</vt:lpstr>
      <vt:lpstr>Презентация PowerPoint</vt:lpstr>
      <vt:lpstr>1   ВОПРОС</vt:lpstr>
      <vt:lpstr>1   ОТВЕТ</vt:lpstr>
      <vt:lpstr>2   ВОПРОС</vt:lpstr>
      <vt:lpstr>2   ОТВЕТ</vt:lpstr>
      <vt:lpstr>3   ВОПРОС</vt:lpstr>
      <vt:lpstr>3   ОТВЕТ</vt:lpstr>
      <vt:lpstr>4   ВОПРОС</vt:lpstr>
      <vt:lpstr>4   ОТВЕТ</vt:lpstr>
      <vt:lpstr>5   ВОПРОС</vt:lpstr>
      <vt:lpstr>5   ОТВЕТ</vt:lpstr>
      <vt:lpstr>6   ВОПРОС</vt:lpstr>
      <vt:lpstr>6   ОТВЕТ</vt:lpstr>
      <vt:lpstr>7   ВОПРОС</vt:lpstr>
      <vt:lpstr>7   ОТВЕТ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391</cp:revision>
  <dcterms:modified xsi:type="dcterms:W3CDTF">2021-01-05T15:09:23Z</dcterms:modified>
</cp:coreProperties>
</file>