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9"/>
  </p:handoutMasterIdLst>
  <p:sldIdLst>
    <p:sldId id="256" r:id="rId3"/>
    <p:sldId id="257" r:id="rId4"/>
    <p:sldId id="322" r:id="rId5"/>
    <p:sldId id="341" r:id="rId6"/>
    <p:sldId id="342" r:id="rId7"/>
    <p:sldId id="345" r:id="rId8"/>
    <p:sldId id="336" r:id="rId9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25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FAF4"/>
    <a:srgbClr val="D6F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660"/>
  </p:normalViewPr>
  <p:slideViewPr>
    <p:cSldViewPr>
      <p:cViewPr varScale="1">
        <p:scale>
          <a:sx n="83" d="100"/>
          <a:sy n="83" d="100"/>
        </p:scale>
        <p:origin x="-1430" y="-1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F28BE-E186-4840-9CF2-4B2EF2D80EA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BD7DB-B97C-4D78-94B4-09643008077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C22FE-6AC1-40D1-9C5E-36DA79053A3F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D681F-5612-4B0B-B8C5-B88B657388A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Составьте по тексту</a:t>
            </a:r>
            <a:r>
              <a:rPr lang="ru-RU" baseline="0" dirty="0" smtClean="0"/>
              <a:t> задачи уравнение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D681F-5612-4B0B-B8C5-B88B657388A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Составьте по тексту</a:t>
            </a:r>
            <a:r>
              <a:rPr lang="ru-RU" baseline="0" dirty="0" smtClean="0"/>
              <a:t> задачи уравнение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D681F-5612-4B0B-B8C5-B88B657388A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Составьте по тексту</a:t>
            </a:r>
            <a:r>
              <a:rPr lang="ru-RU" baseline="0" dirty="0" smtClean="0"/>
              <a:t> задачи уравнение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D681F-5612-4B0B-B8C5-B88B657388A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Составьте по тексту</a:t>
            </a:r>
            <a:r>
              <a:rPr lang="ru-RU" baseline="0" dirty="0" smtClean="0"/>
              <a:t> задачи уравнение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D681F-5612-4B0B-B8C5-B88B657388A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Составьте по тексту</a:t>
            </a:r>
            <a:r>
              <a:rPr lang="ru-RU" baseline="0" dirty="0" smtClean="0"/>
              <a:t> задачи уравнение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D681F-5612-4B0B-B8C5-B88B657388A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image" Target="../media/image8.jpeg"/><Relationship Id="rId7" Type="http://schemas.openxmlformats.org/officeDocument/2006/relationships/image" Target="../media/image7.pn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1579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693088" y="2852936"/>
            <a:ext cx="7283721" cy="194421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4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УГОЛ.</a:t>
            </a:r>
            <a:endParaRPr lang="ru-RU" sz="4400" b="1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4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44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</a:t>
            </a:r>
            <a:r>
              <a:rPr lang="en-US" sz="44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УГЛО</a:t>
            </a:r>
            <a:r>
              <a:rPr lang="en-US" sz="44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44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b="1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179512" y="6309320"/>
            <a:ext cx="8784976" cy="36004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Каратанова</a:t>
            </a:r>
            <a:r>
              <a:rPr lang="ru-RU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Николаевна МБОУ СОШ №256 ГО ЗАТО Фокино Приморский край</a:t>
            </a:r>
            <a:endParaRPr lang="ru-RU" sz="1600" b="1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3018602" y="260648"/>
            <a:ext cx="5801870" cy="7200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материал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7236295" y="5504711"/>
            <a:ext cx="1734253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класс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3255568" y="5504711"/>
            <a:ext cx="3856999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884368" y="1052736"/>
            <a:ext cx="921381" cy="5760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№28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 descr="https://ds05.infourok.ru/uploads/ex/0c2d/000bdf84-19b1326c/1/hello_html_m1d0fa8c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4144"/>
            <a:ext cx="3575310" cy="57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6129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6129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7932" y="196494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53577" y="306014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653575" y="414905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5653577" y="524209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903948" y="197060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899593" y="306581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899591" y="41547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899593" y="524776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https://ds05.infourok.ru/uploads/ex/0c2d/000bdf84-19b1326c/1/hello_html_m1d0fa8c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568" y="2840777"/>
            <a:ext cx="1693915" cy="270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901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901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3575" y="2215838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49220" y="3311045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649218" y="4399953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5649220" y="5492993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899591" y="2203651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895236" y="3298858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895234" y="438776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895236" y="548080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https://ds05.infourok.ru/uploads/ex/0c2d/000bdf84-19b1326c/1/hello_html_m1d0fa8c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568" y="2840777"/>
            <a:ext cx="1693915" cy="270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54096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208305" y="2156139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251520" y="2196611"/>
            <a:ext cx="6624736" cy="953145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247165" y="3291818"/>
            <a:ext cx="6624736" cy="953145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247163" y="4380726"/>
            <a:ext cx="6624736" cy="953145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s://ds05.infourok.ru/uploads/ex/0c2d/000bdf84-19b1326c/1/hello_html_m1d0fa8c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892643"/>
            <a:ext cx="1693915" cy="270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54096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208305" y="2156139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251520" y="1995701"/>
            <a:ext cx="3163998" cy="3096378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3779912" y="5366076"/>
            <a:ext cx="2344433" cy="936102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791399" y="5366078"/>
            <a:ext cx="2344433" cy="936102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496234" y="1995701"/>
            <a:ext cx="3163998" cy="3096378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https://ds05.infourok.ru/uploads/ex/0c2d/000bdf84-19b1326c/1/hello_html_m1d0fa8c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892643"/>
            <a:ext cx="1693915" cy="270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251520" y="1970609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47165" y="3065816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7163" y="4154724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5242" y="5265392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368444" y="1964965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364089" y="3060172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5364087" y="4149080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356179" y="5259748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8634714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https://ds05.infourok.ru/uploads/ex/0c2d/000bdf84-19b1326c/1/hello_html_m1d0fa8c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568" y="2840777"/>
            <a:ext cx="1693915" cy="270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208305" y="2156139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251520" y="1700808"/>
            <a:ext cx="4248472" cy="3672408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4788024" y="1695801"/>
            <a:ext cx="2160240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4814778" y="3581720"/>
            <a:ext cx="2160240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797541" y="2643526"/>
            <a:ext cx="2160240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4814778" y="4525561"/>
            <a:ext cx="2160240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9" name="Picture 2" descr="https://ds05.infourok.ru/uploads/ex/0c2d/000bdf84-19b1326c/1/hello_html_m1d0fa8c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892643"/>
            <a:ext cx="1693915" cy="270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208305" y="2156139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251520" y="1700808"/>
            <a:ext cx="4248472" cy="3672408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4814778" y="3581720"/>
            <a:ext cx="2160240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4814778" y="4525561"/>
            <a:ext cx="2160240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9" name="Picture 2" descr="https://ds05.infourok.ru/uploads/ex/0c2d/000bdf84-19b1326c/1/hello_html_m1d0fa8c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892643"/>
            <a:ext cx="1693915" cy="270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208305" y="2156139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251520" y="1700808"/>
            <a:ext cx="4248472" cy="3672408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3923928" y="4230113"/>
            <a:ext cx="3095485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23928" y="5173954"/>
            <a:ext cx="3095485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4" name="Picture 2" descr="https://ds05.infourok.ru/uploads/ex/0c2d/000bdf84-19b1326c/1/hello_html_m1d0fa8c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892643"/>
            <a:ext cx="1693915" cy="270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208305" y="2156139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251520" y="1700808"/>
            <a:ext cx="4248472" cy="3672408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3923928" y="4230113"/>
            <a:ext cx="3095485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3906691" y="3291919"/>
            <a:ext cx="3095485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23928" y="5173954"/>
            <a:ext cx="3095485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4" name="Picture 2" descr="https://ds05.infourok.ru/uploads/ex/0c2d/000bdf84-19b1326c/1/hello_html_m1d0fa8c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892643"/>
            <a:ext cx="1693915" cy="270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208305" y="2156139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251520" y="1700808"/>
            <a:ext cx="4248472" cy="3672408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3923928" y="4230113"/>
            <a:ext cx="3095485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3906691" y="3291919"/>
            <a:ext cx="3095485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23928" y="5173954"/>
            <a:ext cx="3095485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906690" y="2336482"/>
            <a:ext cx="3095485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9" name="Picture 2" descr="https://ds05.infourok.ru/uploads/ex/0c2d/000bdf84-19b1326c/1/hello_html_m1d0fa8c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892643"/>
            <a:ext cx="1693915" cy="270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423610" y="1479140"/>
            <a:ext cx="5328592" cy="5046204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5536" y="404664"/>
            <a:ext cx="8352928" cy="72008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УГОЛ.</a:t>
            </a:r>
            <a:r>
              <a:rPr lang="ru-RU" sz="28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ИЗМЕРЕНИЕ  УГЛО</a:t>
            </a:r>
            <a:r>
              <a:rPr lang="en-US" sz="28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 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https://ds05.infourok.ru/uploads/ex/0c2d/000bdf84-19b1326c/1/hello_html_m1d0fa8c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4144"/>
            <a:ext cx="3575310" cy="57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208305" y="2156139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251520" y="1700808"/>
            <a:ext cx="6480720" cy="2088232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3797149" y="4501383"/>
            <a:ext cx="3095485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3779912" y="3563189"/>
            <a:ext cx="3095485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797149" y="5445224"/>
            <a:ext cx="3095485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4" name="Picture 2" descr="https://ds05.infourok.ru/uploads/ex/0c2d/000bdf84-19b1326c/1/hello_html_m1d0fa8c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892643"/>
            <a:ext cx="1693915" cy="270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45274" y="263987"/>
            <a:ext cx="8640960" cy="100477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487862" y="1484784"/>
            <a:ext cx="2787994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467544" y="3719808"/>
            <a:ext cx="2787994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006462" y="1412776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241728" y="2456892"/>
            <a:ext cx="8640960" cy="100811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844085" y="1449606"/>
            <a:ext cx="2787994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5823767" y="3684630"/>
            <a:ext cx="2787994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4" name="Picture 2" descr="https://ds05.infourok.ru/uploads/ex/0c2d/000bdf84-19b1326c/1/hello_html_m1d0fa8c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250" y="3645024"/>
            <a:ext cx="1693915" cy="270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45274" y="263987"/>
            <a:ext cx="8640960" cy="222890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251520" y="2889977"/>
            <a:ext cx="3240360" cy="1034905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251520" y="4005064"/>
            <a:ext cx="3240360" cy="1034905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006462" y="2961985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664324" y="2827903"/>
            <a:ext cx="3240360" cy="1034905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64324" y="3942990"/>
            <a:ext cx="3240360" cy="1034905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3" name="Picture 2" descr="https://ds05.infourok.ru/uploads/ex/0c2d/000bdf84-19b1326c/1/hello_html_m1d0fa8c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250" y="3645024"/>
            <a:ext cx="1693915" cy="270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45274" y="263987"/>
            <a:ext cx="8640960" cy="172485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247974" y="2198772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2057966" y="2193819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012708" y="2193819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5498312" y="2203725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7308304" y="2198772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244465" y="3137660"/>
            <a:ext cx="8640960" cy="172485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247165" y="5072445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2057157" y="5067492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5497503" y="5077398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7307495" y="5072445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7" name="Picture 2" descr="https://ds05.infourok.ru/uploads/ex/0c2d/000bdf84-19b1326c/1/hello_html_m1d0fa8c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249" y="4110892"/>
            <a:ext cx="1693915" cy="270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395536" y="1484784"/>
            <a:ext cx="5328592" cy="4896544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95536" y="404664"/>
            <a:ext cx="3312368" cy="7200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2" descr="http://www.yangteacher.ru/wp-content/uploads/2016/02/5-mtest-z-1-638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925" y="3984225"/>
            <a:ext cx="1991424" cy="264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s://reshator.org/content/class-5/matematiks/matematika-5-klass-kozlov/title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24" y="2705943"/>
            <a:ext cx="1894218" cy="270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media2.24aul.ru/imgs/5da880271002d30001e593fa/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766" y="1166422"/>
            <a:ext cx="2045742" cy="269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cdn.eksmo.ru/v2/VEN000000000435286/COVER/cover3d1.jp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"/>
          <a:stretch>
            <a:fillRect/>
          </a:stretch>
        </p:blipFill>
        <p:spPr bwMode="auto">
          <a:xfrm>
            <a:off x="3131840" y="3357699"/>
            <a:ext cx="2003343" cy="270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254" y="2028201"/>
            <a:ext cx="1875685" cy="265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 descr="https://izigdz.ru/_ld/2/91908923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61048"/>
            <a:ext cx="1917951" cy="268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ds05.infourok.ru/uploads/ex/0c2d/000bdf84-19b1326c/1/hello_html_m1d0fa8c4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649" y="740911"/>
            <a:ext cx="3575310" cy="57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 userDrawn="1"/>
        </p:nvSpPr>
        <p:spPr>
          <a:xfrm>
            <a:off x="5657932" y="196494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5653577" y="306014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5653575" y="414905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5653577" y="524209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903948" y="197060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899593" y="306581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899591" y="41547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899593" y="524776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5619385" y="1964940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5615030" y="306014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5615028" y="4149055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5615030" y="5242095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https://ds05.infourok.ru/uploads/ex/0c2d/000bdf84-19b1326c/1/hello_html_m1d0fa8c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568" y="2840777"/>
            <a:ext cx="1693915" cy="270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 userDrawn="1"/>
        </p:nvSpPr>
        <p:spPr>
          <a:xfrm>
            <a:off x="5657932" y="196494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5653577" y="306014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5653575" y="414905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5653577" y="524209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6129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903948" y="197060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899593" y="306581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899591" y="41547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899593" y="524776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5619385" y="1964940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5615030" y="306014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5615028" y="4149055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5615030" y="5242095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https://ds05.infourok.ru/uploads/ex/0c2d/000bdf84-19b1326c/1/hello_html_m1d0fa8c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568" y="2840777"/>
            <a:ext cx="1693915" cy="270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251520" y="1970609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47165" y="3065816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7163" y="4154724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5242" y="5265392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368444" y="1964965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364089" y="3060172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5364087" y="4149080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356179" y="5259748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6129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6129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https://ds05.infourok.ru/uploads/ex/0c2d/000bdf84-19b1326c/1/hello_html_m1d0fa8c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568" y="2840777"/>
            <a:ext cx="1693915" cy="270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251520" y="1970609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47165" y="3065816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7163" y="4154724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5242" y="5265392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368444" y="1964965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364089" y="3060172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5364087" y="4149080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356179" y="5259748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251520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4652392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https://ds05.infourok.ru/uploads/ex/0c2d/000bdf84-19b1326c/1/hello_html_m1d0fa8c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568" y="2840777"/>
            <a:ext cx="1693915" cy="270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7932" y="196494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53577" y="306014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653575" y="414905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5653577" y="524209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903948" y="197060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899593" y="306581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899591" y="41547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899593" y="524776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https://ds05.infourok.ru/uploads/ex/0c2d/000bdf84-19b1326c/1/hello_html_m1d0fa8c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568" y="2840777"/>
            <a:ext cx="1693915" cy="270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45274" y="263987"/>
            <a:ext cx="8640960" cy="158083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1694576" y="2022352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1681154" y="4669799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009358" y="195034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5949693" y="2005689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936271" y="4653136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36145" y="2924944"/>
            <a:ext cx="8640960" cy="158083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https://ds05.infourok.ru/uploads/ex/0c2d/000bdf84-19b1326c/1/hello_html_m1d0fa8c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536" y="4365103"/>
            <a:ext cx="1517979" cy="242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7" Type="http://schemas.openxmlformats.org/officeDocument/2006/relationships/theme" Target="../theme/theme1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1.xml"/><Relationship Id="rId1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hyperlink" Target="https://ozon-st.cdn.ngenix.net/multimedia/1016583627.jpg" TargetMode="External"/><Relationship Id="rId2" Type="http://schemas.openxmlformats.org/officeDocument/2006/relationships/hyperlink" Target="https://ds05.infourok.ru/uploads/ex/0c2d/000bdf84-19b1326c/1/hello_html_m1d0fa8c4.png" TargetMode="External"/><Relationship Id="rId1" Type="http://schemas.openxmlformats.org/officeDocument/2006/relationships/hyperlink" Target="https://www.nwu.ac.za/sites/www.nwu.ac.za/files/files/i-media/tn-eish-201509/images/fotolia_53649479_subscription_xl.jpg" TargetMode="Externa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12.xml"/><Relationship Id="rId8" Type="http://schemas.openxmlformats.org/officeDocument/2006/relationships/slide" Target="slide10.xml"/><Relationship Id="rId7" Type="http://schemas.openxmlformats.org/officeDocument/2006/relationships/slide" Target="slide6.xml"/><Relationship Id="rId6" Type="http://schemas.openxmlformats.org/officeDocument/2006/relationships/slide" Target="slide8.xml"/><Relationship Id="rId5" Type="http://schemas.openxmlformats.org/officeDocument/2006/relationships/slide" Target="slide4.xml"/><Relationship Id="rId4" Type="http://schemas.openxmlformats.org/officeDocument/2006/relationships/slide" Target="slide9.xml"/><Relationship Id="rId3" Type="http://schemas.openxmlformats.org/officeDocument/2006/relationships/slide" Target="slide5.xml"/><Relationship Id="rId2" Type="http://schemas.openxmlformats.org/officeDocument/2006/relationships/slide" Target="slide11.xml"/><Relationship Id="rId12" Type="http://schemas.openxmlformats.org/officeDocument/2006/relationships/slideLayout" Target="../slideLayouts/slideLayout2.xml"/><Relationship Id="rId11" Type="http://schemas.openxmlformats.org/officeDocument/2006/relationships/slide" Target="slide14.xml"/><Relationship Id="rId10" Type="http://schemas.openxmlformats.org/officeDocument/2006/relationships/slide" Target="slide13.xml"/><Relationship Id="rId1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2.jpeg"/><Relationship Id="rId1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2.jpeg"/><Relationship Id="rId1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https://nauka.club/wp-content/auploads/944603/znayka_neznayka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5" name="AutoShape 10" descr="https://nauka.club/wp-content/auploads/944603/znayka_neznayka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6" name="AutoShape 12" descr="https://nauka.club/wp-content/auploads/944603/znayka_neznayka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20" y="6309360"/>
            <a:ext cx="8950960" cy="456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46983" y="188640"/>
            <a:ext cx="86500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прямоугольном треугольнике градусная мера одного из углов равна …Сколько градусов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одержит другой острый угол?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71103" y="2177966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56764" y="4227992"/>
            <a:ext cx="2477978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68798" y="5340922"/>
            <a:ext cx="2469823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72904" y="3165273"/>
            <a:ext cx="247667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68798" y="2058273"/>
            <a:ext cx="247667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02360" y="1268760"/>
            <a:ext cx="1800199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717613" y="3150002"/>
            <a:ext cx="243871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703967" y="2047240"/>
            <a:ext cx="2430690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678219" y="5330083"/>
            <a:ext cx="2437432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678219" y="4227992"/>
            <a:ext cx="2437432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95047" y="1268760"/>
            <a:ext cx="1800199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домой 19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1" action="ppaction://hlinksldjump" highlightClick="1"/>
          </p:cNvPr>
          <p:cNvSpPr/>
          <p:nvPr/>
        </p:nvSpPr>
        <p:spPr>
          <a:xfrm>
            <a:off x="2888388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5480676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46916" y="260648"/>
            <a:ext cx="86500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Дима измерил углы треугольника и получил такие результаты:                           ----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рно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 он произвёл измерения?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837316"/>
            <a:ext cx="3096344" cy="504056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36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85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6916" y="3140968"/>
            <a:ext cx="86500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ли углы треугольника быть равными:      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-----------               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23775" y="3714130"/>
            <a:ext cx="3096344" cy="504056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32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28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71035" y="1916832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12160" y="4728856"/>
            <a:ext cx="1440160" cy="644360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69456" y="4728856"/>
            <a:ext cx="1440160" cy="655953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69456" y="2091502"/>
            <a:ext cx="1440160" cy="644360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24736" y="2064086"/>
            <a:ext cx="1440160" cy="655953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48127" y="156648"/>
            <a:ext cx="425300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провести биссектрису развёрнутого угла, то градусная мера каждого из полученных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углов будет равна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86201" y="2177965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51427" y="2274602"/>
            <a:ext cx="2477978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59582" y="5562955"/>
            <a:ext cx="2469823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63688" y="3387306"/>
            <a:ext cx="247667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63688" y="4465987"/>
            <a:ext cx="247667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735739" y="3387306"/>
            <a:ext cx="243871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729538" y="2289475"/>
            <a:ext cx="2430690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733010" y="5573876"/>
            <a:ext cx="2437432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733010" y="4485395"/>
            <a:ext cx="2437432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домой 19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653536" y="150944"/>
            <a:ext cx="425300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провести биссектрису прямого угла, то градусная мера каждого из полученных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углов будет равна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46983" y="332656"/>
            <a:ext cx="86500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Чему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равна градусная мера угла РКС, если угол СКМ равен 28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КМ - биссектриса?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78198" y="2708920"/>
            <a:ext cx="2011224" cy="651351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0033" y="1772817"/>
            <a:ext cx="2004606" cy="648072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79256" y="4599280"/>
            <a:ext cx="2010166" cy="639840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88737" y="3642492"/>
            <a:ext cx="2010166" cy="651352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827584" y="2096853"/>
            <a:ext cx="1584176" cy="234025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827584" y="2924944"/>
            <a:ext cx="2448272" cy="151216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827584" y="4077072"/>
            <a:ext cx="2736304" cy="36004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993597" y="1753652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5707" y="4230742"/>
            <a:ext cx="428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61749" y="4032234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72192" y="2529315"/>
            <a:ext cx="503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08304" y="2135122"/>
            <a:ext cx="984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№11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46983" y="332656"/>
            <a:ext cx="86500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Чему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равна градусная мера угла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AOF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если угол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AOB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равен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98º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биссектриса?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78198" y="2708920"/>
            <a:ext cx="2011224" cy="651351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196º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0033" y="1772817"/>
            <a:ext cx="2004606" cy="648072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96º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83886" y="3663508"/>
            <a:ext cx="2010166" cy="639840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44º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93249" y="4604638"/>
            <a:ext cx="2010166" cy="651352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49º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827584" y="2096853"/>
            <a:ext cx="72008" cy="234026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827584" y="2708920"/>
            <a:ext cx="2318380" cy="172819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27584" y="4437114"/>
            <a:ext cx="2745922" cy="64807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76078" y="1835243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5707" y="4230742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73506" y="470446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55813" y="2196677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08304" y="2135122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556792"/>
            <a:ext cx="145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Фон слайдов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7543" y="1910140"/>
            <a:ext cx="855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Тюбик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3" y="2266112"/>
            <a:ext cx="107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/>
              </a:rPr>
              <a:t>Угольник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настраиваемая 2">
            <a:hlinkClick r:id="rId1" action="ppaction://hlinksldjump" highlightClick="1"/>
          </p:cNvPr>
          <p:cNvSpPr/>
          <p:nvPr/>
        </p:nvSpPr>
        <p:spPr>
          <a:xfrm>
            <a:off x="4202464" y="1711006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4202464" y="3257406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настраиваемая 4">
            <a:hlinkClick r:id="rId3" action="ppaction://hlinksldjump" highlightClick="1"/>
          </p:cNvPr>
          <p:cNvSpPr/>
          <p:nvPr/>
        </p:nvSpPr>
        <p:spPr>
          <a:xfrm>
            <a:off x="4202464" y="2487070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настраиваемая 5">
            <a:hlinkClick r:id="rId4" action="ppaction://hlinksldjump" highlightClick="1"/>
          </p:cNvPr>
          <p:cNvSpPr/>
          <p:nvPr/>
        </p:nvSpPr>
        <p:spPr>
          <a:xfrm>
            <a:off x="4202464" y="4038070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настраиваемая 6">
            <a:hlinkClick r:id="rId2" action="ppaction://hlinksldjump" highlightClick="1"/>
          </p:cNvPr>
          <p:cNvSpPr/>
          <p:nvPr/>
        </p:nvSpPr>
        <p:spPr>
          <a:xfrm>
            <a:off x="4202464" y="4810732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настраиваемая 7">
            <a:hlinkClick r:id="rId5" action="ppaction://hlinksldjump" highlightClick="1"/>
          </p:cNvPr>
          <p:cNvSpPr/>
          <p:nvPr/>
        </p:nvSpPr>
        <p:spPr>
          <a:xfrm>
            <a:off x="6156176" y="1711006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настраиваемая 8">
            <a:hlinkClick r:id="rId6" action="ppaction://hlinksldjump" highlightClick="1"/>
          </p:cNvPr>
          <p:cNvSpPr/>
          <p:nvPr/>
        </p:nvSpPr>
        <p:spPr>
          <a:xfrm>
            <a:off x="6156176" y="3257406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7" action="ppaction://hlinksldjump" highlightClick="1"/>
          </p:cNvPr>
          <p:cNvSpPr/>
          <p:nvPr/>
        </p:nvSpPr>
        <p:spPr>
          <a:xfrm>
            <a:off x="6156176" y="2487070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8" action="ppaction://hlinksldjump" highlightClick="1"/>
          </p:cNvPr>
          <p:cNvSpPr/>
          <p:nvPr/>
        </p:nvSpPr>
        <p:spPr>
          <a:xfrm>
            <a:off x="6156176" y="4038070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rId9" action="ppaction://hlinksldjump" highlightClick="1"/>
          </p:cNvPr>
          <p:cNvSpPr/>
          <p:nvPr/>
        </p:nvSpPr>
        <p:spPr>
          <a:xfrm>
            <a:off x="6156176" y="4810732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в конец 14">
            <a:hlinkClick r:id="" action="ppaction://hlinkshowjump?jump=endshow" highlightClick="1"/>
          </p:cNvPr>
          <p:cNvSpPr/>
          <p:nvPr/>
        </p:nvSpPr>
        <p:spPr>
          <a:xfrm>
            <a:off x="8100392" y="6105609"/>
            <a:ext cx="792088" cy="521208"/>
          </a:xfrm>
          <a:prstGeom prst="actionButtonEnd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сведения 1">
            <a:hlinkClick r:id="" action="ppaction://hlinkshowjump?jump=lastslide" highlightClick="1"/>
          </p:cNvPr>
          <p:cNvSpPr/>
          <p:nvPr/>
        </p:nvSpPr>
        <p:spPr>
          <a:xfrm>
            <a:off x="3275856" y="6107444"/>
            <a:ext cx="790896" cy="521208"/>
          </a:xfrm>
          <a:prstGeom prst="actionButtonInformation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rId10" action="ppaction://hlinksldjump" highlightClick="1"/>
          </p:cNvPr>
          <p:cNvSpPr/>
          <p:nvPr/>
        </p:nvSpPr>
        <p:spPr>
          <a:xfrm>
            <a:off x="4202464" y="5569341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Управляющая кнопка: настраиваемая 15">
            <a:hlinkClick r:id="rId11" action="ppaction://hlinksldjump" highlightClick="1"/>
          </p:cNvPr>
          <p:cNvSpPr/>
          <p:nvPr/>
        </p:nvSpPr>
        <p:spPr>
          <a:xfrm>
            <a:off x="6156176" y="5569341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4" y="548066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угол изображён на рисунке?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80312" y="2128500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домой 10">
            <a:hlinkClick r:id="rId1" action="ppaction://hlinksldjump" highlightClick="1"/>
          </p:cNvPr>
          <p:cNvSpPr/>
          <p:nvPr/>
        </p:nvSpPr>
        <p:spPr>
          <a:xfrm>
            <a:off x="6985968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28384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006523" y="4293880"/>
            <a:ext cx="2942129" cy="659730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прямой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92512" y="3368540"/>
            <a:ext cx="2955752" cy="656409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острый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24611" y="5236393"/>
            <a:ext cx="2940580" cy="659731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упой 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</p:cNvPr>
          <p:cNvSpPr/>
          <p:nvPr/>
        </p:nvSpPr>
        <p:spPr>
          <a:xfrm>
            <a:off x="4644008" y="6196083"/>
            <a:ext cx="2088232" cy="360040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  <a:ln w="50800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ЕРКА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204056" y="2279144"/>
            <a:ext cx="2647864" cy="2272"/>
          </a:xfrm>
          <a:prstGeom prst="line">
            <a:avLst/>
          </a:prstGeom>
          <a:ln w="508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899592" y="2255865"/>
            <a:ext cx="304464" cy="2541287"/>
          </a:xfrm>
          <a:prstGeom prst="line">
            <a:avLst/>
          </a:prstGeom>
          <a:ln w="508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Дуга 23"/>
          <p:cNvSpPr/>
          <p:nvPr/>
        </p:nvSpPr>
        <p:spPr>
          <a:xfrm rot="5704561">
            <a:off x="746855" y="1798664"/>
            <a:ext cx="914400" cy="914400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ozon-st.cdn.ngenix.net/multimedia/1016583627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" t="1961"/>
          <a:stretch>
            <a:fillRect/>
          </a:stretch>
        </p:blipFill>
        <p:spPr bwMode="auto">
          <a:xfrm>
            <a:off x="1219903" y="2305354"/>
            <a:ext cx="4290844" cy="427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4" y="548066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угол изображён на рисунке?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80312" y="2128500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домой 10">
            <a:hlinkClick r:id="rId1" action="ppaction://hlinksldjump" highlightClick="1"/>
          </p:cNvPr>
          <p:cNvSpPr/>
          <p:nvPr/>
        </p:nvSpPr>
        <p:spPr>
          <a:xfrm>
            <a:off x="6985968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28384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998200" y="5228625"/>
            <a:ext cx="2942129" cy="659730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тупой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92512" y="3368540"/>
            <a:ext cx="2955752" cy="656409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острый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92488" y="4308683"/>
            <a:ext cx="2940580" cy="659731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прямой 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</p:cNvPr>
          <p:cNvSpPr/>
          <p:nvPr/>
        </p:nvSpPr>
        <p:spPr>
          <a:xfrm>
            <a:off x="4644008" y="6196083"/>
            <a:ext cx="2088232" cy="360040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  <a:ln w="50800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ЕРКА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204056" y="2279144"/>
            <a:ext cx="2647864" cy="2272"/>
          </a:xfrm>
          <a:prstGeom prst="line">
            <a:avLst/>
          </a:prstGeom>
          <a:ln w="508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1204055" y="2255865"/>
            <a:ext cx="1" cy="2541287"/>
          </a:xfrm>
          <a:prstGeom prst="line">
            <a:avLst/>
          </a:prstGeom>
          <a:ln w="508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Дуга 23"/>
          <p:cNvSpPr/>
          <p:nvPr/>
        </p:nvSpPr>
        <p:spPr>
          <a:xfrm rot="5704561">
            <a:off x="746855" y="1798664"/>
            <a:ext cx="914400" cy="914400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ozon-st.cdn.ngenix.net/multimedia/1016583627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" t="1961"/>
          <a:stretch>
            <a:fillRect/>
          </a:stretch>
        </p:blipFill>
        <p:spPr bwMode="auto">
          <a:xfrm>
            <a:off x="1219903" y="2305354"/>
            <a:ext cx="4290844" cy="427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4" y="548066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на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рисунке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развёрнутых угло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80312" y="2128500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домой 10">
            <a:hlinkClick r:id="rId1" action="ppaction://hlinksldjump" highlightClick="1"/>
          </p:cNvPr>
          <p:cNvSpPr/>
          <p:nvPr/>
        </p:nvSpPr>
        <p:spPr>
          <a:xfrm>
            <a:off x="6985968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28384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611560" y="1988840"/>
            <a:ext cx="3528392" cy="1296144"/>
          </a:xfrm>
          <a:prstGeom prst="line">
            <a:avLst/>
          </a:prstGeom>
          <a:ln w="508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95536" y="1988840"/>
            <a:ext cx="3240360" cy="1872208"/>
          </a:xfrm>
          <a:prstGeom prst="line">
            <a:avLst/>
          </a:prstGeom>
          <a:ln w="508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980759" y="5229191"/>
            <a:ext cx="2970685" cy="66537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одного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980759" y="2415183"/>
            <a:ext cx="2960908" cy="6620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958983" y="3376416"/>
            <a:ext cx="2969120" cy="65361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992588" y="4321701"/>
            <a:ext cx="2969120" cy="66537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четыре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4" y="548066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на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рисунке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развёрнутых угло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80312" y="2128500"/>
            <a:ext cx="9044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домой 10">
            <a:hlinkClick r:id="rId1" action="ppaction://hlinksldjump" highlightClick="1"/>
          </p:cNvPr>
          <p:cNvSpPr/>
          <p:nvPr/>
        </p:nvSpPr>
        <p:spPr>
          <a:xfrm>
            <a:off x="6985968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28384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1763688" y="1988840"/>
            <a:ext cx="2376264" cy="758854"/>
          </a:xfrm>
          <a:prstGeom prst="line">
            <a:avLst/>
          </a:prstGeom>
          <a:ln w="508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67544" y="2128500"/>
            <a:ext cx="3168352" cy="1580682"/>
          </a:xfrm>
          <a:prstGeom prst="line">
            <a:avLst/>
          </a:prstGeom>
          <a:ln w="508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980759" y="5229191"/>
            <a:ext cx="2970685" cy="66537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одного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990536" y="4295132"/>
            <a:ext cx="2960908" cy="6620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986430" y="2420887"/>
            <a:ext cx="2969120" cy="65361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972735" y="3376495"/>
            <a:ext cx="2969120" cy="66537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740260" y="2747694"/>
            <a:ext cx="671500" cy="2049458"/>
          </a:xfrm>
          <a:prstGeom prst="line">
            <a:avLst/>
          </a:prstGeom>
          <a:ln w="508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171103" y="2177966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омой 17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36233" y="5327412"/>
            <a:ext cx="3375910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развёрнутый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36388" y="4238679"/>
            <a:ext cx="3364800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острый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38010" y="3160689"/>
            <a:ext cx="3374133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прямой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27055" y="2038305"/>
            <a:ext cx="3374133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тупой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6983" y="332656"/>
            <a:ext cx="86500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угол, градусная мера которого …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11561" y="1019616"/>
            <a:ext cx="2016224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588224" y="1019616"/>
            <a:ext cx="2016224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457552" y="5327412"/>
            <a:ext cx="3375910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развёрнутый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448360" y="2042656"/>
            <a:ext cx="3364800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тупой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459329" y="3160689"/>
            <a:ext cx="3374133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прямой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448360" y="4221151"/>
            <a:ext cx="3374133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острый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171103" y="2177966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омой 17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36233" y="2042656"/>
            <a:ext cx="3375910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половину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36388" y="4238679"/>
            <a:ext cx="3364800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осьмую часть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38010" y="3160689"/>
            <a:ext cx="3374133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четверть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29359" y="5331987"/>
            <a:ext cx="3374133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евятую часть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6983" y="332656"/>
            <a:ext cx="86500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Какую часть развёрнутого угла составляет угол , содержащий…?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11561" y="1019616"/>
            <a:ext cx="1800199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457552" y="5327412"/>
            <a:ext cx="3375910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ятую часть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448360" y="2042656"/>
            <a:ext cx="3364800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половину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432352" y="4238679"/>
            <a:ext cx="3374133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четверть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439027" y="3145417"/>
            <a:ext cx="3374133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треть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04248" y="1019616"/>
            <a:ext cx="1800199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46983" y="332656"/>
            <a:ext cx="86500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Какова градусная мера угла, составляющая, … % прямого угла?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71103" y="2177966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71600" y="2047240"/>
            <a:ext cx="2477978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68798" y="5340922"/>
            <a:ext cx="2469823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72904" y="3165273"/>
            <a:ext cx="247667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61947" y="4227991"/>
            <a:ext cx="247667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11561" y="1019616"/>
            <a:ext cx="1800199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717613" y="3150002"/>
            <a:ext cx="243871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703967" y="2047240"/>
            <a:ext cx="2430690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687960" y="4243263"/>
            <a:ext cx="2437432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703967" y="5338746"/>
            <a:ext cx="2437432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04248" y="1019616"/>
            <a:ext cx="1800199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10%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домой 19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1438</Words>
  <Application>WPS Presentation</Application>
  <PresentationFormat>Экран (4:3)</PresentationFormat>
  <Paragraphs>255</Paragraphs>
  <Slides>15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KarMaN</dc:creator>
  <cp:lastModifiedBy>Людмила Мороз</cp:lastModifiedBy>
  <cp:revision>264</cp:revision>
  <dcterms:created xsi:type="dcterms:W3CDTF">2020-10-13T08:41:00Z</dcterms:created>
  <dcterms:modified xsi:type="dcterms:W3CDTF">2024-11-01T15:50:25Z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DCE515F8A44F430E98D7960CAD8CDB24_12</vt:lpwstr>
  </property>
  <property fmtid="{D5CDD505-2E9C-101B-9397-08002B2CF9AE}" pid="3" name="KSOProductBuildVer">
    <vt:lpwstr>1049-12.2.0.18607</vt:lpwstr>
  </property>
</Properties>
</file>