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tiff" ContentType="image/tif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466" r:id="rId5"/>
    <p:sldId id="467" r:id="rId6"/>
    <p:sldId id="468" r:id="rId7"/>
    <p:sldId id="258" r:id="rId8"/>
    <p:sldId id="454" r:id="rId9"/>
    <p:sldId id="470" r:id="rId10"/>
    <p:sldId id="469" r:id="rId11"/>
    <p:sldId id="434" r:id="rId12"/>
    <p:sldId id="471" r:id="rId13"/>
    <p:sldId id="472" r:id="rId14"/>
    <p:sldId id="473" r:id="rId15"/>
    <p:sldId id="474" r:id="rId16"/>
    <p:sldId id="475" r:id="rId17"/>
    <p:sldId id="476" r:id="rId18"/>
    <p:sldId id="477" r:id="rId19"/>
    <p:sldId id="257" r:id="rId20"/>
    <p:sldId id="47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BF7"/>
    <a:srgbClr val="663300"/>
    <a:srgbClr val="7CA1CE"/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48" autoAdjust="0"/>
  </p:normalViewPr>
  <p:slideViewPr>
    <p:cSldViewPr showGuides="1">
      <p:cViewPr varScale="1">
        <p:scale>
          <a:sx n="44" d="100"/>
          <a:sy n="44" d="100"/>
        </p:scale>
        <p:origin x="1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0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51.wmf"/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1.vml.rels><?xml version="1.0" encoding="UTF-8" standalone="yes"?>
<Relationships xmlns="http://schemas.openxmlformats.org/package/2006/relationships"><Relationship Id="rId5" Type="http://schemas.openxmlformats.org/officeDocument/2006/relationships/image" Target="../media/image56.wmf"/><Relationship Id="rId4" Type="http://schemas.openxmlformats.org/officeDocument/2006/relationships/image" Target="../media/image55.wmf"/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2.vml.rels><?xml version="1.0" encoding="UTF-8" standalone="yes"?>
<Relationships xmlns="http://schemas.openxmlformats.org/package/2006/relationships"><Relationship Id="rId5" Type="http://schemas.openxmlformats.org/officeDocument/2006/relationships/image" Target="../media/image61.wmf"/><Relationship Id="rId4" Type="http://schemas.openxmlformats.org/officeDocument/2006/relationships/image" Target="../media/image60.wmf"/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3.vml.rels><?xml version="1.0" encoding="UTF-8" standalone="yes"?>
<Relationships xmlns="http://schemas.openxmlformats.org/package/2006/relationships"><Relationship Id="rId5" Type="http://schemas.openxmlformats.org/officeDocument/2006/relationships/image" Target="../media/image66.wmf"/><Relationship Id="rId4" Type="http://schemas.openxmlformats.org/officeDocument/2006/relationships/image" Target="../media/image65.wmf"/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15.wmf"/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27.wmf"/><Relationship Id="rId8" Type="http://schemas.openxmlformats.org/officeDocument/2006/relationships/image" Target="../media/image26.wmf"/><Relationship Id="rId7" Type="http://schemas.openxmlformats.org/officeDocument/2006/relationships/image" Target="../media/image25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1" Type="http://schemas.openxmlformats.org/officeDocument/2006/relationships/image" Target="../media/image29.wmf"/><Relationship Id="rId10" Type="http://schemas.openxmlformats.org/officeDocument/2006/relationships/image" Target="../media/image28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15.wmf"/><Relationship Id="rId3" Type="http://schemas.openxmlformats.org/officeDocument/2006/relationships/image" Target="../media/image31.wmf"/><Relationship Id="rId2" Type="http://schemas.openxmlformats.org/officeDocument/2006/relationships/image" Target="../media/image17.wmf"/><Relationship Id="rId1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35.wmf"/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39.wmf"/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43.wmf"/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47.wmf"/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Ведение в степень</a:t>
            </a:r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mtClean="0"/>
              <a:t>Для визуализации</a:t>
            </a:r>
            <a:r>
              <a:rPr lang="ru-RU" baseline="0" smtClean="0"/>
              <a:t> решения и правильного ответа  необходимо последовательно нажимать на систему уравнений на голубом фоне – 4 раза</a:t>
            </a:r>
            <a:endParaRPr lang="ru-RU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систему уравнений на голубом фоне – 4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систему уравнений на голубом фоне – 4 раза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систему уравнений на голубом фоне – 5 раз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систему уравнений на голубом фоне – 5 раз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систему уравнений на голубом фоне – 5 раз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необходимо последовательно нажимать на систему уравнений – 7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необходимо последовательно нажимать на систему уравнений – 7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Работа по теме урока. Для демонстрации действий необходимо нажимать на систему уравнений на голубом фоне</a:t>
            </a:r>
            <a:r>
              <a:rPr lang="ru-RU" baseline="0" dirty="0" smtClean="0"/>
              <a:t> – 5 раз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необходимо последовательно нажимать на систему уравнений – 7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систему уравнений на голубом фоне – 4 раза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систему уравнений на голубом фоне – 4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592288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систем линейных уравнений. 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подстановки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266410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rgbClr val="7CA1C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rgbClr val="7CA1C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rgbClr val="7CA1C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rgbClr val="7CA1C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4" descr="https://media.baamboozle.com/uploads/images/441113/1628332827_163257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748"/>
          <a:stretch>
            <a:fillRect/>
          </a:stretch>
        </p:blipFill>
        <p:spPr bwMode="auto">
          <a:xfrm>
            <a:off x="5940152" y="1200847"/>
            <a:ext cx="3057933" cy="5639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67924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03413" y="2205136"/>
            <a:ext cx="4133697" cy="432020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637640" y="2204864"/>
            <a:ext cx="4133697" cy="431204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подстановки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93677" y="1988840"/>
            <a:ext cx="8352928" cy="4608511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3677" y="1196752"/>
            <a:ext cx="8352928" cy="648072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подстановки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Решение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Способ подстановки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418410" y="2060848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31798" y="4365104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подстановки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217220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0848"/>
            <a:ext cx="4133697" cy="445606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14556" y="1844824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4556" y="964665"/>
            <a:ext cx="8352928" cy="73614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596336" y="712636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31798" y="4293096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276872"/>
            <a:ext cx="4133697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281302"/>
            <a:ext cx="4118701" cy="430739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561373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Решение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Способ подстановки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8410" y="4157464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Решение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Способ подстановки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Решение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Способ подстановки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Решение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Способ подстановки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7599690" y="1024837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276872"/>
            <a:ext cx="8324191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8550" y="1548059"/>
            <a:ext cx="8319054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Решение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Способ подстановки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9904" y="260648"/>
            <a:ext cx="8324191" cy="633670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подстановки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подстановки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подстановки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подстановки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6" Type="http://schemas.openxmlformats.org/officeDocument/2006/relationships/theme" Target="../theme/theme1.xml"/><Relationship Id="rId25" Type="http://schemas.openxmlformats.org/officeDocument/2006/relationships/image" Target="../media/image7.jpeg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25" cstate="email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39.wmf"/><Relationship Id="rId7" Type="http://schemas.openxmlformats.org/officeDocument/2006/relationships/oleObject" Target="../embeddings/oleObject33.bin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7.wmf"/><Relationship Id="rId3" Type="http://schemas.openxmlformats.org/officeDocument/2006/relationships/oleObject" Target="../embeddings/oleObject31.bin"/><Relationship Id="rId2" Type="http://schemas.openxmlformats.org/officeDocument/2006/relationships/image" Target="../media/image36.wmf"/><Relationship Id="rId11" Type="http://schemas.openxmlformats.org/officeDocument/2006/relationships/notesSlide" Target="../notesSlides/notesSlide9.xml"/><Relationship Id="rId10" Type="http://schemas.openxmlformats.org/officeDocument/2006/relationships/vmlDrawing" Target="../drawings/vmlDrawing7.vml"/><Relationship Id="rId1" Type="http://schemas.openxmlformats.org/officeDocument/2006/relationships/oleObject" Target="../embeddings/oleObject30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43.wmf"/><Relationship Id="rId7" Type="http://schemas.openxmlformats.org/officeDocument/2006/relationships/oleObject" Target="../embeddings/oleObject37.bin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35.bin"/><Relationship Id="rId2" Type="http://schemas.openxmlformats.org/officeDocument/2006/relationships/image" Target="../media/image40.wmf"/><Relationship Id="rId11" Type="http://schemas.openxmlformats.org/officeDocument/2006/relationships/notesSlide" Target="../notesSlides/notesSlide10.xml"/><Relationship Id="rId10" Type="http://schemas.openxmlformats.org/officeDocument/2006/relationships/vmlDrawing" Target="../drawings/vmlDrawing8.vml"/><Relationship Id="rId1" Type="http://schemas.openxmlformats.org/officeDocument/2006/relationships/oleObject" Target="../embeddings/oleObject34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47.wmf"/><Relationship Id="rId7" Type="http://schemas.openxmlformats.org/officeDocument/2006/relationships/oleObject" Target="../embeddings/oleObject41.bin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5.wmf"/><Relationship Id="rId3" Type="http://schemas.openxmlformats.org/officeDocument/2006/relationships/oleObject" Target="../embeddings/oleObject39.bin"/><Relationship Id="rId2" Type="http://schemas.openxmlformats.org/officeDocument/2006/relationships/image" Target="../media/image44.wmf"/><Relationship Id="rId11" Type="http://schemas.openxmlformats.org/officeDocument/2006/relationships/notesSlide" Target="../notesSlides/notesSlide11.xml"/><Relationship Id="rId10" Type="http://schemas.openxmlformats.org/officeDocument/2006/relationships/vmlDrawing" Target="../drawings/vmlDrawing9.vml"/><Relationship Id="rId1" Type="http://schemas.openxmlformats.org/officeDocument/2006/relationships/oleObject" Target="../embeddings/oleObject38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51.wmf"/><Relationship Id="rId7" Type="http://schemas.openxmlformats.org/officeDocument/2006/relationships/oleObject" Target="../embeddings/oleObject45.bin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9.wmf"/><Relationship Id="rId3" Type="http://schemas.openxmlformats.org/officeDocument/2006/relationships/oleObject" Target="../embeddings/oleObject43.bin"/><Relationship Id="rId2" Type="http://schemas.openxmlformats.org/officeDocument/2006/relationships/image" Target="../media/image48.wmf"/><Relationship Id="rId11" Type="http://schemas.openxmlformats.org/officeDocument/2006/relationships/notesSlide" Target="../notesSlides/notesSlide12.xml"/><Relationship Id="rId10" Type="http://schemas.openxmlformats.org/officeDocument/2006/relationships/vmlDrawing" Target="../drawings/vmlDrawing10.vml"/><Relationship Id="rId1" Type="http://schemas.openxmlformats.org/officeDocument/2006/relationships/oleObject" Target="../embeddings/oleObject42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0.bin"/><Relationship Id="rId8" Type="http://schemas.openxmlformats.org/officeDocument/2006/relationships/image" Target="../media/image55.wmf"/><Relationship Id="rId7" Type="http://schemas.openxmlformats.org/officeDocument/2006/relationships/oleObject" Target="../embeddings/oleObject49.bin"/><Relationship Id="rId6" Type="http://schemas.openxmlformats.org/officeDocument/2006/relationships/image" Target="../media/image54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53.wmf"/><Relationship Id="rId3" Type="http://schemas.openxmlformats.org/officeDocument/2006/relationships/oleObject" Target="../embeddings/oleObject47.bin"/><Relationship Id="rId2" Type="http://schemas.openxmlformats.org/officeDocument/2006/relationships/image" Target="../media/image52.wmf"/><Relationship Id="rId13" Type="http://schemas.openxmlformats.org/officeDocument/2006/relationships/notesSlide" Target="../notesSlides/notesSlide13.xml"/><Relationship Id="rId12" Type="http://schemas.openxmlformats.org/officeDocument/2006/relationships/vmlDrawing" Target="../drawings/vmlDrawing11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56.wmf"/><Relationship Id="rId1" Type="http://schemas.openxmlformats.org/officeDocument/2006/relationships/oleObject" Target="../embeddings/oleObject46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5.bin"/><Relationship Id="rId8" Type="http://schemas.openxmlformats.org/officeDocument/2006/relationships/image" Target="../media/image60.wmf"/><Relationship Id="rId7" Type="http://schemas.openxmlformats.org/officeDocument/2006/relationships/oleObject" Target="../embeddings/oleObject54.bin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8.wmf"/><Relationship Id="rId3" Type="http://schemas.openxmlformats.org/officeDocument/2006/relationships/oleObject" Target="../embeddings/oleObject52.bin"/><Relationship Id="rId2" Type="http://schemas.openxmlformats.org/officeDocument/2006/relationships/image" Target="../media/image57.wmf"/><Relationship Id="rId13" Type="http://schemas.openxmlformats.org/officeDocument/2006/relationships/notesSlide" Target="../notesSlides/notesSlide14.xml"/><Relationship Id="rId12" Type="http://schemas.openxmlformats.org/officeDocument/2006/relationships/vmlDrawing" Target="../drawings/vmlDrawing12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61.wmf"/><Relationship Id="rId1" Type="http://schemas.openxmlformats.org/officeDocument/2006/relationships/oleObject" Target="../embeddings/oleObject51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0.bin"/><Relationship Id="rId8" Type="http://schemas.openxmlformats.org/officeDocument/2006/relationships/image" Target="../media/image65.wmf"/><Relationship Id="rId7" Type="http://schemas.openxmlformats.org/officeDocument/2006/relationships/oleObject" Target="../embeddings/oleObject59.bin"/><Relationship Id="rId6" Type="http://schemas.openxmlformats.org/officeDocument/2006/relationships/image" Target="../media/image64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63.wmf"/><Relationship Id="rId3" Type="http://schemas.openxmlformats.org/officeDocument/2006/relationships/oleObject" Target="../embeddings/oleObject57.bin"/><Relationship Id="rId2" Type="http://schemas.openxmlformats.org/officeDocument/2006/relationships/image" Target="../media/image62.wmf"/><Relationship Id="rId13" Type="http://schemas.openxmlformats.org/officeDocument/2006/relationships/notesSlide" Target="../notesSlides/notesSlide15.xml"/><Relationship Id="rId12" Type="http://schemas.openxmlformats.org/officeDocument/2006/relationships/vmlDrawing" Target="../drawings/vmlDrawing13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66.wmf"/><Relationship Id="rId1" Type="http://schemas.openxmlformats.org/officeDocument/2006/relationships/oleObject" Target="../embeddings/oleObject56.bin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s://media.baamboozle.com/uploads/images/441113/1628332827_163257.png" TargetMode="External"/><Relationship Id="rId2" Type="http://schemas.openxmlformats.org/officeDocument/2006/relationships/hyperlink" Target="http://karmanform.ucoz.ru/" TargetMode="External"/><Relationship Id="rId1" Type="http://schemas.openxmlformats.org/officeDocument/2006/relationships/hyperlink" Target="https://catherineasquithgallery.com/uploads/posts/2021-02/1612779830_16-p-goluboi-fon-v-kletku-21.jpg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.vml"/><Relationship Id="rId8" Type="http://schemas.openxmlformats.org/officeDocument/2006/relationships/slideLayout" Target="../slideLayouts/slideLayout15.xml"/><Relationship Id="rId7" Type="http://schemas.openxmlformats.org/officeDocument/2006/relationships/slide" Target="slide5.x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4" Type="http://schemas.openxmlformats.org/officeDocument/2006/relationships/slide" Target="slide4.xml"/><Relationship Id="rId3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5.wmf"/><Relationship Id="rId8" Type="http://schemas.openxmlformats.org/officeDocument/2006/relationships/oleObject" Target="../embeddings/oleObject6.bin"/><Relationship Id="rId7" Type="http://schemas.openxmlformats.org/officeDocument/2006/relationships/image" Target="../media/image14.wmf"/><Relationship Id="rId6" Type="http://schemas.openxmlformats.org/officeDocument/2006/relationships/oleObject" Target="../embeddings/oleObject5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4.bin"/><Relationship Id="rId3" Type="http://schemas.openxmlformats.org/officeDocument/2006/relationships/image" Target="../media/image12.wmf"/><Relationship Id="rId2" Type="http://schemas.openxmlformats.org/officeDocument/2006/relationships/oleObject" Target="../embeddings/oleObject3.bin"/><Relationship Id="rId12" Type="http://schemas.openxmlformats.org/officeDocument/2006/relationships/notesSlide" Target="../notesSlides/notesSlide2.xml"/><Relationship Id="rId11" Type="http://schemas.openxmlformats.org/officeDocument/2006/relationships/vmlDrawing" Target="../drawings/vmlDrawing2.vml"/><Relationship Id="rId10" Type="http://schemas.openxmlformats.org/officeDocument/2006/relationships/slideLayout" Target="../slideLayouts/slideLayout20.xml"/><Relationship Id="rId1" Type="http://schemas.openxmlformats.org/officeDocument/2006/relationships/image" Target="../media/image11.tiff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5.wmf"/><Relationship Id="rId8" Type="http://schemas.openxmlformats.org/officeDocument/2006/relationships/oleObject" Target="../embeddings/oleObject10.bin"/><Relationship Id="rId7" Type="http://schemas.openxmlformats.org/officeDocument/2006/relationships/image" Target="../media/image18.wmf"/><Relationship Id="rId6" Type="http://schemas.openxmlformats.org/officeDocument/2006/relationships/oleObject" Target="../embeddings/oleObject9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8.bin"/><Relationship Id="rId3" Type="http://schemas.openxmlformats.org/officeDocument/2006/relationships/image" Target="../media/image16.wmf"/><Relationship Id="rId2" Type="http://schemas.openxmlformats.org/officeDocument/2006/relationships/oleObject" Target="../embeddings/oleObject7.bin"/><Relationship Id="rId12" Type="http://schemas.openxmlformats.org/officeDocument/2006/relationships/notesSlide" Target="../notesSlides/notesSlide3.xml"/><Relationship Id="rId11" Type="http://schemas.openxmlformats.org/officeDocument/2006/relationships/vmlDrawing" Target="../drawings/vmlDrawing3.vml"/><Relationship Id="rId10" Type="http://schemas.openxmlformats.org/officeDocument/2006/relationships/slideLayout" Target="../slideLayouts/slideLayout20.xml"/><Relationship Id="rId1" Type="http://schemas.openxmlformats.org/officeDocument/2006/relationships/image" Target="../media/image11.tif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5.bin"/><Relationship Id="rId8" Type="http://schemas.openxmlformats.org/officeDocument/2006/relationships/image" Target="../media/image22.wmf"/><Relationship Id="rId7" Type="http://schemas.openxmlformats.org/officeDocument/2006/relationships/oleObject" Target="../embeddings/oleObject14.bin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25" Type="http://schemas.openxmlformats.org/officeDocument/2006/relationships/notesSlide" Target="../notesSlides/notesSlide5.xml"/><Relationship Id="rId24" Type="http://schemas.openxmlformats.org/officeDocument/2006/relationships/vmlDrawing" Target="../drawings/vmlDrawing4.vml"/><Relationship Id="rId23" Type="http://schemas.openxmlformats.org/officeDocument/2006/relationships/slideLayout" Target="../slideLayouts/slideLayout11.xml"/><Relationship Id="rId22" Type="http://schemas.openxmlformats.org/officeDocument/2006/relationships/image" Target="../media/image29.wmf"/><Relationship Id="rId21" Type="http://schemas.openxmlformats.org/officeDocument/2006/relationships/oleObject" Target="../embeddings/oleObject21.bin"/><Relationship Id="rId20" Type="http://schemas.openxmlformats.org/officeDocument/2006/relationships/image" Target="../media/image28.wmf"/><Relationship Id="rId2" Type="http://schemas.openxmlformats.org/officeDocument/2006/relationships/image" Target="../media/image19.wmf"/><Relationship Id="rId19" Type="http://schemas.openxmlformats.org/officeDocument/2006/relationships/oleObject" Target="../embeddings/oleObject20.bin"/><Relationship Id="rId18" Type="http://schemas.openxmlformats.org/officeDocument/2006/relationships/image" Target="../media/image27.wmf"/><Relationship Id="rId17" Type="http://schemas.openxmlformats.org/officeDocument/2006/relationships/oleObject" Target="../embeddings/oleObject19.bin"/><Relationship Id="rId16" Type="http://schemas.openxmlformats.org/officeDocument/2006/relationships/image" Target="../media/image26.wmf"/><Relationship Id="rId15" Type="http://schemas.openxmlformats.org/officeDocument/2006/relationships/oleObject" Target="../embeddings/oleObject18.bin"/><Relationship Id="rId14" Type="http://schemas.openxmlformats.org/officeDocument/2006/relationships/image" Target="../media/image25.wmf"/><Relationship Id="rId13" Type="http://schemas.openxmlformats.org/officeDocument/2006/relationships/oleObject" Target="../embeddings/oleObject17.bin"/><Relationship Id="rId12" Type="http://schemas.openxmlformats.org/officeDocument/2006/relationships/image" Target="../media/image24.wmf"/><Relationship Id="rId11" Type="http://schemas.openxmlformats.org/officeDocument/2006/relationships/oleObject" Target="../embeddings/oleObject16.bin"/><Relationship Id="rId10" Type="http://schemas.openxmlformats.org/officeDocument/2006/relationships/image" Target="../media/image23.wmf"/><Relationship Id="rId1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15.wmf"/><Relationship Id="rId8" Type="http://schemas.openxmlformats.org/officeDocument/2006/relationships/oleObject" Target="../embeddings/oleObject25.bin"/><Relationship Id="rId7" Type="http://schemas.openxmlformats.org/officeDocument/2006/relationships/image" Target="../media/image31.wmf"/><Relationship Id="rId6" Type="http://schemas.openxmlformats.org/officeDocument/2006/relationships/oleObject" Target="../embeddings/oleObject24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23.bin"/><Relationship Id="rId3" Type="http://schemas.openxmlformats.org/officeDocument/2006/relationships/image" Target="../media/image30.wmf"/><Relationship Id="rId2" Type="http://schemas.openxmlformats.org/officeDocument/2006/relationships/oleObject" Target="../embeddings/oleObject22.bin"/><Relationship Id="rId12" Type="http://schemas.openxmlformats.org/officeDocument/2006/relationships/notesSlide" Target="../notesSlides/notesSlide6.xml"/><Relationship Id="rId11" Type="http://schemas.openxmlformats.org/officeDocument/2006/relationships/vmlDrawing" Target="../drawings/vmlDrawing5.vml"/><Relationship Id="rId10" Type="http://schemas.openxmlformats.org/officeDocument/2006/relationships/slideLayout" Target="../slideLayouts/slideLayout11.xml"/><Relationship Id="rId1" Type="http://schemas.openxmlformats.org/officeDocument/2006/relationships/image" Target="../media/image11.tif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35.wmf"/><Relationship Id="rId7" Type="http://schemas.openxmlformats.org/officeDocument/2006/relationships/oleObject" Target="../embeddings/oleObject29.bin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3.wmf"/><Relationship Id="rId3" Type="http://schemas.openxmlformats.org/officeDocument/2006/relationships/oleObject" Target="../embeddings/oleObject27.bin"/><Relationship Id="rId2" Type="http://schemas.openxmlformats.org/officeDocument/2006/relationships/image" Target="../media/image32.wmf"/><Relationship Id="rId11" Type="http://schemas.openxmlformats.org/officeDocument/2006/relationships/notesSlide" Target="../notesSlides/notesSlide8.xml"/><Relationship Id="rId10" Type="http://schemas.openxmlformats.org/officeDocument/2006/relationships/vmlDrawing" Target="../drawings/vmlDrawing6.vml"/><Relationship Id="rId1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460" y="6309360"/>
            <a:ext cx="7050405" cy="295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030" y="1268760"/>
            <a:ext cx="832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Решите методом подстановки систему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1824" y="213285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844550" y="2471738"/>
          <a:ext cx="2693988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50" name="Equation" r:id="rId1" imgW="23164800" imgH="10972800" progId="Equation.DSMT4">
                  <p:embed/>
                </p:oleObj>
              </mc:Choice>
              <mc:Fallback>
                <p:oleObj name="Equation" r:id="rId1" imgW="23164800" imgH="10972800" progId="Equation.DSMT4">
                  <p:embed/>
                  <p:pic>
                    <p:nvPicPr>
                      <p:cNvPr id="0" name="Изображение 2140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550" y="2471738"/>
                        <a:ext cx="2693988" cy="1371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578225" y="2401888"/>
          <a:ext cx="4818063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51" name="Equation" r:id="rId3" imgW="41452800" imgH="12192000" progId="Equation.DSMT4">
                  <p:embed/>
                </p:oleObj>
              </mc:Choice>
              <mc:Fallback>
                <p:oleObj name="Equation" r:id="rId3" imgW="41452800" imgH="12192000" progId="Equation.DSMT4">
                  <p:embed/>
                  <p:pic>
                    <p:nvPicPr>
                      <p:cNvPr id="0" name="Изображение 2140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8225" y="2401888"/>
                        <a:ext cx="4818063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754063" y="4076700"/>
          <a:ext cx="736917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52" name="Equation" r:id="rId5" imgW="63398400" imgH="10972800" progId="Equation.DSMT4">
                  <p:embed/>
                </p:oleObj>
              </mc:Choice>
              <mc:Fallback>
                <p:oleObj name="Equation" r:id="rId5" imgW="63398400" imgH="10972800" progId="Equation.DSMT4">
                  <p:embed/>
                  <p:pic>
                    <p:nvPicPr>
                      <p:cNvPr id="0" name="Изображение 2140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063" y="4076700"/>
                        <a:ext cx="7369175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4336323" y="4077072"/>
            <a:ext cx="2539932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876255" y="4077072"/>
            <a:ext cx="1656185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672013" y="5732463"/>
          <a:ext cx="26241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53" name="Equation" r:id="rId7" imgW="22860000" imgH="6096000" progId="Equation.DSMT4">
                  <p:embed/>
                </p:oleObj>
              </mc:Choice>
              <mc:Fallback>
                <p:oleObj name="Equation" r:id="rId7" imgW="22860000" imgH="6096000" progId="Equation.DSMT4">
                  <p:embed/>
                  <p:pic>
                    <p:nvPicPr>
                      <p:cNvPr id="0" name="Изображение 2140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2013" y="5732463"/>
                        <a:ext cx="262413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17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030" y="1268760"/>
            <a:ext cx="832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Решите методом подстановки систему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1824" y="213285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14400" y="2471738"/>
          <a:ext cx="25527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4" name="Equation" r:id="rId1" imgW="21945600" imgH="10972800" progId="Equation.DSMT4">
                  <p:embed/>
                </p:oleObj>
              </mc:Choice>
              <mc:Fallback>
                <p:oleObj name="Equation" r:id="rId1" imgW="21945600" imgH="10972800" progId="Equation.DSMT4">
                  <p:embed/>
                  <p:pic>
                    <p:nvPicPr>
                      <p:cNvPr id="0" name="Изображение 2150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71738"/>
                        <a:ext cx="2552700" cy="1371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506788" y="2401888"/>
          <a:ext cx="4960937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5" name="Equation" r:id="rId3" imgW="42672000" imgH="12192000" progId="Equation.DSMT4">
                  <p:embed/>
                </p:oleObj>
              </mc:Choice>
              <mc:Fallback>
                <p:oleObj name="Equation" r:id="rId3" imgW="42672000" imgH="12192000" progId="Equation.DSMT4">
                  <p:embed/>
                  <p:pic>
                    <p:nvPicPr>
                      <p:cNvPr id="0" name="Изображение 2150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788" y="2401888"/>
                        <a:ext cx="4960937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701675" y="4076700"/>
          <a:ext cx="7475538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6" name="Equation" r:id="rId5" imgW="64312800" imgH="10972800" progId="Equation.DSMT4">
                  <p:embed/>
                </p:oleObj>
              </mc:Choice>
              <mc:Fallback>
                <p:oleObj name="Equation" r:id="rId5" imgW="64312800" imgH="10972800" progId="Equation.DSMT4">
                  <p:embed/>
                  <p:pic>
                    <p:nvPicPr>
                      <p:cNvPr id="0" name="Изображение 2150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" y="4076700"/>
                        <a:ext cx="7475538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4336323" y="4077072"/>
            <a:ext cx="2539932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876255" y="4077072"/>
            <a:ext cx="1656185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654550" y="5732463"/>
          <a:ext cx="26590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7" name="Equation" r:id="rId7" imgW="23164800" imgH="6096000" progId="Equation.DSMT4">
                  <p:embed/>
                </p:oleObj>
              </mc:Choice>
              <mc:Fallback>
                <p:oleObj name="Equation" r:id="rId7" imgW="23164800" imgH="6096000" progId="Equation.DSMT4">
                  <p:embed/>
                  <p:pic>
                    <p:nvPicPr>
                      <p:cNvPr id="0" name="Изображение 2150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4550" y="5732463"/>
                        <a:ext cx="26590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17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030" y="1268760"/>
            <a:ext cx="832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Решите методом подстановки систему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1824" y="213285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85838" y="2471738"/>
          <a:ext cx="240982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98" name="Equation" r:id="rId1" imgW="20726400" imgH="10972800" progId="Equation.DSMT4">
                  <p:embed/>
                </p:oleObj>
              </mc:Choice>
              <mc:Fallback>
                <p:oleObj name="Equation" r:id="rId1" imgW="20726400" imgH="10972800" progId="Equation.DSMT4">
                  <p:embed/>
                  <p:pic>
                    <p:nvPicPr>
                      <p:cNvPr id="0" name="Изображение 2160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38" y="2471738"/>
                        <a:ext cx="2409825" cy="1371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684588" y="2401888"/>
          <a:ext cx="4605337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99" name="Equation" r:id="rId3" imgW="39624000" imgH="12192000" progId="Equation.DSMT4">
                  <p:embed/>
                </p:oleObj>
              </mc:Choice>
              <mc:Fallback>
                <p:oleObj name="Equation" r:id="rId3" imgW="39624000" imgH="12192000" progId="Equation.DSMT4">
                  <p:embed/>
                  <p:pic>
                    <p:nvPicPr>
                      <p:cNvPr id="0" name="Изображение 2160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588" y="2401888"/>
                        <a:ext cx="4605337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95313" y="3810000"/>
          <a:ext cx="7686675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00" name="Equation" r:id="rId5" imgW="66141600" imgH="15240000" progId="Equation.DSMT4">
                  <p:embed/>
                </p:oleObj>
              </mc:Choice>
              <mc:Fallback>
                <p:oleObj name="Equation" r:id="rId5" imgW="66141600" imgH="15240000" progId="Equation.DSMT4">
                  <p:embed/>
                  <p:pic>
                    <p:nvPicPr>
                      <p:cNvPr id="0" name="Изображение 2160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313" y="3810000"/>
                        <a:ext cx="7686675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3970089" y="3861048"/>
            <a:ext cx="2539932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545057" y="3861048"/>
            <a:ext cx="1771359" cy="1656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340225" y="5732463"/>
          <a:ext cx="32877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01" name="Equation" r:id="rId7" imgW="28651200" imgH="6096000" progId="Equation.DSMT4">
                  <p:embed/>
                </p:oleObj>
              </mc:Choice>
              <mc:Fallback>
                <p:oleObj name="Equation" r:id="rId7" imgW="28651200" imgH="6096000" progId="Equation.DSMT4">
                  <p:embed/>
                  <p:pic>
                    <p:nvPicPr>
                      <p:cNvPr id="0" name="Изображение 216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0225" y="5732463"/>
                        <a:ext cx="328771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17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030" y="1268760"/>
            <a:ext cx="832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Решите систему уравнений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65789" y="2717968"/>
          <a:ext cx="30480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26" name="Equation" r:id="rId1" imgW="26212800" imgH="10972800" progId="Equation.DSMT4">
                  <p:embed/>
                </p:oleObj>
              </mc:Choice>
              <mc:Fallback>
                <p:oleObj name="Equation" r:id="rId1" imgW="26212800" imgH="10972800" progId="Equation.DSMT4">
                  <p:embed/>
                  <p:pic>
                    <p:nvPicPr>
                      <p:cNvPr id="0" name="Изображение 217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789" y="2717968"/>
                        <a:ext cx="3048000" cy="1371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655475" y="2648118"/>
          <a:ext cx="4968553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27" name="Equation" r:id="rId3" imgW="46329600" imgH="12192000" progId="Equation.DSMT4">
                  <p:embed/>
                </p:oleObj>
              </mc:Choice>
              <mc:Fallback>
                <p:oleObj name="Equation" r:id="rId3" imgW="46329600" imgH="12192000" progId="Equation.DSMT4">
                  <p:embed/>
                  <p:pic>
                    <p:nvPicPr>
                      <p:cNvPr id="0" name="Изображение 217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5475" y="2648118"/>
                        <a:ext cx="4968553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63030" y="4220716"/>
          <a:ext cx="815709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28" name="Equation" r:id="rId5" imgW="71932800" imgH="10972800" progId="Equation.DSMT4">
                  <p:embed/>
                </p:oleObj>
              </mc:Choice>
              <mc:Fallback>
                <p:oleObj name="Equation" r:id="rId5" imgW="71932800" imgH="10972800" progId="Equation.DSMT4">
                  <p:embed/>
                  <p:pic>
                    <p:nvPicPr>
                      <p:cNvPr id="0" name="Изображение 217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030" y="4220716"/>
                        <a:ext cx="8157095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4283968" y="4221088"/>
            <a:ext cx="2471799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753146" y="4221088"/>
            <a:ext cx="1923310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287838" y="5732463"/>
          <a:ext cx="33924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29" name="Equation" r:id="rId7" imgW="29565600" imgH="6096000" progId="Equation.DSMT4">
                  <p:embed/>
                </p:oleObj>
              </mc:Choice>
              <mc:Fallback>
                <p:oleObj name="Equation" r:id="rId7" imgW="29565600" imgH="6096000" progId="Equation.DSMT4">
                  <p:embed/>
                  <p:pic>
                    <p:nvPicPr>
                      <p:cNvPr id="0" name="Изображение 217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7838" y="5732463"/>
                        <a:ext cx="339248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8333438" y="1539952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17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395536" y="4694765"/>
          <a:ext cx="6359525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60" name="Equation" r:id="rId1" imgW="56083200" imgH="12192000" progId="Equation.DSMT4">
                  <p:embed/>
                </p:oleObj>
              </mc:Choice>
              <mc:Fallback>
                <p:oleObj name="Equation" r:id="rId1" imgW="56083200" imgH="121920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694765"/>
                        <a:ext cx="6359525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63030" y="1268760"/>
            <a:ext cx="832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Решите систему уравнений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33438" y="1539952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88560" y="2044008"/>
          <a:ext cx="283527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61" name="Equation" r:id="rId3" imgW="24384000" imgH="10972800" progId="Equation.DSMT4">
                  <p:embed/>
                </p:oleObj>
              </mc:Choice>
              <mc:Fallback>
                <p:oleObj name="Equation" r:id="rId3" imgW="24384000" imgH="10972800" progId="Equation.DSMT4">
                  <p:embed/>
                  <p:pic>
                    <p:nvPicPr>
                      <p:cNvPr id="0" name="Изображение 2181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560" y="2044008"/>
                        <a:ext cx="2835275" cy="1371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218226" y="1960380"/>
          <a:ext cx="5444046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62" name="Equation" r:id="rId5" imgW="52120800" imgH="12192000" progId="Equation.DSMT4">
                  <p:embed/>
                </p:oleObj>
              </mc:Choice>
              <mc:Fallback>
                <p:oleObj name="Equation" r:id="rId5" imgW="52120800" imgH="12192000" progId="Equation.DSMT4">
                  <p:embed/>
                  <p:pic>
                    <p:nvPicPr>
                      <p:cNvPr id="0" name="Изображение 2181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8226" y="1960380"/>
                        <a:ext cx="5444046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399051" y="3429000"/>
          <a:ext cx="8364537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63" name="Equation" r:id="rId7" imgW="73761600" imgH="10972800" progId="Equation.DSMT4">
                  <p:embed/>
                </p:oleObj>
              </mc:Choice>
              <mc:Fallback>
                <p:oleObj name="Equation" r:id="rId7" imgW="73761600" imgH="10972800" progId="Equation.DSMT4">
                  <p:embed/>
                  <p:pic>
                    <p:nvPicPr>
                      <p:cNvPr id="0" name="Изображение 218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51" y="3429000"/>
                        <a:ext cx="8364537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5148064" y="3459171"/>
            <a:ext cx="3528392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076056" y="4755315"/>
            <a:ext cx="1995318" cy="14099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211960" y="5949280"/>
          <a:ext cx="36718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64" name="Equation" r:id="rId9" imgW="32004000" imgH="6096000" progId="Equation.DSMT4">
                  <p:embed/>
                </p:oleObj>
              </mc:Choice>
              <mc:Fallback>
                <p:oleObj name="Equation" r:id="rId9" imgW="32004000" imgH="6096000" progId="Equation.DSMT4">
                  <p:embed/>
                  <p:pic>
                    <p:nvPicPr>
                      <p:cNvPr id="0" name="Изображение 218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5949280"/>
                        <a:ext cx="367188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17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619125" y="4770438"/>
          <a:ext cx="591026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78" name="Equation" r:id="rId1" imgW="52120800" imgH="10972800" progId="Equation.DSMT4">
                  <p:embed/>
                </p:oleObj>
              </mc:Choice>
              <mc:Fallback>
                <p:oleObj name="Equation" r:id="rId1" imgW="52120800" imgH="10972800" progId="Equation.DSMT4">
                  <p:embed/>
                  <p:pic>
                    <p:nvPicPr>
                      <p:cNvPr id="0" name="Изображение 219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" y="4770438"/>
                        <a:ext cx="5910263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63030" y="1268760"/>
            <a:ext cx="832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Решите систему уравнений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33438" y="1539952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39552" y="2044700"/>
          <a:ext cx="296247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79" name="Equation" r:id="rId3" imgW="27432000" imgH="10972800" progId="Equation.DSMT4">
                  <p:embed/>
                </p:oleObj>
              </mc:Choice>
              <mc:Fallback>
                <p:oleObj name="Equation" r:id="rId3" imgW="27432000" imgH="10972800" progId="Equation.DSMT4">
                  <p:embed/>
                  <p:pic>
                    <p:nvPicPr>
                      <p:cNvPr id="0" name="Изображение 219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044700"/>
                        <a:ext cx="2962473" cy="1371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477534" y="1954596"/>
          <a:ext cx="5221287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80" name="Equation" r:id="rId5" imgW="49987200" imgH="12192000" progId="Equation.DSMT4">
                  <p:embed/>
                </p:oleObj>
              </mc:Choice>
              <mc:Fallback>
                <p:oleObj name="Equation" r:id="rId5" imgW="49987200" imgH="12192000" progId="Equation.DSMT4">
                  <p:embed/>
                  <p:pic>
                    <p:nvPicPr>
                      <p:cNvPr id="0" name="Изображение 219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7534" y="1954596"/>
                        <a:ext cx="5221287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19113" y="3429000"/>
          <a:ext cx="812165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81" name="Equation" r:id="rId7" imgW="71628000" imgH="10972800" progId="Equation.DSMT4">
                  <p:embed/>
                </p:oleObj>
              </mc:Choice>
              <mc:Fallback>
                <p:oleObj name="Equation" r:id="rId7" imgW="71628000" imgH="10972800" progId="Equation.DSMT4">
                  <p:embed/>
                  <p:pic>
                    <p:nvPicPr>
                      <p:cNvPr id="0" name="Изображение 219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3" y="3429000"/>
                        <a:ext cx="812165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5436096" y="3469503"/>
            <a:ext cx="3240360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625880" y="4755315"/>
            <a:ext cx="1995318" cy="14099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333875" y="5949950"/>
          <a:ext cx="34274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82" name="Equation" r:id="rId9" imgW="29870400" imgH="6096000" progId="Equation.DSMT4">
                  <p:embed/>
                </p:oleObj>
              </mc:Choice>
              <mc:Fallback>
                <p:oleObj name="Equation" r:id="rId9" imgW="29870400" imgH="6096000" progId="Equation.DSMT4">
                  <p:embed/>
                  <p:pic>
                    <p:nvPicPr>
                      <p:cNvPr id="0" name="Изображение 219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75" y="5949950"/>
                        <a:ext cx="342741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17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39470" y="4694765"/>
          <a:ext cx="6532563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02" name="Equation" r:id="rId1" imgW="57607200" imgH="12192000" progId="Equation.DSMT4">
                  <p:embed/>
                </p:oleObj>
              </mc:Choice>
              <mc:Fallback>
                <p:oleObj name="Equation" r:id="rId1" imgW="57607200" imgH="12192000" progId="Equation.DSMT4">
                  <p:embed/>
                  <p:pic>
                    <p:nvPicPr>
                      <p:cNvPr id="0" name="Изображение 220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70" y="4694765"/>
                        <a:ext cx="6532563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63030" y="1268760"/>
            <a:ext cx="832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Решите систему уравнений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33438" y="1539952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39552" y="2044008"/>
          <a:ext cx="30480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03" name="Equation" r:id="rId3" imgW="26212800" imgH="10972800" progId="Equation.DSMT4">
                  <p:embed/>
                </p:oleObj>
              </mc:Choice>
              <mc:Fallback>
                <p:oleObj name="Equation" r:id="rId3" imgW="26212800" imgH="10972800" progId="Equation.DSMT4">
                  <p:embed/>
                  <p:pic>
                    <p:nvPicPr>
                      <p:cNvPr id="0" name="Изображение 220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044008"/>
                        <a:ext cx="3048000" cy="1371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509963" y="1954213"/>
          <a:ext cx="5157787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04" name="Equation" r:id="rId5" imgW="49377600" imgH="12192000" progId="Equation.DSMT4">
                  <p:embed/>
                </p:oleObj>
              </mc:Choice>
              <mc:Fallback>
                <p:oleObj name="Equation" r:id="rId5" imgW="49377600" imgH="12192000" progId="Equation.DSMT4">
                  <p:embed/>
                  <p:pic>
                    <p:nvPicPr>
                      <p:cNvPr id="0" name="Изображение 220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963" y="1954213"/>
                        <a:ext cx="5157787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63550" y="3429000"/>
          <a:ext cx="8212138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05" name="Equation" r:id="rId7" imgW="76504800" imgH="10972800" progId="Equation.DSMT4">
                  <p:embed/>
                </p:oleObj>
              </mc:Choice>
              <mc:Fallback>
                <p:oleObj name="Equation" r:id="rId7" imgW="76504800" imgH="10972800" progId="Equation.DSMT4">
                  <p:embed/>
                  <p:pic>
                    <p:nvPicPr>
                      <p:cNvPr id="0" name="Изображение 220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3429000"/>
                        <a:ext cx="8212138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5197795" y="3459171"/>
            <a:ext cx="3497416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076056" y="4740511"/>
            <a:ext cx="1995318" cy="14099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106863" y="5949950"/>
          <a:ext cx="38830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06" name="Equation" r:id="rId9" imgW="33832800" imgH="6096000" progId="Equation.DSMT4">
                  <p:embed/>
                </p:oleObj>
              </mc:Choice>
              <mc:Fallback>
                <p:oleObj name="Equation" r:id="rId9" imgW="33832800" imgH="6096000" progId="Equation.DSMT4">
                  <p:embed/>
                  <p:pic>
                    <p:nvPicPr>
                      <p:cNvPr id="0" name="Изображение 220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6863" y="5949950"/>
                        <a:ext cx="38830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17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992650"/>
            <a:ext cx="22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Материалы к урокам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165537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Учительница с  указкой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412776"/>
            <a:ext cx="6387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графически систему уравнений: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8692" y="2452215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63960" y="2452215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>
            <a:hlinkClick r:id="rId1" action="ppaction://hlinksldjump"/>
          </p:cNvPr>
          <p:cNvGraphicFramePr>
            <a:graphicFrameLocks noChangeAspect="1"/>
          </p:cNvGraphicFramePr>
          <p:nvPr/>
        </p:nvGraphicFramePr>
        <p:xfrm>
          <a:off x="1514475" y="2459038"/>
          <a:ext cx="2082800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28" name="Equation" r:id="rId2" imgW="17373600" imgH="10972800" progId="Equation.DSMT4">
                  <p:embed/>
                </p:oleObj>
              </mc:Choice>
              <mc:Fallback>
                <p:oleObj name="Equation" r:id="rId2" imgW="17373600" imgH="10972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4475" y="2459038"/>
                        <a:ext cx="2082800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hlinkClick r:id="rId4" action="ppaction://hlinksldjump"/>
          </p:cNvPr>
          <p:cNvGraphicFramePr>
            <a:graphicFrameLocks noChangeAspect="1"/>
          </p:cNvGraphicFramePr>
          <p:nvPr/>
        </p:nvGraphicFramePr>
        <p:xfrm>
          <a:off x="5491163" y="2452688"/>
          <a:ext cx="2119312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29" name="Equation" r:id="rId5" imgW="17678400" imgH="10972800" progId="Equation.DSMT4">
                  <p:embed/>
                </p:oleObj>
              </mc:Choice>
              <mc:Fallback>
                <p:oleObj name="Equation" r:id="rId5" imgW="17678400" imgH="109728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1163" y="2452688"/>
                        <a:ext cx="2119312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259632" y="4422787"/>
            <a:ext cx="6696744" cy="153791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проверки правильности решения нажмите на систему уравнений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далее 7">
            <a:hlinkClick r:id="rId7" action="ppaction://hlinksldjump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1" cstate="email"/>
          <a:srcRect l="3253" b="4203"/>
          <a:stretch>
            <a:fillRect/>
          </a:stretch>
        </p:blipFill>
        <p:spPr bwMode="auto">
          <a:xfrm>
            <a:off x="539552" y="2060848"/>
            <a:ext cx="4473122" cy="4435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55576" y="1280916"/>
            <a:ext cx="6387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графически систему уравнений: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691188" y="1871663"/>
          <a:ext cx="2082800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80" name="Equation" r:id="rId2" imgW="17373600" imgH="10972800" progId="Equation.DSMT4">
                  <p:embed/>
                </p:oleObj>
              </mc:Choice>
              <mc:Fallback>
                <p:oleObj name="Equation" r:id="rId2" imgW="17373600" imgH="10972800" progId="Equation.DSMT4">
                  <p:embed/>
                  <p:pic>
                    <p:nvPicPr>
                      <p:cNvPr id="0" name="Изображение 209979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691188" y="1871663"/>
                        <a:ext cx="2082800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5486400" y="3141663"/>
          <a:ext cx="24844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81" name="Equation" r:id="rId4" imgW="21640800" imgH="4876800" progId="Equation.DSMT4">
                  <p:embed/>
                </p:oleObj>
              </mc:Choice>
              <mc:Fallback>
                <p:oleObj name="Equation" r:id="rId4" imgW="21640800" imgH="4876800" progId="Equation.DSMT4">
                  <p:embed/>
                  <p:pic>
                    <p:nvPicPr>
                      <p:cNvPr id="0" name="Изображение 2099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141663"/>
                        <a:ext cx="24844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Прямая соединительная линия 9"/>
          <p:cNvCxnSpPr/>
          <p:nvPr/>
        </p:nvCxnSpPr>
        <p:spPr>
          <a:xfrm flipH="1" flipV="1">
            <a:off x="1115616" y="2452215"/>
            <a:ext cx="4032448" cy="2128914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40508">
            <a:off x="1190677" y="2371911"/>
            <a:ext cx="13628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=5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464265" y="3709875"/>
          <a:ext cx="2520281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5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975350" y="4748213"/>
          <a:ext cx="1504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82" name="Equation" r:id="rId6" imgW="13106400" imgH="4876800" progId="Equation.DSMT4">
                  <p:embed/>
                </p:oleObj>
              </mc:Choice>
              <mc:Fallback>
                <p:oleObj name="Equation" r:id="rId6" imgW="13106400" imgH="4876800" progId="Equation.DSMT4">
                  <p:embed/>
                  <p:pic>
                    <p:nvPicPr>
                      <p:cNvPr id="0" name="Изображение 2099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5350" y="4748213"/>
                        <a:ext cx="15049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5436097" y="5318791"/>
          <a:ext cx="2520280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4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5" name="Прямая соединительная линия 14"/>
          <p:cNvCxnSpPr/>
          <p:nvPr/>
        </p:nvCxnSpPr>
        <p:spPr>
          <a:xfrm flipH="1">
            <a:off x="611560" y="1988840"/>
            <a:ext cx="4032448" cy="4032448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18993698">
            <a:off x="411185" y="5014429"/>
            <a:ext cx="1342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2806700" y="5735638"/>
          <a:ext cx="2552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83" name="Equation" r:id="rId8" imgW="22250400" imgH="6096000" progId="Equation.DSMT4">
                  <p:embed/>
                </p:oleObj>
              </mc:Choice>
              <mc:Fallback>
                <p:oleObj name="Equation" r:id="rId8" imgW="22250400" imgH="6096000" progId="Equation.DSMT4">
                  <p:embed/>
                  <p:pic>
                    <p:nvPicPr>
                      <p:cNvPr id="0" name="Изображение 2099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5735638"/>
                        <a:ext cx="2552700" cy="762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Управляющая кнопка: возврат 17">
            <a:hlinkClick r:id="" action="ppaction://hlinkshowjump?jump=lastslideviewed" highlightClick="1"/>
          </p:cNvPr>
          <p:cNvSpPr/>
          <p:nvPr/>
        </p:nvSpPr>
        <p:spPr>
          <a:xfrm>
            <a:off x="8054263" y="6171482"/>
            <a:ext cx="768252" cy="438226"/>
          </a:xfrm>
          <a:prstGeom prst="actionButtonRetur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-8692" y="2452215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63960" y="2452215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280916"/>
            <a:ext cx="6387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графически систему уравнений: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1" cstate="email"/>
          <a:srcRect l="3253" b="4203"/>
          <a:stretch>
            <a:fillRect/>
          </a:stretch>
        </p:blipFill>
        <p:spPr bwMode="auto">
          <a:xfrm>
            <a:off x="539552" y="2060848"/>
            <a:ext cx="4473122" cy="4435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673725" y="1871663"/>
          <a:ext cx="2119313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03" name="Equation" r:id="rId2" imgW="17678400" imgH="10972800" progId="Equation.DSMT4">
                  <p:embed/>
                </p:oleObj>
              </mc:Choice>
              <mc:Fallback>
                <p:oleObj name="Equation" r:id="rId2" imgW="17678400" imgH="10972800" progId="Equation.DSMT4">
                  <p:embed/>
                  <p:pic>
                    <p:nvPicPr>
                      <p:cNvPr id="0" name="Изображение 21100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673725" y="1871663"/>
                        <a:ext cx="2119313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5818188" y="3141663"/>
          <a:ext cx="18192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04" name="Equation" r:id="rId4" imgW="15849600" imgH="4876800" progId="Equation.DSMT4">
                  <p:embed/>
                </p:oleObj>
              </mc:Choice>
              <mc:Fallback>
                <p:oleObj name="Equation" r:id="rId4" imgW="15849600" imgH="4876800" progId="Equation.DSMT4">
                  <p:embed/>
                  <p:pic>
                    <p:nvPicPr>
                      <p:cNvPr id="0" name="Изображение 2110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8188" y="3141663"/>
                        <a:ext cx="18192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Прямая соединительная линия 9"/>
          <p:cNvCxnSpPr/>
          <p:nvPr/>
        </p:nvCxnSpPr>
        <p:spPr>
          <a:xfrm flipH="1" flipV="1">
            <a:off x="2123728" y="1542527"/>
            <a:ext cx="2448272" cy="4848068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3718724">
            <a:off x="1632926" y="2221383"/>
            <a:ext cx="13628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=4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464265" y="3709875"/>
          <a:ext cx="2520281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5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521325" y="4748213"/>
          <a:ext cx="24145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05" name="Equation" r:id="rId6" imgW="21031200" imgH="4876800" progId="Equation.DSMT4">
                  <p:embed/>
                </p:oleObj>
              </mc:Choice>
              <mc:Fallback>
                <p:oleObj name="Equation" r:id="rId6" imgW="21031200" imgH="4876800" progId="Equation.DSMT4">
                  <p:embed/>
                  <p:pic>
                    <p:nvPicPr>
                      <p:cNvPr id="0" name="Изображение 21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325" y="4748213"/>
                        <a:ext cx="24145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5436097" y="5318791"/>
          <a:ext cx="2520280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4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5" name="Прямая соединительная линия 14"/>
          <p:cNvCxnSpPr/>
          <p:nvPr/>
        </p:nvCxnSpPr>
        <p:spPr>
          <a:xfrm flipH="1">
            <a:off x="251520" y="2564904"/>
            <a:ext cx="4761154" cy="2448272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19939535">
            <a:off x="3495109" y="2473410"/>
            <a:ext cx="1495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2776113" y="5734379"/>
          <a:ext cx="2552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06" name="Equation" r:id="rId8" imgW="22250400" imgH="6096000" progId="Equation.DSMT4">
                  <p:embed/>
                </p:oleObj>
              </mc:Choice>
              <mc:Fallback>
                <p:oleObj name="Equation" r:id="rId8" imgW="22250400" imgH="6096000" progId="Equation.DSMT4">
                  <p:embed/>
                  <p:pic>
                    <p:nvPicPr>
                      <p:cNvPr id="0" name="Изображение 21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6113" y="5734379"/>
                        <a:ext cx="2552700" cy="762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Управляющая кнопка: возврат 17">
            <a:hlinkClick r:id="" action="ppaction://hlinkshowjump?jump=lastslideviewed" highlightClick="1"/>
          </p:cNvPr>
          <p:cNvSpPr/>
          <p:nvPr/>
        </p:nvSpPr>
        <p:spPr>
          <a:xfrm>
            <a:off x="8054263" y="6171482"/>
            <a:ext cx="768252" cy="438226"/>
          </a:xfrm>
          <a:prstGeom prst="actionButtonRetur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ая выноска 14"/>
          <p:cNvSpPr/>
          <p:nvPr/>
        </p:nvSpPr>
        <p:spPr>
          <a:xfrm>
            <a:off x="539552" y="5093108"/>
            <a:ext cx="7200800" cy="1486763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распространённых способов решения систем уравнений является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подстановки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ая выноска 13"/>
          <p:cNvSpPr/>
          <p:nvPr/>
        </p:nvSpPr>
        <p:spPr>
          <a:xfrm>
            <a:off x="539552" y="3526413"/>
            <a:ext cx="7200800" cy="1486763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решении системы уравнений с помощью преобразований её заменяют более простой равносильной системой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8167416" y="623327"/>
            <a:ext cx="682376" cy="648072"/>
          </a:xfrm>
          <a:prstGeom prst="actionButtonInformatio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539552" y="1510177"/>
            <a:ext cx="7200800" cy="1918823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уравнений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двумя переменными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имеют одни и те же решения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не имеют решений,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называются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равносильными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4" descr="https://media.baamboozle.com/uploads/images/441113/1628332827_163257.pn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748"/>
          <a:stretch>
            <a:fillRect/>
          </a:stretch>
        </p:blipFill>
        <p:spPr bwMode="auto">
          <a:xfrm>
            <a:off x="5940152" y="1200847"/>
            <a:ext cx="3057933" cy="5639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7744" y="1223389"/>
            <a:ext cx="44423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Решим систему уравнений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39552" y="2132856"/>
          <a:ext cx="2522537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80" name="Equation" r:id="rId1" imgW="21031200" imgH="10972800" progId="Equation.DSMT4">
                  <p:embed/>
                </p:oleObj>
              </mc:Choice>
              <mc:Fallback>
                <p:oleObj name="Equation" r:id="rId1" imgW="21031200" imgH="109728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132856"/>
                        <a:ext cx="2522537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2699792" y="2204864"/>
          <a:ext cx="5976664" cy="509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81" name="Equation" r:id="rId3" imgW="54559200" imgH="4267200" progId="Equation.DSMT4">
                  <p:embed/>
                </p:oleObj>
              </mc:Choice>
              <mc:Fallback>
                <p:oleObj name="Equation" r:id="rId3" imgW="54559200" imgH="4267200" progId="Equation.DSMT4">
                  <p:embed/>
                  <p:pic>
                    <p:nvPicPr>
                      <p:cNvPr id="0" name="Объект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204864"/>
                        <a:ext cx="5976664" cy="50916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4693715" y="2636912"/>
          <a:ext cx="18192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82" name="Equation" r:id="rId5" imgW="660400" imgH="203200" progId="Equation.DSMT4">
                  <p:embed/>
                </p:oleObj>
              </mc:Choice>
              <mc:Fallback>
                <p:oleObj name="Equation" r:id="rId5" imgW="660400" imgH="2032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3715" y="2636912"/>
                        <a:ext cx="18192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292080" y="3140968"/>
          <a:ext cx="3841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83" name="Equation" r:id="rId7" imgW="3352800" imgH="4876800" progId="Equation.DSMT4">
                  <p:embed/>
                </p:oleObj>
              </mc:Choice>
              <mc:Fallback>
                <p:oleObj name="Equation" r:id="rId7" imgW="3352800" imgH="4876800" progId="Equation.DSMT4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140968"/>
                        <a:ext cx="3841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609725" y="3644900"/>
          <a:ext cx="704373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84" name="Equation" r:id="rId9" imgW="64312800" imgH="3962400" progId="Equation.DSMT4">
                  <p:embed/>
                </p:oleObj>
              </mc:Choice>
              <mc:Fallback>
                <p:oleObj name="Equation" r:id="rId9" imgW="64312800" imgH="39624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9725" y="3644900"/>
                        <a:ext cx="7043738" cy="4730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80348" y="3933056"/>
          <a:ext cx="3692525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85" name="Equation" r:id="rId11" imgW="30784800" imgH="12801600" progId="Equation.DSMT4">
                  <p:embed/>
                </p:oleObj>
              </mc:Choice>
              <mc:Fallback>
                <p:oleObj name="Equation" r:id="rId11" imgW="30784800" imgH="128016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48" y="3933056"/>
                        <a:ext cx="3692525" cy="153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384908" y="4833466"/>
          <a:ext cx="370522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86" name="Equation" r:id="rId13" imgW="33832800" imgH="4267200" progId="Equation.DSMT4">
                  <p:embed/>
                </p:oleObj>
              </mc:Choice>
              <mc:Fallback>
                <p:oleObj name="Equation" r:id="rId13" imgW="33832800" imgH="42672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908" y="4833466"/>
                        <a:ext cx="3705225" cy="5095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488479" y="5372744"/>
          <a:ext cx="9096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87" name="Equation" r:id="rId15" imgW="7924800" imgH="4267200" progId="Equation.DSMT4">
                  <p:embed/>
                </p:oleObj>
              </mc:Choice>
              <mc:Fallback>
                <p:oleObj name="Equation" r:id="rId15" imgW="7924800" imgH="4267200" progId="Equation.DSMT4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479" y="5372744"/>
                        <a:ext cx="9096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1403648" y="5301208"/>
          <a:ext cx="7242175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88" name="Equation" r:id="rId17" imgW="66141600" imgH="6096000" progId="Equation.DSMT4">
                  <p:embed/>
                </p:oleObj>
              </mc:Choice>
              <mc:Fallback>
                <p:oleObj name="Equation" r:id="rId17" imgW="66141600" imgH="6096000" progId="Equation.DSMT4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5301208"/>
                        <a:ext cx="7242175" cy="7286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467544" y="5913965"/>
          <a:ext cx="2552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89" name="Equation" r:id="rId19" imgW="22250400" imgH="4876800" progId="Equation.DSMT4">
                  <p:embed/>
                </p:oleObj>
              </mc:Choice>
              <mc:Fallback>
                <p:oleObj name="Equation" r:id="rId19" imgW="22250400" imgH="4876800" progId="Equation.DSMT4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5913965"/>
                        <a:ext cx="2552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4499992" y="5896424"/>
          <a:ext cx="2552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90" name="Equation" r:id="rId21" imgW="926465" imgH="254000" progId="Equation.DSMT4">
                  <p:embed/>
                </p:oleObj>
              </mc:Choice>
              <mc:Fallback>
                <p:oleObj name="Equation" r:id="rId21" imgW="926465" imgH="254000" progId="Equation.DSMT4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5896424"/>
                        <a:ext cx="25527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5576" y="1280916"/>
            <a:ext cx="80510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Проверим. Решим графически систему уравнений: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1" cstate="email"/>
          <a:srcRect l="3253" b="4203"/>
          <a:stretch>
            <a:fillRect/>
          </a:stretch>
        </p:blipFill>
        <p:spPr bwMode="auto">
          <a:xfrm>
            <a:off x="539552" y="2060848"/>
            <a:ext cx="4473122" cy="4435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473700" y="1871663"/>
          <a:ext cx="2520950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06" name="Equation" r:id="rId2" imgW="21031200" imgH="10972800" progId="Equation.DSMT4">
                  <p:embed/>
                </p:oleObj>
              </mc:Choice>
              <mc:Fallback>
                <p:oleObj name="Equation" r:id="rId2" imgW="21031200" imgH="10972800" progId="Equation.DSMT4">
                  <p:embed/>
                  <p:pic>
                    <p:nvPicPr>
                      <p:cNvPr id="0" name="Изображение 21200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73700" y="1871663"/>
                        <a:ext cx="2520950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5818188" y="3141663"/>
          <a:ext cx="18192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07" name="Equation" r:id="rId4" imgW="15849600" imgH="4876800" progId="Equation.DSMT4">
                  <p:embed/>
                </p:oleObj>
              </mc:Choice>
              <mc:Fallback>
                <p:oleObj name="Equation" r:id="rId4" imgW="15849600" imgH="4876800" progId="Equation.DSMT4">
                  <p:embed/>
                  <p:pic>
                    <p:nvPicPr>
                      <p:cNvPr id="0" name="Изображение 212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8188" y="3141663"/>
                        <a:ext cx="18192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Прямая соединительная линия 9"/>
          <p:cNvCxnSpPr/>
          <p:nvPr/>
        </p:nvCxnSpPr>
        <p:spPr>
          <a:xfrm flipH="1" flipV="1">
            <a:off x="2123728" y="1542527"/>
            <a:ext cx="2448272" cy="4848068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3718724">
            <a:off x="1632926" y="2221383"/>
            <a:ext cx="13628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=4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464265" y="3709875"/>
          <a:ext cx="2520281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5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521325" y="4748213"/>
          <a:ext cx="24145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08" name="Equation" r:id="rId6" imgW="21031200" imgH="4876800" progId="Equation.DSMT4">
                  <p:embed/>
                </p:oleObj>
              </mc:Choice>
              <mc:Fallback>
                <p:oleObj name="Equation" r:id="rId6" imgW="21031200" imgH="4876800" progId="Equation.DSMT4">
                  <p:embed/>
                  <p:pic>
                    <p:nvPicPr>
                      <p:cNvPr id="0" name="Изображение 212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325" y="4748213"/>
                        <a:ext cx="24145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5436097" y="5318791"/>
          <a:ext cx="2520280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4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5" name="Прямая соединительная линия 14"/>
          <p:cNvCxnSpPr/>
          <p:nvPr/>
        </p:nvCxnSpPr>
        <p:spPr>
          <a:xfrm flipH="1">
            <a:off x="1187624" y="1916832"/>
            <a:ext cx="3055446" cy="4473763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18221944">
            <a:off x="3059282" y="2473409"/>
            <a:ext cx="18806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–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=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2776113" y="5734379"/>
          <a:ext cx="2552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09" name="Equation" r:id="rId8" imgW="22250400" imgH="6096000" progId="Equation.DSMT4">
                  <p:embed/>
                </p:oleObj>
              </mc:Choice>
              <mc:Fallback>
                <p:oleObj name="Equation" r:id="rId8" imgW="22250400" imgH="6096000" progId="Equation.DSMT4">
                  <p:embed/>
                  <p:pic>
                    <p:nvPicPr>
                      <p:cNvPr id="0" name="Изображение 212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6113" y="5734379"/>
                        <a:ext cx="2552700" cy="762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ая выноска 13"/>
          <p:cNvSpPr/>
          <p:nvPr/>
        </p:nvSpPr>
        <p:spPr>
          <a:xfrm>
            <a:off x="539552" y="2564904"/>
            <a:ext cx="7200800" cy="3960439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выражают из какого-нибудь уравнения системы одну переменную через другую; </a:t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подставляют в другое уравнение системы вместо этой переменной полученное выражение; </a:t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решают получившееся уравнение с одной переменной; </a:t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находят соответствующее значение второй переменной.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8178280" y="692696"/>
            <a:ext cx="682376" cy="648072"/>
          </a:xfrm>
          <a:prstGeom prst="actionButtonInformatio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539552" y="1510177"/>
            <a:ext cx="7200800" cy="910711"/>
          </a:xfrm>
          <a:prstGeom prst="wedgeRectCallout">
            <a:avLst>
              <a:gd name="adj1" fmla="val 37284"/>
              <a:gd name="adj2" fmla="val -106116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системы уравнений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способом подстановки: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4" descr="https://media.baamboozle.com/uploads/images/441113/1628332827_163257.pn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748"/>
          <a:stretch>
            <a:fillRect/>
          </a:stretch>
        </p:blipFill>
        <p:spPr bwMode="auto">
          <a:xfrm>
            <a:off x="5940152" y="1200847"/>
            <a:ext cx="3057933" cy="5639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030" y="1268760"/>
            <a:ext cx="832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Решите методом подстановки систему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1824" y="213285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864384" y="2471146"/>
          <a:ext cx="265747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31" name="Equation" r:id="rId1" imgW="22860000" imgH="10972800" progId="Equation.DSMT4">
                  <p:embed/>
                </p:oleObj>
              </mc:Choice>
              <mc:Fallback>
                <p:oleObj name="Equation" r:id="rId1" imgW="22860000" imgH="10972800" progId="Equation.DSMT4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4384" y="2471146"/>
                        <a:ext cx="2657475" cy="1371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544047" y="2401569"/>
          <a:ext cx="48895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32" name="Equation" r:id="rId3" imgW="42062400" imgH="12192000" progId="Equation.DSMT4">
                  <p:embed/>
                </p:oleObj>
              </mc:Choice>
              <mc:Fallback>
                <p:oleObj name="Equation" r:id="rId3" imgW="42062400" imgH="121920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4047" y="2401569"/>
                        <a:ext cx="4889500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683568" y="4077072"/>
          <a:ext cx="751046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33" name="Equation" r:id="rId5" imgW="64617600" imgH="10972800" progId="Equation.DSMT4">
                  <p:embed/>
                </p:oleObj>
              </mc:Choice>
              <mc:Fallback>
                <p:oleObj name="Equation" r:id="rId5" imgW="64617600" imgH="109728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077072"/>
                        <a:ext cx="7510463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4404456" y="4077072"/>
            <a:ext cx="2471799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876255" y="4077072"/>
            <a:ext cx="1656185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602759" y="5733256"/>
          <a:ext cx="27638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34" name="Equation" r:id="rId7" imgW="24079200" imgH="6096000" progId="Equation.DSMT4">
                  <p:embed/>
                </p:oleObj>
              </mc:Choice>
              <mc:Fallback>
                <p:oleObj name="Equation" r:id="rId7" imgW="24079200" imgH="6096000" progId="Equation.DSMT4">
                  <p:embed/>
                  <p:pic>
                    <p:nvPicPr>
                      <p:cNvPr id="0" name="Объект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2759" y="5733256"/>
                        <a:ext cx="276383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17" grpId="0" animBg="1"/>
      <p:bldP spid="1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1473</Words>
  <Application>WPS Presentation</Application>
  <PresentationFormat>Экран (4:3)</PresentationFormat>
  <Paragraphs>172</Paragraphs>
  <Slides>18</Slides>
  <Notes>15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60</vt:i4>
      </vt:variant>
      <vt:variant>
        <vt:lpstr>幻灯片标题</vt:lpstr>
      </vt:variant>
      <vt:variant>
        <vt:i4>18</vt:i4>
      </vt:variant>
    </vt:vector>
  </HeadingPairs>
  <TitlesOfParts>
    <vt:vector size="86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687</cp:revision>
  <dcterms:created xsi:type="dcterms:W3CDTF">2023-03-27T04:11:00Z</dcterms:created>
  <dcterms:modified xsi:type="dcterms:W3CDTF">2024-11-02T14:35:18Z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B27CBA4B2BD5475C9D54DDE3AFBB1BD1_12</vt:lpwstr>
  </property>
  <property fmtid="{D5CDD505-2E9C-101B-9397-08002B2CF9AE}" pid="3" name="KSOProductBuildVer">
    <vt:lpwstr>1049-12.2.0.18607</vt:lpwstr>
  </property>
</Properties>
</file>