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39552" y="332656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/>
              <a:t>Перпендикулярность прямой и плоскости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988840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Если прямая перпендикулярна к двум пересекающимся прямым, лежащим в плоскости, то она перпендикулярна к этой плоскости.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780928"/>
            <a:ext cx="4032448" cy="3586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368" y="2780928"/>
            <a:ext cx="3437482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4393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14478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57752"/>
            <a:ext cx="8757684" cy="192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9017" y="1340768"/>
            <a:ext cx="4466171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1" y="4351459"/>
            <a:ext cx="8867116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6827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38" t="12728" b="22424"/>
          <a:stretch/>
        </p:blipFill>
        <p:spPr bwMode="auto">
          <a:xfrm>
            <a:off x="0" y="66675"/>
            <a:ext cx="100387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9212"/>
            <a:ext cx="8244408" cy="499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836712"/>
            <a:ext cx="3040759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1" y="853598"/>
            <a:ext cx="2545693" cy="1423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5" y="3068960"/>
            <a:ext cx="8848431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8001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287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504825"/>
            <a:ext cx="8928992" cy="547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436" y="1268760"/>
            <a:ext cx="2520280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9583" y="1058811"/>
            <a:ext cx="3533856" cy="280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3861048"/>
            <a:ext cx="8970866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8464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001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90524"/>
            <a:ext cx="9108504" cy="662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1084635"/>
            <a:ext cx="2062386" cy="1767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284984"/>
            <a:ext cx="8859587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836712"/>
            <a:ext cx="3533856" cy="280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4156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Решите самостоятельно задачу стр. 252</a:t>
            </a:r>
            <a:endParaRPr lang="ru-RU" sz="3200" dirty="0">
              <a:solidFill>
                <a:srgbClr val="FF000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8" y="1196752"/>
            <a:ext cx="9138072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52267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29</Words>
  <Application>Microsoft Office PowerPoint</Application>
  <PresentationFormat>Экран (4:3)</PresentationFormat>
  <Paragraphs>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Решите самостоятельно задачу стр. 252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Intel-pc</dc:creator>
  <cp:lastModifiedBy>Microsoft Office</cp:lastModifiedBy>
  <cp:revision>3</cp:revision>
  <dcterms:created xsi:type="dcterms:W3CDTF">2021-03-29T17:22:34Z</dcterms:created>
  <dcterms:modified xsi:type="dcterms:W3CDTF">2021-03-29T17:46:24Z</dcterms:modified>
</cp:coreProperties>
</file>