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23"/>
  </p:handoutMasterIdLst>
  <p:sldIdLst>
    <p:sldId id="256" r:id="rId3"/>
    <p:sldId id="274" r:id="rId4"/>
    <p:sldId id="276" r:id="rId5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73" r:id="rId21"/>
    <p:sldId id="25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B35D"/>
    <a:srgbClr val="008000"/>
    <a:srgbClr val="CCC1D9"/>
    <a:srgbClr val="E9EFF7"/>
    <a:srgbClr val="D8E2F0"/>
    <a:srgbClr val="CCDAEC"/>
    <a:srgbClr val="ABC3DF"/>
    <a:srgbClr val="009900"/>
    <a:srgbClr val="B48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9"/>
    </p:cViewPr>
  </p:sorter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A1178-CCE7-42DC-98D6-71259D5EC55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377DB-9F27-498A-9C4E-308FC3D18F4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44963-81E1-4306-AA39-0ADE91555D8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Кнопка «ООО» </a:t>
            </a:r>
            <a:r>
              <a:rPr lang="ru-RU" smtClean="0"/>
              <a:t>– завершить </a:t>
            </a:r>
            <a:r>
              <a:rPr lang="ru-RU" dirty="0" smtClean="0"/>
              <a:t>показ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3.bp.blogspot.com/-gBAhTcKaZfI/WCXY731ntrI/AAAAAAAAARI/TdrGe2T3JjwTkRW3QAuEUQLfkxC4ceUSwCLcB/w1200-h630-p-k-no-nu/insideoutfamily-normal_e46cac6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r="30452" b="11770"/>
          <a:stretch>
            <a:fillRect/>
          </a:stretch>
        </p:blipFill>
        <p:spPr bwMode="auto">
          <a:xfrm>
            <a:off x="251518" y="260648"/>
            <a:ext cx="8693001" cy="612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 rot="511488">
            <a:off x="5249411" y="577282"/>
            <a:ext cx="3384375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793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МАТЕМАТИКА</a:t>
            </a:r>
            <a:endParaRPr lang="ru-RU" sz="2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51520" y="6453336"/>
            <a:ext cx="8675990" cy="2880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Каратанова</a:t>
            </a:r>
            <a:r>
              <a:rPr lang="ru-RU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М.Н. МБОУ СОШ №256 ГО ЗАТО Фокино Приморский край</a:t>
            </a:r>
            <a:endParaRPr lang="ru-RU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21149676">
            <a:off x="4615832" y="1510043"/>
            <a:ext cx="3736938" cy="648072"/>
          </a:xfrm>
          <a:prstGeom prst="rect">
            <a:avLst/>
          </a:prstGeom>
          <a:solidFill>
            <a:srgbClr val="FFC000"/>
          </a:solidFill>
          <a:ln w="793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УСТНЫЙ</a:t>
            </a:r>
            <a:r>
              <a:rPr lang="ru-RU" sz="2800" b="1" baseline="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СЧЁТ - 7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rot="21392462">
            <a:off x="732167" y="4578547"/>
            <a:ext cx="7864984" cy="1585383"/>
          </a:xfrm>
          <a:prstGeom prst="rect">
            <a:avLst/>
          </a:prstGeom>
          <a:solidFill>
            <a:schemeClr val="bg1"/>
          </a:solidFill>
          <a:ln w="793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НАХОЖДЕНИЕ НЕИЗВЕСТНОГО МНОЖИТЕЛЯ,</a:t>
            </a:r>
            <a:endParaRPr lang="ru-RU" sz="3000" b="1" dirty="0" smtClean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0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ДЕЛИМОГО И ДЕЛИТЕЛЯ</a:t>
            </a:r>
            <a:endParaRPr lang="ru-RU" sz="30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rot="21223681">
            <a:off x="538183" y="231828"/>
            <a:ext cx="864095" cy="1340532"/>
          </a:xfrm>
          <a:prstGeom prst="rect">
            <a:avLst/>
          </a:prstGeom>
          <a:solidFill>
            <a:srgbClr val="CCC1D9"/>
          </a:solidFill>
          <a:ln w="793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ru-RU" sz="6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4860032" y="281863"/>
            <a:ext cx="2851395" cy="53036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topstens.ru/wp-content/uploads/2016/01/INSIDE-OU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2" t="1453" r="10166"/>
          <a:stretch>
            <a:fillRect/>
          </a:stretch>
        </p:blipFill>
        <p:spPr bwMode="auto">
          <a:xfrm>
            <a:off x="225737" y="281862"/>
            <a:ext cx="5870802" cy="530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слайды!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220824" y="767131"/>
            <a:ext cx="3600400" cy="4176465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5292832" y="839139"/>
            <a:ext cx="3456384" cy="40324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opstens.ru/wp-content/uploads/2016/01/INSIDE-OU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89" y="332655"/>
            <a:ext cx="8475583" cy="526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269581" y="692696"/>
            <a:ext cx="4107806" cy="792088"/>
          </a:xfrm>
          <a:prstGeom prst="rect">
            <a:avLst/>
          </a:prstGeom>
          <a:solidFill>
            <a:srgbClr val="E9EFF7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815697" y="692696"/>
            <a:ext cx="4089695" cy="792088"/>
          </a:xfrm>
          <a:prstGeom prst="rect">
            <a:avLst/>
          </a:prstGeom>
          <a:solidFill>
            <a:srgbClr val="E9EFF7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54043" y="4365104"/>
            <a:ext cx="4107807" cy="792088"/>
          </a:xfrm>
          <a:prstGeom prst="rect">
            <a:avLst/>
          </a:prstGeom>
          <a:solidFill>
            <a:srgbClr val="E9EFF7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800160" y="4365104"/>
            <a:ext cx="4089695" cy="792088"/>
          </a:xfrm>
          <a:prstGeom prst="rect">
            <a:avLst/>
          </a:prstGeom>
          <a:solidFill>
            <a:srgbClr val="E9EFF7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02597" y="5803464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79512" y="62068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4741508" y="624655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79512" y="429309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741508" y="429309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topstens.ru/wp-content/uploads/2016/01/INSIDE-OU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89" y="332655"/>
            <a:ext cx="8475583" cy="526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69751" y="5819343"/>
            <a:ext cx="6902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Продолжение следует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251520" y="476672"/>
            <a:ext cx="4404144" cy="1490661"/>
            <a:chOff x="353674" y="2758570"/>
            <a:chExt cx="4404144" cy="1490661"/>
          </a:xfrm>
        </p:grpSpPr>
        <p:sp>
          <p:nvSpPr>
            <p:cNvPr id="9" name="Прямоугольник 8"/>
            <p:cNvSpPr/>
            <p:nvPr userDrawn="1"/>
          </p:nvSpPr>
          <p:spPr>
            <a:xfrm rot="21053530">
              <a:off x="353674" y="2758570"/>
              <a:ext cx="4404144" cy="1490661"/>
            </a:xfrm>
            <a:prstGeom prst="rect">
              <a:avLst/>
            </a:pr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 rot="21018818">
              <a:off x="732228" y="3042233"/>
              <a:ext cx="382701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МОЛОДЦЫ!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4505868" y="1052736"/>
            <a:ext cx="3672408" cy="4752528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971600" y="1884344"/>
            <a:ext cx="4032448" cy="830997"/>
            <a:chOff x="1187624" y="1842261"/>
            <a:chExt cx="4032448" cy="83099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187624" y="1897720"/>
              <a:ext cx="4032448" cy="720080"/>
            </a:xfrm>
            <a:prstGeom prst="rect">
              <a:avLst/>
            </a:pr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85804" y="1842261"/>
              <a:ext cx="303608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Источники</a:t>
              </a:r>
              <a:endPara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4860032" y="281863"/>
            <a:ext cx="2851395" cy="53036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647265" y="448705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652119" y="1320296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652119" y="2164613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652119" y="3000685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647265" y="3833081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647265" y="4697177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hyperlink" Target="https://i.pinimg.com/originals/a3/34/01/a33401f89ad4cb7719982a30594ba7d9.jpg" TargetMode="External"/><Relationship Id="rId1" Type="http://schemas.openxmlformats.org/officeDocument/2006/relationships/hyperlink" Target="https://3.bp.blogspot.com/-gBAhTcKaZfI/WCXY731ntrI/AAAAAAAAARI/TdrGe2T3JjwTkRW3QAuEUQLfkxC4ceUSwCLcB/w1200-h630-p-k-no-nu/insideoutfamily-normal_e46cac6d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10.xml"/><Relationship Id="rId7" Type="http://schemas.openxmlformats.org/officeDocument/2006/relationships/slide" Target="slide9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3" Type="http://schemas.openxmlformats.org/officeDocument/2006/relationships/slide" Target="slide5.xml"/><Relationship Id="rId2" Type="http://schemas.openxmlformats.org/officeDocument/2006/relationships/slide" Target="slide4.xml"/><Relationship Id="rId17" Type="http://schemas.openxmlformats.org/officeDocument/2006/relationships/slideLayout" Target="../slideLayouts/slideLayout2.xml"/><Relationship Id="rId16" Type="http://schemas.openxmlformats.org/officeDocument/2006/relationships/slide" Target="slide17.xml"/><Relationship Id="rId15" Type="http://schemas.openxmlformats.org/officeDocument/2006/relationships/slide" Target="slide16.xml"/><Relationship Id="rId14" Type="http://schemas.openxmlformats.org/officeDocument/2006/relationships/slide" Target="slide15.xml"/><Relationship Id="rId13" Type="http://schemas.openxmlformats.org/officeDocument/2006/relationships/slide" Target="slide18.xml"/><Relationship Id="rId12" Type="http://schemas.openxmlformats.org/officeDocument/2006/relationships/slide" Target="slide14.xml"/><Relationship Id="rId11" Type="http://schemas.openxmlformats.org/officeDocument/2006/relationships/slide" Target="slide13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" y="6453505"/>
            <a:ext cx="8830310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8002340" y="43417"/>
            <a:ext cx="936104" cy="5668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961382" y="764140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80299" y="764141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·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936273" y="76414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961382" y="7641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48906" y="4437112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648906" y="44371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224834" y="44371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19772" y="4437112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 :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56336" y="443711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63060" y="7607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8" grpId="0" animBg="1"/>
      <p:bldP spid="70" grpId="0" animBg="1"/>
      <p:bldP spid="7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8002340" y="43417"/>
            <a:ext cx="936104" cy="5668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961382" y="764140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80299" y="764141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·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936273" y="76414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961382" y="7641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48906" y="4437112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648906" y="44371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224834" y="44371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19772" y="4437112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 :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56336" y="443711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63060" y="7607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8" grpId="0" animBg="1"/>
      <p:bldP spid="70" grpId="0" animBg="1"/>
      <p:bldP spid="72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8002340" y="43417"/>
            <a:ext cx="936104" cy="5668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961382" y="764140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80299" y="764141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·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936273" y="76414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961382" y="7641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48906" y="4437112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648906" y="44371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224834" y="44371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19772" y="4437112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 :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56336" y="443711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63060" y="7607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8" grpId="0" animBg="1"/>
      <p:bldP spid="70" grpId="0" animBg="1"/>
      <p:bldP spid="72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8002340" y="43417"/>
            <a:ext cx="936104" cy="5668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961382" y="764140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80299" y="764141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936273" y="76414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961382" y="7641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48906" y="4437112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648906" y="44371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224834" y="44371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19772" y="4437112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93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56336" y="443711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63060" y="7607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8" grpId="0" animBg="1"/>
      <p:bldP spid="70" grpId="0" animBg="1"/>
      <p:bldP spid="72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8002340" y="43417"/>
            <a:ext cx="936104" cy="5668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961382" y="764140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87099" y="773343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936273" y="76414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961382" y="7641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48906" y="4437112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648906" y="44371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224834" y="44371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19772" y="4437112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62648" y="443711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63060" y="7607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76416" y="44371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8" grpId="0" animBg="1"/>
      <p:bldP spid="70" grpId="0" animBg="1"/>
      <p:bldP spid="72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8002340" y="43417"/>
            <a:ext cx="936104" cy="5668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№13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961382" y="764140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87099" y="773343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936273" y="76414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961382" y="7641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48906" y="4437112"/>
            <a:ext cx="1755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648906" y="44371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224834" y="44371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19772" y="4437112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62648" y="443711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63060" y="7607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76416" y="44371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8" grpId="0" animBg="1"/>
      <p:bldP spid="70" grpId="0" animBg="1"/>
      <p:bldP spid="72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8002340" y="43417"/>
            <a:ext cx="936104" cy="5668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961382" y="764140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80299" y="764141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936273" y="76414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961382" y="7641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48906" y="4437112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648906" y="44371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224834" y="44371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19772" y="4437112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93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56336" y="443711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63060" y="7607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8" grpId="0" animBg="1"/>
      <p:bldP spid="70" grpId="0" animBg="1"/>
      <p:bldP spid="72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8002340" y="43417"/>
            <a:ext cx="936104" cy="5668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961382" y="764140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87099" y="773343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936273" y="76414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961382" y="7641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48906" y="4437112"/>
            <a:ext cx="1755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648906" y="44371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224834" y="44371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19772" y="4437112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62648" y="443711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63060" y="7607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76416" y="44371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8" grpId="0" animBg="1"/>
      <p:bldP spid="70" grpId="0" animBg="1"/>
      <p:bldP spid="72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" action="ppaction://hlinkshowjump?jump=endshow" highlightClick="1"/>
          </p:cNvPr>
          <p:cNvSpPr/>
          <p:nvPr/>
        </p:nvSpPr>
        <p:spPr>
          <a:xfrm>
            <a:off x="8100392" y="5157192"/>
            <a:ext cx="720080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ООО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8393" y="1196752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18319" y="1586676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Фон слайдов</a:t>
            </a:r>
            <a:endParaRPr lang="ru-RU" dirty="0"/>
          </a:p>
        </p:txBody>
      </p:sp>
      <p:pic>
        <p:nvPicPr>
          <p:cNvPr id="1026" name="Picture 2" descr="https://i.pinimg.com/736x/57/cb/2d/57cb2d511b8a4e8235d4dfa8559ecf3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91456"/>
            <a:ext cx="17067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736x/42/50/f6/4250f6304a4c2911c27137773b1147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527" y="3140968"/>
            <a:ext cx="1706720" cy="238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736x/64/99/3a/64993a342f2688197dca306844c9e7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1685779" cy="219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bookree.org/loader/img.php?dir=340c3daddc982eb4c16074cf5905883d&amp;file=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92" y="3284984"/>
            <a:ext cx="1720835" cy="224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ook.minemshop.ru/image/10234448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35672"/>
            <a:ext cx="1685779" cy="220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" name="AutoShape 14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40" name="Picture 16" descr="https://elib.pnzgu.ru/files/eb/image/7HQtIuQ83hS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169529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Управляющая кнопка: настраиваемая 16">
            <a:hlinkClick r:id="rId1" action="ppaction://hlinksldjump" highlightClick="1"/>
          </p:cNvPr>
          <p:cNvSpPr/>
          <p:nvPr/>
        </p:nvSpPr>
        <p:spPr>
          <a:xfrm>
            <a:off x="5373072" y="119047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rId2" action="ppaction://hlinksldjump" highlightClick="1"/>
          </p:cNvPr>
          <p:cNvSpPr/>
          <p:nvPr/>
        </p:nvSpPr>
        <p:spPr>
          <a:xfrm>
            <a:off x="6490192" y="119047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rId3" action="ppaction://hlinksldjump" highlightClick="1"/>
          </p:cNvPr>
          <p:cNvSpPr/>
          <p:nvPr/>
        </p:nvSpPr>
        <p:spPr>
          <a:xfrm>
            <a:off x="7605320" y="119050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rId4" action="ppaction://hlinksldjump" highlightClick="1"/>
          </p:cNvPr>
          <p:cNvSpPr/>
          <p:nvPr/>
        </p:nvSpPr>
        <p:spPr>
          <a:xfrm>
            <a:off x="5373072" y="190070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Управляющая кнопка: настраиваемая 20">
            <a:hlinkClick r:id="rId5" action="ppaction://hlinksldjump" highlightClick="1"/>
          </p:cNvPr>
          <p:cNvSpPr/>
          <p:nvPr/>
        </p:nvSpPr>
        <p:spPr>
          <a:xfrm>
            <a:off x="6490192" y="190070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настраиваемая 21">
            <a:hlinkClick r:id="rId6" action="ppaction://hlinksldjump" highlightClick="1"/>
          </p:cNvPr>
          <p:cNvSpPr/>
          <p:nvPr/>
        </p:nvSpPr>
        <p:spPr>
          <a:xfrm>
            <a:off x="7605320" y="190072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настраиваемая 22">
            <a:hlinkClick r:id="rId7" action="ppaction://hlinksldjump" highlightClick="1"/>
          </p:cNvPr>
          <p:cNvSpPr/>
          <p:nvPr/>
        </p:nvSpPr>
        <p:spPr>
          <a:xfrm>
            <a:off x="5373072" y="2595212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Управляющая кнопка: настраиваемая 23">
            <a:hlinkClick r:id="rId8" action="ppaction://hlinksldjump" highlightClick="1"/>
          </p:cNvPr>
          <p:cNvSpPr/>
          <p:nvPr/>
        </p:nvSpPr>
        <p:spPr>
          <a:xfrm>
            <a:off x="6490192" y="2595212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настраиваемая 24">
            <a:hlinkClick r:id="rId9" action="ppaction://hlinksldjump" highlightClick="1"/>
          </p:cNvPr>
          <p:cNvSpPr/>
          <p:nvPr/>
        </p:nvSpPr>
        <p:spPr>
          <a:xfrm>
            <a:off x="7605320" y="259523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настраиваемая 25">
            <a:hlinkClick r:id="rId10" action="ppaction://hlinksldjump" highlightClick="1"/>
          </p:cNvPr>
          <p:cNvSpPr/>
          <p:nvPr/>
        </p:nvSpPr>
        <p:spPr>
          <a:xfrm>
            <a:off x="5373072" y="329019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настраиваемая 26">
            <a:hlinkClick r:id="rId11" action="ppaction://hlinksldjump" highlightClick="1"/>
          </p:cNvPr>
          <p:cNvSpPr/>
          <p:nvPr/>
        </p:nvSpPr>
        <p:spPr>
          <a:xfrm>
            <a:off x="6490192" y="329019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rId12" action="ppaction://hlinksldjump" highlightClick="1"/>
          </p:cNvPr>
          <p:cNvSpPr/>
          <p:nvPr/>
        </p:nvSpPr>
        <p:spPr>
          <a:xfrm>
            <a:off x="7605320" y="329022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в конец 31">
            <a:hlinkClick r:id="rId13" action="ppaction://hlinksldjump" highlightClick="1"/>
          </p:cNvPr>
          <p:cNvSpPr/>
          <p:nvPr/>
        </p:nvSpPr>
        <p:spPr>
          <a:xfrm>
            <a:off x="8108394" y="5133265"/>
            <a:ext cx="720080" cy="45597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rId14" action="ppaction://hlinksldjump" highlightClick="1"/>
          </p:cNvPr>
          <p:cNvSpPr/>
          <p:nvPr/>
        </p:nvSpPr>
        <p:spPr>
          <a:xfrm>
            <a:off x="5373072" y="400504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rId15" action="ppaction://hlinksldjump" highlightClick="1"/>
          </p:cNvPr>
          <p:cNvSpPr/>
          <p:nvPr/>
        </p:nvSpPr>
        <p:spPr>
          <a:xfrm>
            <a:off x="6490192" y="400504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rId16" action="ppaction://hlinksldjump" highlightClick="1"/>
          </p:cNvPr>
          <p:cNvSpPr/>
          <p:nvPr/>
        </p:nvSpPr>
        <p:spPr>
          <a:xfrm>
            <a:off x="7605320" y="400506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15" grpId="0" animBg="1"/>
      <p:bldP spid="16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8002340" y="43417"/>
            <a:ext cx="936104" cy="5668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810522" y="764140"/>
            <a:ext cx="2191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11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57749" y="764143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936273" y="76414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10522" y="7641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48906" y="4437112"/>
            <a:ext cx="1755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648906" y="44371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224834" y="44371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19772" y="4437112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 :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62648" y="443711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8" grpId="0" animBg="1"/>
      <p:bldP spid="70" grpId="0" animBg="1"/>
      <p:bldP spid="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8002340" y="43417"/>
            <a:ext cx="936104" cy="5668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810522" y="764140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57749" y="764143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·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936273" y="76414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10522" y="7641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48906" y="4437112"/>
            <a:ext cx="1755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648906" y="44371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224834" y="44371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19772" y="4437112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: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62648" y="443711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8" grpId="0" animBg="1"/>
      <p:bldP spid="70" grpId="0" animBg="1"/>
      <p:bldP spid="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8002340" y="43417"/>
            <a:ext cx="936104" cy="5668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961382" y="764140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87099" y="760737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·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936273" y="76414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961382" y="7641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48906" y="4437112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648906" y="44371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224834" y="44371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19772" y="4437112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: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62648" y="443711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63060" y="7607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8" grpId="0" animBg="1"/>
      <p:bldP spid="70" grpId="0" animBg="1"/>
      <p:bldP spid="7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8002340" y="43417"/>
            <a:ext cx="936104" cy="5668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961382" y="764140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15739" y="760736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936273" y="76414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961382" y="7641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48906" y="4437112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648906" y="44371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224834" y="44371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19772" y="4437112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 :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62648" y="443711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63060" y="7607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8" grpId="0" animBg="1"/>
      <p:bldP spid="70" grpId="0" animBg="1"/>
      <p:bldP spid="7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8002340" y="43417"/>
            <a:ext cx="936104" cy="5668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961382" y="764140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15739" y="760736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·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936273" y="76414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961382" y="7641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48906" y="4437112"/>
            <a:ext cx="1960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648906" y="44371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224834" y="44371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19772" y="4437112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: 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62648" y="443711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63060" y="7607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76416" y="44371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8" grpId="0" animBg="1"/>
      <p:bldP spid="70" grpId="0" animBg="1"/>
      <p:bldP spid="72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8002340" y="43417"/>
            <a:ext cx="936104" cy="5668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961382" y="764140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15739" y="760736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936273" y="76414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961382" y="7641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48906" y="4437112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648906" y="44371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224834" y="44371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19772" y="4437112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: 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62648" y="443711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63060" y="7607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76416" y="44371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8" grpId="0" animBg="1"/>
      <p:bldP spid="70" grpId="0" animBg="1"/>
      <p:bldP spid="72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8002340" y="43417"/>
            <a:ext cx="936104" cy="5668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961382" y="764140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15739" y="760736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·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936273" y="76414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961382" y="7641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48906" y="4437112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648906" y="44371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224834" y="443711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19772" y="4437112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 : 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62648" y="443711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63060" y="76074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76416" y="443711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8" grpId="0" animBg="1"/>
      <p:bldP spid="70" grpId="0" animBg="1"/>
      <p:bldP spid="72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972</Words>
  <Application>WPS Presentation</Application>
  <PresentationFormat>Экран (4:3)</PresentationFormat>
  <Paragraphs>674</Paragraphs>
  <Slides>19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SimSun</vt:lpstr>
      <vt:lpstr>Wingdings</vt:lpstr>
      <vt:lpstr>Comic Sans MS</vt:lpstr>
      <vt:lpstr>Times New Roman</vt:lpstr>
      <vt:lpstr>Microsoft YaHei</vt:lpstr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244</cp:revision>
  <dcterms:created xsi:type="dcterms:W3CDTF">2020-03-10T07:50:00Z</dcterms:created>
  <dcterms:modified xsi:type="dcterms:W3CDTF">2024-11-01T15:22:19Z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53679310BB3E4142B96F889A63AD737B_12</vt:lpwstr>
  </property>
  <property fmtid="{D5CDD505-2E9C-101B-9397-08002B2CF9AE}" pid="3" name="KSOProductBuildVer">
    <vt:lpwstr>1049-12.2.0.18607</vt:lpwstr>
  </property>
</Properties>
</file>