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677C9D-3482-62EA-4362-0B3920E7A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462" y="567765"/>
            <a:ext cx="10993549" cy="1475013"/>
          </a:xfrm>
        </p:spPr>
        <p:txBody>
          <a:bodyPr/>
          <a:lstStyle/>
          <a:p>
            <a:r>
              <a:rPr lang="en-US"/>
              <a:t>Перпендикулярность в пространстве </a:t>
            </a:r>
            <a:br>
              <a:rPr lang="en-US"/>
            </a:br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F69627-8F08-113F-12A3-ECA85161A7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306" y="2251795"/>
            <a:ext cx="9291728" cy="968187"/>
          </a:xfrm>
        </p:spPr>
        <p:txBody>
          <a:bodyPr/>
          <a:lstStyle/>
          <a:p>
            <a:r>
              <a:rPr lang="en-US"/>
              <a:t>Что такое Перпендикуляр в пространстве? </a:t>
            </a:r>
          </a:p>
          <a:p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8C24D2-7CDE-AA69-A6BA-75A86321D5BE}"/>
              </a:ext>
            </a:extLst>
          </p:cNvPr>
          <p:cNvSpPr txBox="1"/>
          <p:nvPr/>
        </p:nvSpPr>
        <p:spPr>
          <a:xfrm>
            <a:off x="581190" y="3209364"/>
            <a:ext cx="366210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>
                <a:solidFill>
                  <a:schemeClr val="bg1"/>
                </a:solidFill>
              </a:rPr>
              <a:t>Две прямые в пространстве перпендикулярны друг другу, если они соответственно параллельны некоторым двум другим взаимно перпендикулярным прямым, лежащим в одной плоскости. Две прямые, лежащие в одной плоскости, называются перпендикулярными (или взаимно перпендикулярными), если они образуют четыре прямых угла.</a:t>
            </a:r>
            <a:endParaRPr lang="ru-RU">
              <a:solidFill>
                <a:schemeClr val="bg1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0377CD4-FD50-D7B8-7BBB-4D301565B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6735" y="3429000"/>
            <a:ext cx="2803335" cy="269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54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1720DE-14AC-38F5-7421-E7ECEC448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 перпендикулярности в пространстве в трудах Евклида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20AD98-5F19-EF1E-FB5A-945ED9647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507" y="1262400"/>
            <a:ext cx="3769679" cy="3879645"/>
          </a:xfrm>
        </p:spPr>
        <p:txBody>
          <a:bodyPr/>
          <a:lstStyle/>
          <a:p>
            <a:r>
              <a:rPr lang="en-US"/>
              <a:t>Теорема Евклида — основной элемент теории чисел. Она утверждает, что для любого конечного списка простых чисел найдётся простое число, не вошедшее в этот список (то есть существует бесконечно много простых чисел).</a:t>
            </a:r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A7A4A9-6FB0-90E8-F558-A635A7771736}"/>
              </a:ext>
            </a:extLst>
          </p:cNvPr>
          <p:cNvSpPr txBox="1"/>
          <p:nvPr/>
        </p:nvSpPr>
        <p:spPr>
          <a:xfrm>
            <a:off x="406400" y="4349377"/>
            <a:ext cx="61677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/>
              <a:t>Аксио́ма паралле́льности Евкли́да, или пя́тый постула́т, — одна из аксиом, лежащих в основании классической планиметрии. Впервые приведена в «Началах» Евклида</a:t>
            </a:r>
          </a:p>
          <a:p>
            <a:pPr algn="l"/>
            <a:r>
              <a:rPr lang="en-US"/>
              <a:t>И если прямая, падающая на две прямые, образует внутренние и по одну сторону углы, меньшие двух прямых, то продолженные неограниченно эти прямые встретятся с той стороны, где углы меньше двух прямых</a:t>
            </a:r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3096750-958B-3D4C-F9ED-AA8C5FAB57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1" y="2344766"/>
            <a:ext cx="4183097" cy="35595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691500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1BE553-C3EF-7ACC-1646-39A00E036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В трудах Лежандра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61B1DA-BD71-45AD-BFBC-0E3136593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715956"/>
            <a:ext cx="7477422" cy="1284233"/>
          </a:xfrm>
        </p:spPr>
        <p:txBody>
          <a:bodyPr>
            <a:normAutofit/>
          </a:bodyPr>
          <a:lstStyle/>
          <a:p>
            <a:r>
              <a:rPr lang="en-US"/>
              <a:t>Теорема Лежандра в сферической тригонометрии позволяет упростить решение сферического треугольника, если известно, что его стороны достаточно малы по сравнению с радиусом сферы, на которой он расположен.</a:t>
            </a:r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3039023-B2CF-BFF5-8DB4-CB4D9A126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5635" y="2180497"/>
            <a:ext cx="3315172" cy="41495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C22050-66CC-4D84-8C34-5DE8C670977A}"/>
              </a:ext>
            </a:extLst>
          </p:cNvPr>
          <p:cNvSpPr txBox="1"/>
          <p:nvPr/>
        </p:nvSpPr>
        <p:spPr>
          <a:xfrm>
            <a:off x="0" y="2920892"/>
            <a:ext cx="887141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/>
              <a:t>Французский математик. Член Парижской Академии наук (1783). Окончил Колледж Мазарини в Париже (1774). Работал в Парижской военной школе (1775—1780) и Политехнической школе Парижа (с 1788). Был членом Бюро долгот (1813—1833). Основные труды в области теории чисел, геометрии и математического анализа. Первым применил в вычислениях метод наименьших квадратов (1805). В вариационном исчислении установил признак существования экстремума (условие Лежандра). В теории чисел получил эмпирическую формулу для нахождения числа простых чисел, не превосходящих заданного числа (1798); известен также символ Лежандра. В теории специальных функций построил один из ортогональных полиномов — многочлен Лежандра. Автор учебника «Начала геометрии» (1794), в котором осуществил арифметизацию и алгебраизацию древнейшего раздела математики, для обоснования некоторых фактов использовал элементы учения о симметрии.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24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1835D-4CC3-1914-A705-A587C4DE4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Теория о трех перпендикулярах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8905BA-4ECF-7701-3A86-5DB30B65C252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143434" y="2026734"/>
            <a:ext cx="3657601" cy="1666725"/>
          </a:xfrm>
        </p:spPr>
        <p:txBody>
          <a:bodyPr>
            <a:normAutofit lnSpcReduction="10000"/>
          </a:bodyPr>
          <a:lstStyle/>
          <a:p>
            <a:r>
              <a:rPr lang="en-US"/>
              <a:t>Прямая, проведённая в плоскости через основание наклонной, перпендикулярная к её проекции на эту плоскость, перпендикулярна и самой наклонной.</a:t>
            </a:r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8F7061E-B304-B4F3-5315-6270CF0D0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3577" y="2103700"/>
            <a:ext cx="5510305" cy="317951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9F0B946-4F22-4094-C6DC-41D1A30AFE39}"/>
              </a:ext>
            </a:extLst>
          </p:cNvPr>
          <p:cNvSpPr txBox="1"/>
          <p:nvPr/>
        </p:nvSpPr>
        <p:spPr>
          <a:xfrm>
            <a:off x="298822" y="3693459"/>
            <a:ext cx="79487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/>
              <a:t>Пример использования
править
Докажите, что через любую точку прямой в пространстве можно провести перпендикулярную ей прямую.
Решение
править
Решение: пусть а — прямая и А — точка на ней. Возьмем любую точку Х вне прямой а и проведем через эту точку и прямую а плоскость α. В плоскости α через точку А можно провести прямую b, перпендикулярную а.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29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94FEF-1BB1-B795-529C-6671C5429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Пример задачи о перпендикулярности в пространстве 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10B4DF-041A-2438-B45B-4F54A7170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6"/>
            <a:ext cx="6333252" cy="40989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/>
              <a:t>Задача№1
Прямая РQ параллельна плоскости α (рис. 1). Через точки Р и Q проведены прямые, перпендикулярные к плоскости α, которые пересекают эту плоскость соответственно в точках Р1 и Q1. Докажите, что PQ = P1Q1.</a:t>
            </a:r>
          </a:p>
          <a:p>
            <a:pPr marL="0" indent="0">
              <a:buNone/>
            </a:pPr>
            <a:r>
              <a:rPr lang="en-US"/>
              <a:t>Доказательство:
1. Две прямые РР1 и QQ1 перпендикулярны к одной и той же плоскости α. Значит, эти прямые параллельны между собой. Пусть через них проходит плоскость β. В плоскости β прямые PQ и P1Q1 параллельны, так как по условию PQ параллельна α.
2. Рассмотрим прямоугольник РР1Q1Q. В прямоугольнике РР1Q1Q противоположные стороны равны, значит, PQ = P1Q1, что и требовалось доказать.</a:t>
            </a:r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4BD0B9D-DED5-3EEE-F430-B5EEAD442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4445" y="1963878"/>
            <a:ext cx="4135717" cy="369523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0126271-6DA2-8CC1-DF78-5B0135098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9798" y="2124243"/>
            <a:ext cx="3575890" cy="2517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920607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5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Дивиденд</vt:lpstr>
      <vt:lpstr>Перпендикулярность в пространстве  </vt:lpstr>
      <vt:lpstr>О перпендикулярности в пространстве в трудах Евклида</vt:lpstr>
      <vt:lpstr>В трудах Лежандра</vt:lpstr>
      <vt:lpstr>Теория о трех перпендикулярах</vt:lpstr>
      <vt:lpstr>Пример задачи о перпендикулярности в пространстве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Перпендикулярность в пространстве  </dc:title>
  <dc:creator>cepoialexandra2007@gmail.com</dc:creator>
  <cp:lastModifiedBy>cepoialexandra2007@gmail.com</cp:lastModifiedBy>
  <cp:revision>1</cp:revision>
  <dcterms:created xsi:type="dcterms:W3CDTF">2024-12-15T17:03:19Z</dcterms:created>
  <dcterms:modified xsi:type="dcterms:W3CDTF">2024-12-15T17:42:57Z</dcterms:modified>
</cp:coreProperties>
</file>