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18"/>
  </p:handoutMasterIdLst>
  <p:sldIdLst>
    <p:sldId id="256" r:id="rId3"/>
    <p:sldId id="274" r:id="rId4"/>
    <p:sldId id="276" r:id="rId5"/>
    <p:sldId id="288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287" r:id="rId16"/>
    <p:sldId id="25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253DE22-837A-4860-AB81-6EE81483307C}">
          <p14:sldIdLst>
            <p14:sldId id="256"/>
            <p14:sldId id="274"/>
            <p14:sldId id="276"/>
            <p14:sldId id="288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287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  <a:srgbClr val="FF00FF"/>
    <a:srgbClr val="C05B08"/>
    <a:srgbClr val="FFC1C1"/>
    <a:srgbClr val="008000"/>
    <a:srgbClr val="04041E"/>
    <a:srgbClr val="0D0D71"/>
    <a:srgbClr val="130541"/>
    <a:srgbClr val="230975"/>
    <a:srgbClr val="4311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930" y="-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19"/>
    </p:cViewPr>
  </p:sorterViewPr>
  <p:notesViewPr>
    <p:cSldViewPr>
      <p:cViewPr varScale="1">
        <p:scale>
          <a:sx n="67" d="100"/>
          <a:sy n="67" d="100"/>
        </p:scale>
        <p:origin x="-3168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DA1178-CCE7-42DC-98D6-71259D5EC55A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77DB-9F27-498A-9C4E-308FC3D18F44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B44963-81E1-4306-AA39-0ADE91555D82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259060" y="262397"/>
            <a:ext cx="1152128" cy="6144667"/>
          </a:xfrm>
          <a:prstGeom prst="rect">
            <a:avLst/>
          </a:prstGeom>
          <a:solidFill>
            <a:srgbClr val="04041E"/>
          </a:solidFill>
          <a:ln>
            <a:solidFill>
              <a:srgbClr val="1305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736137" y="266281"/>
            <a:ext cx="1152128" cy="6144667"/>
          </a:xfrm>
          <a:prstGeom prst="rect">
            <a:avLst/>
          </a:prstGeom>
          <a:solidFill>
            <a:srgbClr val="130541"/>
          </a:solidFill>
          <a:ln>
            <a:solidFill>
              <a:srgbClr val="1305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Picture 2" descr="http://ae01.alicdn.com/kf/HTB1lGgAXtfvK1RjSspfq6zzXFXaA.jpg_q50.jp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511742" y="255502"/>
            <a:ext cx="7633704" cy="6144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251520" y="6453336"/>
            <a:ext cx="8636745" cy="2880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Каратанова</a:t>
            </a:r>
            <a:r>
              <a:rPr lang="ru-RU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М.Н. МБОУ СОШ №256 ГО ЗАТО Фокино Приморский край</a:t>
            </a:r>
            <a:endParaRPr lang="ru-RU" sz="16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 rot="21149676">
            <a:off x="132255" y="518370"/>
            <a:ext cx="4102375" cy="648072"/>
          </a:xfrm>
          <a:prstGeom prst="rect">
            <a:avLst/>
          </a:prstGeom>
          <a:solidFill>
            <a:srgbClr val="FFC000"/>
          </a:solidFill>
          <a:ln w="793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УСТНЫЙ</a:t>
            </a:r>
            <a:r>
              <a:rPr lang="ru-RU" sz="2800" b="1" baseline="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СЧЁТ - </a:t>
            </a:r>
            <a:r>
              <a:rPr lang="ru-RU" sz="2800" b="1" baseline="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19</a:t>
            </a:r>
            <a:endParaRPr lang="ru-RU" sz="28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 rot="193606">
            <a:off x="767195" y="5013789"/>
            <a:ext cx="7771260" cy="1150702"/>
          </a:xfrm>
          <a:prstGeom prst="rect">
            <a:avLst/>
          </a:prstGeom>
          <a:solidFill>
            <a:schemeClr val="bg1"/>
          </a:solidFill>
          <a:ln w="7937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FF00FF"/>
                </a:solidFill>
                <a:latin typeface="Comic Sans MS" panose="030F0702030302020204" pitchFamily="66" charset="0"/>
              </a:rPr>
              <a:t>УМНОЖЕНИЕ</a:t>
            </a:r>
            <a:r>
              <a:rPr lang="ru-RU" sz="3000" b="1" baseline="0" dirty="0" smtClean="0">
                <a:solidFill>
                  <a:srgbClr val="FF00FF"/>
                </a:solidFill>
                <a:latin typeface="Comic Sans MS" panose="030F0702030302020204" pitchFamily="66" charset="0"/>
              </a:rPr>
              <a:t> ДЕСЯТИЧНОЙ ДРОБИ НА РАЗРЯДНУЮ ЕДИНИЦУ 0,001</a:t>
            </a:r>
            <a:endParaRPr lang="ru-RU" sz="3000" b="1" dirty="0">
              <a:solidFill>
                <a:srgbClr val="FF00FF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 rot="642767">
            <a:off x="7713399" y="761326"/>
            <a:ext cx="864095" cy="1340532"/>
          </a:xfrm>
          <a:prstGeom prst="rect">
            <a:avLst/>
          </a:prstGeom>
          <a:solidFill>
            <a:srgbClr val="CCC1D9"/>
          </a:solidFill>
          <a:ln w="793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008000"/>
                </a:solidFill>
                <a:latin typeface="Comic Sans MS" panose="030F0702030302020204" pitchFamily="66" charset="0"/>
              </a:rPr>
              <a:t>5</a:t>
            </a:r>
            <a:endParaRPr lang="ru-RU" sz="6000" b="1" dirty="0">
              <a:solidFill>
                <a:srgbClr val="008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 rot="205294">
            <a:off x="339850" y="1297168"/>
            <a:ext cx="3384375" cy="648072"/>
          </a:xfrm>
          <a:prstGeom prst="rect">
            <a:avLst/>
          </a:prstGeom>
          <a:solidFill>
            <a:schemeClr val="tx2">
              <a:lumMod val="75000"/>
            </a:schemeClr>
          </a:solidFill>
          <a:ln w="793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МАТЕМАТИКА</a:t>
            </a:r>
            <a:endParaRPr lang="ru-RU" sz="2800" b="1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ae01.alicdn.com/kf/HTB1lGgAXtfvK1RjSspfq6zzXFXaA.jpg_q50.jp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3203848" y="657785"/>
            <a:ext cx="5770688" cy="4838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477160" y="5877272"/>
            <a:ext cx="748732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Успехов!</a:t>
            </a:r>
            <a:endParaRPr lang="ru-RU" sz="4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79512" y="836712"/>
            <a:ext cx="3816423" cy="4536504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pbs.twimg.com/media/DwPNK30WsAEj-NG.jpg:large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44" r="20361"/>
          <a:stretch>
            <a:fillRect/>
          </a:stretch>
        </p:blipFill>
        <p:spPr bwMode="auto">
          <a:xfrm>
            <a:off x="251519" y="980728"/>
            <a:ext cx="8712969" cy="4999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 userDrawn="1"/>
        </p:nvSpPr>
        <p:spPr>
          <a:xfrm>
            <a:off x="395536" y="5687030"/>
            <a:ext cx="586937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2843808" y="332656"/>
            <a:ext cx="586937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https://pbs.twimg.com/media/DwPNK30WsAEj-NG.jpg:large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251520" y="1074758"/>
            <a:ext cx="8704163" cy="4916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477160" y="5877272"/>
            <a:ext cx="748732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769751" y="5819343"/>
            <a:ext cx="69021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Продолжение следует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grpSp>
        <p:nvGrpSpPr>
          <p:cNvPr id="2" name="Группа 1"/>
          <p:cNvGrpSpPr/>
          <p:nvPr userDrawn="1"/>
        </p:nvGrpSpPr>
        <p:grpSpPr>
          <a:xfrm rot="1045101">
            <a:off x="3753775" y="1102852"/>
            <a:ext cx="4404144" cy="1490661"/>
            <a:chOff x="473014" y="2850305"/>
            <a:chExt cx="4404144" cy="1490661"/>
          </a:xfrm>
        </p:grpSpPr>
        <p:sp>
          <p:nvSpPr>
            <p:cNvPr id="9" name="Прямоугольник 8"/>
            <p:cNvSpPr/>
            <p:nvPr userDrawn="1"/>
          </p:nvSpPr>
          <p:spPr>
            <a:xfrm rot="21053530">
              <a:off x="473014" y="2850305"/>
              <a:ext cx="4404144" cy="1490661"/>
            </a:xfrm>
            <a:prstGeom prst="rect">
              <a:avLst/>
            </a:prstGeom>
            <a:solidFill>
              <a:srgbClr val="E9EFF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 userDrawn="1"/>
          </p:nvSpPr>
          <p:spPr>
            <a:xfrm rot="21018818">
              <a:off x="732228" y="3042233"/>
              <a:ext cx="3827010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ru-RU" sz="54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МОЛОДЦЫ!</a:t>
              </a:r>
              <a:endParaRPr lang="ru-RU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4505868" y="1052736"/>
            <a:ext cx="3672408" cy="4752528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971600" y="1884344"/>
            <a:ext cx="4032448" cy="830997"/>
            <a:chOff x="1187624" y="1842261"/>
            <a:chExt cx="4032448" cy="830997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1187624" y="1897720"/>
              <a:ext cx="4032448" cy="720080"/>
            </a:xfrm>
            <a:prstGeom prst="rect">
              <a:avLst/>
            </a:prstGeom>
            <a:solidFill>
              <a:srgbClr val="E9EFF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685804" y="1842261"/>
              <a:ext cx="3036088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48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effectLst/>
                </a:rPr>
                <a:t>Источники</a:t>
              </a:r>
              <a:endParaRPr lang="ru-RU" sz="4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solidDmnd">
          <a:fgClr>
            <a:schemeClr val="accent5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image" Target="../media/image11.jpeg"/><Relationship Id="rId7" Type="http://schemas.openxmlformats.org/officeDocument/2006/relationships/image" Target="../media/image10.jpeg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3" Type="http://schemas.openxmlformats.org/officeDocument/2006/relationships/image" Target="../media/image6.jpeg"/><Relationship Id="rId2" Type="http://schemas.openxmlformats.org/officeDocument/2006/relationships/hyperlink" Target="https://pbs.twimg.com/media/DwPNK30WsAEj-NG.jpg:large" TargetMode="External"/><Relationship Id="rId1" Type="http://schemas.openxmlformats.org/officeDocument/2006/relationships/hyperlink" Target="http://ae01.alicdn.com/kf/HTB1lGgAXtfvK1RjSspfq6zzXFXaA.jpg_q50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070" y="6453505"/>
            <a:ext cx="8747125" cy="390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63"/>
          <p:cNvSpPr/>
          <p:nvPr/>
        </p:nvSpPr>
        <p:spPr>
          <a:xfrm>
            <a:off x="3863662" y="4782474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0,9012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65211" y="3067569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90,120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281448" y="1427131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71071" y="2270414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851599" y="5794708"/>
            <a:ext cx="3025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901,2 ·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78019" y="394581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9,012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512037" y="432372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14,8 ·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76786" y="5794709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0,9012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306392" y="43928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258135" y="314062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№8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39" grpId="0" animBg="1"/>
      <p:bldP spid="63" grpId="0" animBg="1"/>
      <p:bldP spid="65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833107" y="393939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0,05433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833107" y="476908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0,5433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26733" y="5773280"/>
            <a:ext cx="3025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54,33 ·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33107" y="306115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5,433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695446" y="460349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2,3 ·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279182" y="142106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265228" y="226108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258968" y="312849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0,0023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0,05433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0,0023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№9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879153" y="479101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0,1503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852361" y="393939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1,503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93895" y="5795713"/>
            <a:ext cx="3025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150,3 ·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51210" y="3061154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0,10503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233781" y="441524"/>
            <a:ext cx="3025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70,05 ·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272882" y="142106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7,005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272882" y="227626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0,7005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272882" y="315623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0,07005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0,1503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0,07005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№10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418393" y="1196752"/>
            <a:ext cx="1851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Титульный слайд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618319" y="1586676"/>
            <a:ext cx="145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слайдов</a:t>
            </a:r>
            <a:endParaRPr lang="ru-RU" dirty="0"/>
          </a:p>
        </p:txBody>
      </p:sp>
      <p:pic>
        <p:nvPicPr>
          <p:cNvPr id="1026" name="Picture 2" descr="https://i.pinimg.com/736x/57/cb/2d/57cb2d511b8a4e8235d4dfa8559ecf3c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88224" y="2391456"/>
            <a:ext cx="1706720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.pinimg.com/736x/42/50/f6/4250f6304a4c2911c27137773b1147ee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63527" y="3140968"/>
            <a:ext cx="1706720" cy="2389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i.pinimg.com/736x/64/99/3a/64993a342f2688197dca306844c9e739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499992" y="4077072"/>
            <a:ext cx="1685779" cy="2196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bookree.org/loader/img.php?dir=340c3daddc982eb4c16074cf5905883d&amp;file=1.pn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168792" y="3284984"/>
            <a:ext cx="1720835" cy="2245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cook.minemshop.ru/image/1023444880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123728" y="4335672"/>
            <a:ext cx="1685779" cy="2201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utoShape 12" descr="https://xn----gtbbearpc0e1cxd.xn--p1ai/wp-content/uploads/2017/11/%D0%93%D0%94%D0%97-%D0%BF%D0%BE-%D0%BC%D0%B0%D1%82%D0%B5%D0%BC%D0%B0%D1%82%D0%B8%D0%BA%D0%B5-5-%D0%BA%D0%BB%D0%B0%D1%81%D1%81-%D0%B0%D0%B2%D1%82%D0%BE%D1%80%D1%8B-%D0%94%D0%BE%D1%80%D0%BE%D1%84%D0%B5%D0%B5%D0%B2-%D0%B8-%D0%A8%D0%B0%D1%80%D1%8B%D0%B3%D0%B8%D0%B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sp>
        <p:nvSpPr>
          <p:cNvPr id="10" name="AutoShape 14" descr="https://xn----gtbbearpc0e1cxd.xn--p1ai/wp-content/uploads/2017/11/%D0%93%D0%94%D0%97-%D0%BF%D0%BE-%D0%BC%D0%B0%D1%82%D0%B5%D0%BC%D0%B0%D1%82%D0%B8%D0%BA%D0%B5-5-%D0%BA%D0%BB%D0%B0%D1%81%D1%81-%D0%B0%D0%B2%D1%82%D0%BE%D1%80%D1%8B-%D0%94%D0%BE%D1%80%D0%BE%D1%84%D0%B5%D0%B5%D0%B2-%D0%B8-%D0%A8%D0%B0%D1%80%D1%8B%D0%B3%D0%B8%D0%B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pic>
        <p:nvPicPr>
          <p:cNvPr id="1040" name="Picture 16" descr="https://elib.pnzgu.ru/files/eb/image/7HQtIuQ83hS7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83568" y="3933056"/>
            <a:ext cx="1695294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124744"/>
            <a:ext cx="3845540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Здравствуйте.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каждом слайде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представлено два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примера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несколько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 ответов.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Ваша задача найти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правильный ответ.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8100392" y="6093296"/>
            <a:ext cx="754384" cy="5040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Прямоугольник 39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865724" y="486146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0,0053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865724" y="396759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288398" y="5806044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5,3 ·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56048" y="310349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695446" y="432372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0,6 ·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272092" y="139826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0,00006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272092" y="3156234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272092" y="226830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0,0006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0,0053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0,0006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872710" y="308982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0,0432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872709" y="4847791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4,32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61847" y="5797673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43,2 ·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72708" y="3956986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0,432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742870" y="439280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6,8 ·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306392" y="1395033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292061" y="3165222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0,0068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6202" y="5795712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0,432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306392" y="43928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0,0068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298606" y="226507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0,068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3" grpId="0" animBg="1"/>
      <p:bldP spid="65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63"/>
          <p:cNvSpPr/>
          <p:nvPr/>
        </p:nvSpPr>
        <p:spPr>
          <a:xfrm>
            <a:off x="3867477" y="4837133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0,0075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67477" y="3108716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288541" y="226830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0,0365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300197" y="1398263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0,00365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292680" y="5795711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7,5 ·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68399" y="3969889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0,075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494186" y="448053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36,5 ·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6202" y="5795712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0,0075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306392" y="43928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0,0365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288541" y="315623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0,365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39" grpId="0" animBg="1"/>
      <p:bldP spid="63" grpId="0" animBg="1"/>
      <p:bldP spid="65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Прямоугольник 61"/>
          <p:cNvSpPr/>
          <p:nvPr/>
        </p:nvSpPr>
        <p:spPr>
          <a:xfrm>
            <a:off x="6282633" y="139826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0,6342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76196" y="224559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0,06342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862847" y="3957438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0,0402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851190" y="310769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0,00402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68492" y="5791682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40,2 ·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51190" y="481600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482422" y="432371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634,2 ·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286447" y="3140967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6,3420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0,0402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0,6342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5" grpId="0" animBg="1"/>
      <p:bldP spid="72" grpId="0" animBg="1"/>
      <p:bldP spid="39" grpId="0" animBg="1"/>
      <p:bldP spid="60" grpId="0" animBg="1"/>
      <p:bldP spid="63" grpId="0" animBg="1"/>
      <p:bldP spid="6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864692" y="392811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0,00052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874700" y="480960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57565" y="5766263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0,52 ·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53035" y="308118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227106" y="432372"/>
            <a:ext cx="3025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121,6 ·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296643" y="1421288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1,216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296643" y="315623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0,01216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293767" y="226829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0,1216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0,00052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0,1216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63"/>
          <p:cNvSpPr/>
          <p:nvPr/>
        </p:nvSpPr>
        <p:spPr>
          <a:xfrm>
            <a:off x="3879405" y="306115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0,00202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79405" y="391090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282439" y="1370728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7,0139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302386" y="227130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0,70139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057565" y="5810712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2,02 ·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79405" y="478957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991153" y="441524"/>
            <a:ext cx="3256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7013,9 ·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282439" y="3159237"/>
            <a:ext cx="189215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70,139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0,00202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7,0139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  <p:bldP spid="39" grpId="0" animBg="1"/>
      <p:bldP spid="61" grpId="0" animBg="1"/>
      <p:bldP spid="63" grpId="0" animBg="1"/>
      <p:bldP spid="6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851920" y="4786297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0,0001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851920" y="393939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242715" y="5795713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0,1 ·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51920" y="306115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0,00001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203405" y="446202"/>
            <a:ext cx="3025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200,9 · 0,001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251962" y="1421067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20,09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263998" y="227626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2,009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272220" y="315623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0,2009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0,0001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0,2009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rgbClr val="99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912</Words>
  <Application>WPS Presentation</Application>
  <PresentationFormat>Экран (4:3)</PresentationFormat>
  <Paragraphs>233</Paragraphs>
  <Slides>14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3" baseType="lpstr">
      <vt:lpstr>Arial</vt:lpstr>
      <vt:lpstr>SimSun</vt:lpstr>
      <vt:lpstr>Wingdings</vt:lpstr>
      <vt:lpstr>Comic Sans MS</vt:lpstr>
      <vt:lpstr>Times New Roman</vt:lpstr>
      <vt:lpstr>Calibri</vt:lpstr>
      <vt:lpstr>Microsoft YaHei</vt:lpstr>
      <vt:lpstr>Arial Unicode MS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KarMaN</dc:creator>
  <cp:lastModifiedBy>Людмила Мороз</cp:lastModifiedBy>
  <cp:revision>465</cp:revision>
  <dcterms:created xsi:type="dcterms:W3CDTF">2020-03-10T07:50:00Z</dcterms:created>
  <dcterms:modified xsi:type="dcterms:W3CDTF">2024-11-01T15:28:38Z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0DC01F42E2C346F8AD2876066A3EFEAC_12</vt:lpwstr>
  </property>
  <property fmtid="{D5CDD505-2E9C-101B-9397-08002B2CF9AE}" pid="3" name="KSOProductBuildVer">
    <vt:lpwstr>1049-12.2.0.18607</vt:lpwstr>
  </property>
</Properties>
</file>