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5"/>
  </p:handoutMasterIdLst>
  <p:sldIdLst>
    <p:sldId id="256" r:id="rId3"/>
    <p:sldId id="265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7" r:id="rId13"/>
    <p:sldId id="309" r:id="rId14"/>
    <p:sldId id="310" r:id="rId15"/>
    <p:sldId id="311" r:id="rId16"/>
    <p:sldId id="312" r:id="rId17"/>
    <p:sldId id="313" r:id="rId18"/>
    <p:sldId id="314" r:id="rId19"/>
    <p:sldId id="316" r:id="rId20"/>
    <p:sldId id="317" r:id="rId21"/>
    <p:sldId id="319" r:id="rId22"/>
    <p:sldId id="318" r:id="rId23"/>
    <p:sldId id="25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F5D"/>
    <a:srgbClr val="1E5C3D"/>
    <a:srgbClr val="339966"/>
    <a:srgbClr val="C2FEEA"/>
    <a:srgbClr val="ABE472"/>
    <a:srgbClr val="85D7AE"/>
    <a:srgbClr val="FFFF99"/>
    <a:srgbClr val="3B4931"/>
    <a:srgbClr val="337944"/>
    <a:srgbClr val="708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23" autoAdjust="0"/>
  </p:normalViewPr>
  <p:slideViewPr>
    <p:cSldViewPr>
      <p:cViewPr varScale="1">
        <p:scale>
          <a:sx n="95" d="100"/>
          <a:sy n="95" d="100"/>
        </p:scale>
        <p:origin x="-14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88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9" Type="http://schemas.openxmlformats.org/officeDocument/2006/relationships/image" Target="../media/image38.wmf"/><Relationship Id="rId8" Type="http://schemas.openxmlformats.org/officeDocument/2006/relationships/image" Target="../media/image46.wmf"/><Relationship Id="rId7" Type="http://schemas.openxmlformats.org/officeDocument/2006/relationships/image" Target="../media/image45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5" Type="http://schemas.openxmlformats.org/officeDocument/2006/relationships/image" Target="../media/image65.wmf"/><Relationship Id="rId4" Type="http://schemas.openxmlformats.org/officeDocument/2006/relationships/image" Target="../media/image64.wmf"/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4.vml.rels><?xml version="1.0" encoding="UTF-8" standalone="yes"?>
<Relationships xmlns="http://schemas.openxmlformats.org/package/2006/relationships"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5.vml.rels><?xml version="1.0" encoding="UTF-8" standalone="yes"?>
<Relationships xmlns="http://schemas.openxmlformats.org/package/2006/relationships"><Relationship Id="rId9" Type="http://schemas.openxmlformats.org/officeDocument/2006/relationships/image" Target="../media/image80.wmf"/><Relationship Id="rId8" Type="http://schemas.openxmlformats.org/officeDocument/2006/relationships/image" Target="../media/image79.wmf"/><Relationship Id="rId7" Type="http://schemas.openxmlformats.org/officeDocument/2006/relationships/image" Target="../media/image78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7" Type="http://schemas.openxmlformats.org/officeDocument/2006/relationships/image" Target="../media/image86.wmf"/><Relationship Id="rId6" Type="http://schemas.openxmlformats.org/officeDocument/2006/relationships/image" Target="../media/image85.wmf"/><Relationship Id="rId5" Type="http://schemas.openxmlformats.org/officeDocument/2006/relationships/image" Target="../media/image38.wmf"/><Relationship Id="rId4" Type="http://schemas.openxmlformats.org/officeDocument/2006/relationships/image" Target="../media/image84.wmf"/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7" Type="http://schemas.openxmlformats.org/officeDocument/2006/relationships/image" Target="../media/image91.wmf"/><Relationship Id="rId6" Type="http://schemas.openxmlformats.org/officeDocument/2006/relationships/image" Target="../media/image85.wmf"/><Relationship Id="rId5" Type="http://schemas.openxmlformats.org/officeDocument/2006/relationships/image" Target="../media/image38.wmf"/><Relationship Id="rId4" Type="http://schemas.openxmlformats.org/officeDocument/2006/relationships/image" Target="../media/image90.wmf"/><Relationship Id="rId3" Type="http://schemas.openxmlformats.org/officeDocument/2006/relationships/image" Target="../media/image83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18.vml.rels><?xml version="1.0" encoding="UTF-8" standalone="yes"?>
<Relationships xmlns="http://schemas.openxmlformats.org/package/2006/relationships"><Relationship Id="rId9" Type="http://schemas.openxmlformats.org/officeDocument/2006/relationships/image" Target="../media/image100.wmf"/><Relationship Id="rId8" Type="http://schemas.openxmlformats.org/officeDocument/2006/relationships/image" Target="../media/image77.wmf"/><Relationship Id="rId7" Type="http://schemas.openxmlformats.org/officeDocument/2006/relationships/image" Target="../media/image99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1" Type="http://schemas.openxmlformats.org/officeDocument/2006/relationships/image" Target="../media/image102.wmf"/><Relationship Id="rId10" Type="http://schemas.openxmlformats.org/officeDocument/2006/relationships/image" Target="../media/image101.wmf"/><Relationship Id="rId1" Type="http://schemas.openxmlformats.org/officeDocument/2006/relationships/image" Target="../media/image9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9" Type="http://schemas.openxmlformats.org/officeDocument/2006/relationships/image" Target="../media/image29.wmf"/><Relationship Id="rId8" Type="http://schemas.openxmlformats.org/officeDocument/2006/relationships/image" Target="../media/image28.wmf"/><Relationship Id="rId7" Type="http://schemas.openxmlformats.org/officeDocument/2006/relationships/image" Target="../media/image27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9" Type="http://schemas.openxmlformats.org/officeDocument/2006/relationships/image" Target="../media/image38.wmf"/><Relationship Id="rId8" Type="http://schemas.openxmlformats.org/officeDocument/2006/relationships/image" Target="../media/image37.wmf"/><Relationship Id="rId7" Type="http://schemas.openxmlformats.org/officeDocument/2006/relationships/image" Target="../media/image36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99EF8-680E-4BFA-A99C-230A3FA747F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76A86-92FA-442D-B3CF-5BC236E5321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B756C-BE35-4708-82F3-2E942E6108A7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Нажимаем на мини-изображение девочки в правом</a:t>
            </a:r>
            <a:r>
              <a:rPr lang="ru-RU" baseline="0" dirty="0" smtClean="0"/>
              <a:t> нижнем углу.  2. нажимаем на прямоугольник «Рисунок». 3. Задачу учащиеся решают на доске. Кнопка «Ответ» – проверяем ответ, который получился у ребёнка. Кнопка «Проверка» – проверяем алгоритм решения задачи. Каждый последующий пункт появляется после нажатия на кнопку. 4. Кнопка со знаком вопроса – переход на слайд теории.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Нажимаем на мини-изображение девочки в правом</a:t>
            </a:r>
            <a:r>
              <a:rPr lang="ru-RU" baseline="0" dirty="0" smtClean="0"/>
              <a:t> нижнем углу.  2. нажимаем на прямоугольник «Рисунок». 3. Задачу учащиеся решают на доске. Кнопка «Ответ» – проверяем ответ, который получился у ребёнка. Кнопка «Проверка» – проверяем алгоритм решения задачи. Каждый последующий пункт появляется после нажатия на кнопку. 4. Кнопка со знаком вопроса – переход на слайд теории.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Нажимаем на мини-изображение девочки в правом</a:t>
            </a:r>
            <a:r>
              <a:rPr lang="ru-RU" baseline="0" dirty="0" smtClean="0"/>
              <a:t> нижнем углу.  2. нажимаем на прямоугольник «Рисунок». 3. Задачу учащиеся решают на доске. Кнопка «Ответ» – проверяем ответ, который получился у ребёнка. Кнопка «Проверка» – проверяем алгоритм решения задачи. Каждый последующий пункт появляется после нажатия на кнопку.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Нажимаем на мини-изображение девочки в правом</a:t>
            </a:r>
            <a:r>
              <a:rPr lang="ru-RU" baseline="0" dirty="0" smtClean="0"/>
              <a:t> нижнем углу.  2. нажимаем на прямоугольник «Рисунок». 3. Задачу учащиеся решают на доске. Кнопка «Ответ» – проверяем ответ, который получился у ребёнка. Кнопка «Проверка» – проверяем алгоритм решения задачи. Каждый последующий пункт появляется после нажатия на кнопку.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Нажимаем на мини-изображение девочки в правом</a:t>
            </a:r>
            <a:r>
              <a:rPr lang="ru-RU" baseline="0" dirty="0" smtClean="0"/>
              <a:t> нижнем углу.  2. нажимаем на прямоугольник «Рисунок». 3. Задачу учащиеся решают на доске. Кнопка «Ответ» – проверяем ответ, который получился у ребёнка. Кнопка «Проверка» – проверяем алгоритм решения задачи. Каждый последующий пункт появляется после нажатия на кнопку. 4. Кнопка со знаком вопроса – переход на слайд теории.</a:t>
            </a:r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Лайд выбора последующих действий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мальчика в правом нижнем углу. 2 Для визуализации ответа – нажать на прямоугольник с примером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мальчика в правом нижнем углу. 2 Для визуализации ответа – нажать на прямоугольник с примером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мальчика в правом нижнем углу. 2 Для визуализации ответа – нажать на прямоугольник с примером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мальчика в правом нижнем углу. 2 Для визуализации ответа – нажать на прямоугольник с примером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Нажимаем на мини-изображение девочки в правом</a:t>
            </a:r>
            <a:r>
              <a:rPr lang="ru-RU" baseline="0" dirty="0" smtClean="0"/>
              <a:t> нижнем углу. 2.</a:t>
            </a:r>
            <a:r>
              <a:rPr lang="ru-RU" dirty="0" smtClean="0"/>
              <a:t>На слайде выполнены настройки анимированной ДВОЙНОЙ </a:t>
            </a:r>
            <a:r>
              <a:rPr lang="ru-RU" dirty="0" err="1" smtClean="0"/>
              <a:t>сорбонки</a:t>
            </a:r>
            <a:r>
              <a:rPr lang="ru-RU" dirty="0" smtClean="0"/>
              <a:t>:</a:t>
            </a:r>
            <a:r>
              <a:rPr lang="ru-RU" baseline="0" dirty="0" smtClean="0"/>
              <a:t> </a:t>
            </a:r>
            <a:r>
              <a:rPr lang="ru-RU" dirty="0" smtClean="0"/>
              <a:t>1 нажатие – решение, 2 нажатие – ответ. При последующем нажатии – исходная позиция и повтор действий. 3. При завершении решений на слайде нажимаем на мини-изображение в правом</a:t>
            </a:r>
            <a:r>
              <a:rPr lang="ru-RU" baseline="0" dirty="0" smtClean="0"/>
              <a:t> нижнем углу.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Нажимаем на мини-изображение девочки в правом</a:t>
            </a:r>
            <a:r>
              <a:rPr lang="ru-RU" baseline="0" dirty="0" smtClean="0"/>
              <a:t> нижнем углу. 2.</a:t>
            </a:r>
            <a:r>
              <a:rPr lang="ru-RU" dirty="0" smtClean="0"/>
              <a:t>На слайде выполнены настройки анимированной ДВОЙНОЙ </a:t>
            </a:r>
            <a:r>
              <a:rPr lang="ru-RU" dirty="0" err="1" smtClean="0"/>
              <a:t>сорбонки</a:t>
            </a:r>
            <a:r>
              <a:rPr lang="ru-RU" dirty="0" smtClean="0"/>
              <a:t>:</a:t>
            </a:r>
            <a:r>
              <a:rPr lang="ru-RU" baseline="0" dirty="0" smtClean="0"/>
              <a:t> </a:t>
            </a:r>
            <a:r>
              <a:rPr lang="ru-RU" dirty="0" smtClean="0"/>
              <a:t>1 нажатие – решение, 2 нажатие – ответ. При последующем нажатии – исходная позиция и повтор действий. 3. При завершении решений на слайде нажимаем на мини-изображение в правом</a:t>
            </a:r>
            <a:r>
              <a:rPr lang="ru-RU" baseline="0" dirty="0" smtClean="0"/>
              <a:t> нижнем углу.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1. Нажать на мини-изображение мальчика в правом нижнем углу. 2 Для визуализации ответа – нажать на прямоугольник с примером 3.</a:t>
            </a:r>
            <a:r>
              <a:rPr lang="ru-RU" baseline="0" dirty="0" smtClean="0"/>
              <a:t> При завершении работы со слайдом нажимаем на мини-изображение в правом нижнем углу.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attorneygeneral.jus.gov.on.ca/english/about/pubs/police_oversight_review/image/triangle-b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5" y="0"/>
            <a:ext cx="9141055" cy="63813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596718" y="404664"/>
            <a:ext cx="8247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203848" y="1268760"/>
            <a:ext cx="5588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586D2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 - 9</a:t>
            </a:r>
            <a:endParaRPr lang="ru-RU" sz="5400" b="1" cap="none" spc="0" dirty="0">
              <a:ln w="1905"/>
              <a:solidFill>
                <a:srgbClr val="586D2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https://stuklopechat.com/images/obrazovanie/binarnie-otnosheniya-i-ih-svojstva_3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2276872"/>
            <a:ext cx="1615317" cy="161994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 userDrawn="1"/>
        </p:nvSpPr>
        <p:spPr>
          <a:xfrm>
            <a:off x="3484322" y="6165304"/>
            <a:ext cx="55520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1600" b="1" cap="none" spc="0" dirty="0" err="1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cap="none" spc="0" dirty="0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</a:t>
            </a:r>
            <a:endParaRPr lang="ru-RU" sz="1600" b="1" cap="none" spc="0" dirty="0" smtClean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МКОУ СОШ №256 ГО ЗАТО г.Фокино Приморский край</a:t>
            </a:r>
            <a:endParaRPr lang="ru-RU" sz="1600" b="1" cap="none" spc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275856" y="3717032"/>
            <a:ext cx="566366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solidFill>
                  <a:srgbClr val="1D4F5D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</a:t>
            </a:r>
            <a:endParaRPr lang="ru-RU" sz="4000" b="1" cap="all" spc="0" dirty="0" smtClean="0">
              <a:ln w="0"/>
              <a:solidFill>
                <a:srgbClr val="1D4F5D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all" spc="0" dirty="0" smtClean="0">
                <a:ln w="0"/>
                <a:solidFill>
                  <a:srgbClr val="1D4F5D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нахождения</a:t>
            </a:r>
            <a:endParaRPr lang="ru-RU" sz="4000" b="1" cap="all" spc="0" dirty="0" smtClean="0">
              <a:ln w="0"/>
              <a:solidFill>
                <a:srgbClr val="1D4F5D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all" spc="0" dirty="0" smtClean="0">
                <a:ln w="0"/>
                <a:solidFill>
                  <a:srgbClr val="1D4F5D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 треугольника</a:t>
            </a:r>
            <a:endParaRPr lang="ru-RU" sz="4000" b="1" cap="all" spc="0" dirty="0">
              <a:ln w="0"/>
              <a:solidFill>
                <a:srgbClr val="1D4F5D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 descr="https://image.jimcdn.com/app/cms/image/transf/none/path/s60d79d4dc310b582/image/i35fa31b1e0f59a6e/version/1400601805/image.png"/>
          <p:cNvPicPr>
            <a:picLocks noChangeAspect="1" noChangeArrowheads="1"/>
          </p:cNvPicPr>
          <p:nvPr userDrawn="1"/>
        </p:nvPicPr>
        <p:blipFill>
          <a:blip r:embed="rId4" cstate="print"/>
          <a:srcRect l="11812" t="17718" r="8454" b="15837"/>
          <a:stretch>
            <a:fillRect/>
          </a:stretch>
        </p:blipFill>
        <p:spPr bwMode="auto">
          <a:xfrm>
            <a:off x="0" y="5297827"/>
            <a:ext cx="1872208" cy="1560173"/>
          </a:xfrm>
          <a:prstGeom prst="rect">
            <a:avLst/>
          </a:prstGeom>
          <a:noFill/>
        </p:spPr>
      </p:pic>
      <p:pic>
        <p:nvPicPr>
          <p:cNvPr id="14" name="Picture 2" descr="https://png.pngtree.com/png_detail/18/09/10/pngtree-character-png-clipart_1866173.jp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23528" y="3511844"/>
            <a:ext cx="2448272" cy="3346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get.wallhere.com/photo/cells-light-texture-shape-lines-symmetry-684314.jpg"/>
          <p:cNvPicPr>
            <a:picLocks noChangeAspect="1" noChangeArrowheads="1"/>
          </p:cNvPicPr>
          <p:nvPr userDrawn="1"/>
        </p:nvPicPr>
        <p:blipFill>
          <a:blip r:embed="rId2" cstate="print"/>
          <a:srcRect l="17326" b="7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s://stuklopechat.com/images/obrazovanie/binarnie-otnosheniya-i-ih-svojstva_3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29802">
            <a:off x="61103" y="5177142"/>
            <a:ext cx="1615317" cy="161994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get.wallhere.com/photo/cells-light-texture-shape-lines-symmetry-684314.jpg"/>
          <p:cNvPicPr>
            <a:picLocks noChangeAspect="1" noChangeArrowheads="1"/>
          </p:cNvPicPr>
          <p:nvPr userDrawn="1"/>
        </p:nvPicPr>
        <p:blipFill>
          <a:blip r:embed="rId2" cstate="print"/>
          <a:srcRect l="17326" b="7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get.wallhere.com/photo/cells-light-texture-shape-lines-symmetry-684314.jpg"/>
          <p:cNvPicPr>
            <a:picLocks noChangeAspect="1" noChangeArrowheads="1"/>
          </p:cNvPicPr>
          <p:nvPr userDrawn="1"/>
        </p:nvPicPr>
        <p:blipFill>
          <a:blip r:embed="rId2" cstate="print"/>
          <a:srcRect l="17326" b="7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wmf"/><Relationship Id="rId8" Type="http://schemas.openxmlformats.org/officeDocument/2006/relationships/oleObject" Target="../embeddings/oleObject18.bin"/><Relationship Id="rId7" Type="http://schemas.openxmlformats.org/officeDocument/2006/relationships/image" Target="../media/image23.wmf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6.bin"/><Relationship Id="rId3" Type="http://schemas.openxmlformats.org/officeDocument/2006/relationships/slide" Target="slide2.xml"/><Relationship Id="rId23" Type="http://schemas.openxmlformats.org/officeDocument/2006/relationships/notesSlide" Target="../notesSlides/notesSlide4.xml"/><Relationship Id="rId22" Type="http://schemas.openxmlformats.org/officeDocument/2006/relationships/vmlDrawing" Target="../drawings/vmlDrawing8.vml"/><Relationship Id="rId21" Type="http://schemas.openxmlformats.org/officeDocument/2006/relationships/slideLayout" Target="../slideLayouts/slideLayout3.xml"/><Relationship Id="rId20" Type="http://schemas.openxmlformats.org/officeDocument/2006/relationships/image" Target="../media/image20.jpeg"/><Relationship Id="rId2" Type="http://schemas.openxmlformats.org/officeDocument/2006/relationships/image" Target="../media/image21.wmf"/><Relationship Id="rId19" Type="http://schemas.openxmlformats.org/officeDocument/2006/relationships/image" Target="../media/image29.wmf"/><Relationship Id="rId18" Type="http://schemas.openxmlformats.org/officeDocument/2006/relationships/oleObject" Target="../embeddings/oleObject23.bin"/><Relationship Id="rId17" Type="http://schemas.openxmlformats.org/officeDocument/2006/relationships/image" Target="../media/image28.wmf"/><Relationship Id="rId16" Type="http://schemas.openxmlformats.org/officeDocument/2006/relationships/oleObject" Target="../embeddings/oleObject22.bin"/><Relationship Id="rId15" Type="http://schemas.openxmlformats.org/officeDocument/2006/relationships/image" Target="../media/image27.wmf"/><Relationship Id="rId14" Type="http://schemas.openxmlformats.org/officeDocument/2006/relationships/oleObject" Target="../embeddings/oleObject21.bin"/><Relationship Id="rId13" Type="http://schemas.openxmlformats.org/officeDocument/2006/relationships/image" Target="../media/image26.wmf"/><Relationship Id="rId12" Type="http://schemas.openxmlformats.org/officeDocument/2006/relationships/oleObject" Target="../embeddings/oleObject20.bin"/><Relationship Id="rId11" Type="http://schemas.openxmlformats.org/officeDocument/2006/relationships/image" Target="../media/image25.wmf"/><Relationship Id="rId10" Type="http://schemas.openxmlformats.org/officeDocument/2006/relationships/oleObject" Target="../embeddings/oleObject19.bin"/><Relationship Id="rId1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wmf"/><Relationship Id="rId8" Type="http://schemas.openxmlformats.org/officeDocument/2006/relationships/oleObject" Target="../embeddings/oleObject27.bin"/><Relationship Id="rId7" Type="http://schemas.openxmlformats.org/officeDocument/2006/relationships/image" Target="../media/image32.wmf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5.bin"/><Relationship Id="rId3" Type="http://schemas.openxmlformats.org/officeDocument/2006/relationships/slide" Target="slide2.xml"/><Relationship Id="rId23" Type="http://schemas.openxmlformats.org/officeDocument/2006/relationships/notesSlide" Target="../notesSlides/notesSlide5.xml"/><Relationship Id="rId22" Type="http://schemas.openxmlformats.org/officeDocument/2006/relationships/vmlDrawing" Target="../drawings/vmlDrawing9.vml"/><Relationship Id="rId21" Type="http://schemas.openxmlformats.org/officeDocument/2006/relationships/slideLayout" Target="../slideLayouts/slideLayout3.xml"/><Relationship Id="rId20" Type="http://schemas.openxmlformats.org/officeDocument/2006/relationships/image" Target="../media/image20.jpeg"/><Relationship Id="rId2" Type="http://schemas.openxmlformats.org/officeDocument/2006/relationships/image" Target="../media/image30.wmf"/><Relationship Id="rId19" Type="http://schemas.openxmlformats.org/officeDocument/2006/relationships/image" Target="../media/image38.wmf"/><Relationship Id="rId18" Type="http://schemas.openxmlformats.org/officeDocument/2006/relationships/oleObject" Target="../embeddings/oleObject32.bin"/><Relationship Id="rId17" Type="http://schemas.openxmlformats.org/officeDocument/2006/relationships/image" Target="../media/image37.wmf"/><Relationship Id="rId16" Type="http://schemas.openxmlformats.org/officeDocument/2006/relationships/oleObject" Target="../embeddings/oleObject31.bin"/><Relationship Id="rId15" Type="http://schemas.openxmlformats.org/officeDocument/2006/relationships/image" Target="../media/image36.wmf"/><Relationship Id="rId14" Type="http://schemas.openxmlformats.org/officeDocument/2006/relationships/oleObject" Target="../embeddings/oleObject30.bin"/><Relationship Id="rId13" Type="http://schemas.openxmlformats.org/officeDocument/2006/relationships/image" Target="../media/image35.wmf"/><Relationship Id="rId12" Type="http://schemas.openxmlformats.org/officeDocument/2006/relationships/oleObject" Target="../embeddings/oleObject29.bin"/><Relationship Id="rId11" Type="http://schemas.openxmlformats.org/officeDocument/2006/relationships/image" Target="../media/image34.wmf"/><Relationship Id="rId10" Type="http://schemas.openxmlformats.org/officeDocument/2006/relationships/oleObject" Target="../embeddings/oleObject28.bin"/><Relationship Id="rId1" Type="http://schemas.openxmlformats.org/officeDocument/2006/relationships/oleObject" Target="../embeddings/oleObject24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wmf"/><Relationship Id="rId8" Type="http://schemas.openxmlformats.org/officeDocument/2006/relationships/oleObject" Target="../embeddings/oleObject36.bin"/><Relationship Id="rId7" Type="http://schemas.openxmlformats.org/officeDocument/2006/relationships/image" Target="../media/image41.wmf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4.bin"/><Relationship Id="rId3" Type="http://schemas.openxmlformats.org/officeDocument/2006/relationships/slide" Target="slide2.xml"/><Relationship Id="rId23" Type="http://schemas.openxmlformats.org/officeDocument/2006/relationships/notesSlide" Target="../notesSlides/notesSlide6.xml"/><Relationship Id="rId22" Type="http://schemas.openxmlformats.org/officeDocument/2006/relationships/vmlDrawing" Target="../drawings/vmlDrawing10.vml"/><Relationship Id="rId21" Type="http://schemas.openxmlformats.org/officeDocument/2006/relationships/slideLayout" Target="../slideLayouts/slideLayout3.xml"/><Relationship Id="rId20" Type="http://schemas.openxmlformats.org/officeDocument/2006/relationships/image" Target="../media/image20.jpeg"/><Relationship Id="rId2" Type="http://schemas.openxmlformats.org/officeDocument/2006/relationships/image" Target="../media/image39.wmf"/><Relationship Id="rId19" Type="http://schemas.openxmlformats.org/officeDocument/2006/relationships/image" Target="../media/image38.wmf"/><Relationship Id="rId18" Type="http://schemas.openxmlformats.org/officeDocument/2006/relationships/oleObject" Target="../embeddings/oleObject41.bin"/><Relationship Id="rId17" Type="http://schemas.openxmlformats.org/officeDocument/2006/relationships/image" Target="../media/image46.wmf"/><Relationship Id="rId16" Type="http://schemas.openxmlformats.org/officeDocument/2006/relationships/oleObject" Target="../embeddings/oleObject40.bin"/><Relationship Id="rId15" Type="http://schemas.openxmlformats.org/officeDocument/2006/relationships/image" Target="../media/image45.wmf"/><Relationship Id="rId14" Type="http://schemas.openxmlformats.org/officeDocument/2006/relationships/oleObject" Target="../embeddings/oleObject39.bin"/><Relationship Id="rId13" Type="http://schemas.openxmlformats.org/officeDocument/2006/relationships/image" Target="../media/image44.wmf"/><Relationship Id="rId12" Type="http://schemas.openxmlformats.org/officeDocument/2006/relationships/oleObject" Target="../embeddings/oleObject38.bin"/><Relationship Id="rId11" Type="http://schemas.openxmlformats.org/officeDocument/2006/relationships/image" Target="../media/image43.wmf"/><Relationship Id="rId10" Type="http://schemas.openxmlformats.org/officeDocument/2006/relationships/oleObject" Target="../embeddings/oleObject37.bin"/><Relationship Id="rId1" Type="http://schemas.openxmlformats.org/officeDocument/2006/relationships/oleObject" Target="../embeddings/oleObject33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5.bin"/><Relationship Id="rId8" Type="http://schemas.openxmlformats.org/officeDocument/2006/relationships/image" Target="../media/image49.wmf"/><Relationship Id="rId7" Type="http://schemas.openxmlformats.org/officeDocument/2006/relationships/oleObject" Target="../embeddings/oleObject44.bin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7.wmf"/><Relationship Id="rId3" Type="http://schemas.openxmlformats.org/officeDocument/2006/relationships/oleObject" Target="../embeddings/oleObject42.bin"/><Relationship Id="rId2" Type="http://schemas.openxmlformats.org/officeDocument/2006/relationships/slide" Target="slide6.xml"/><Relationship Id="rId19" Type="http://schemas.openxmlformats.org/officeDocument/2006/relationships/notesSlide" Target="../notesSlides/notesSlide7.xml"/><Relationship Id="rId18" Type="http://schemas.openxmlformats.org/officeDocument/2006/relationships/vmlDrawing" Target="../drawings/vmlDrawing11.vml"/><Relationship Id="rId17" Type="http://schemas.openxmlformats.org/officeDocument/2006/relationships/slideLayout" Target="../slideLayouts/slideLayout3.xml"/><Relationship Id="rId16" Type="http://schemas.openxmlformats.org/officeDocument/2006/relationships/image" Target="../media/image54.png"/><Relationship Id="rId15" Type="http://schemas.openxmlformats.org/officeDocument/2006/relationships/image" Target="../media/image53.png"/><Relationship Id="rId14" Type="http://schemas.openxmlformats.org/officeDocument/2006/relationships/image" Target="../media/image52.wmf"/><Relationship Id="rId13" Type="http://schemas.openxmlformats.org/officeDocument/2006/relationships/oleObject" Target="../embeddings/oleObject47.bin"/><Relationship Id="rId12" Type="http://schemas.openxmlformats.org/officeDocument/2006/relationships/image" Target="../media/image51.wmf"/><Relationship Id="rId11" Type="http://schemas.openxmlformats.org/officeDocument/2006/relationships/oleObject" Target="../embeddings/oleObject46.bin"/><Relationship Id="rId10" Type="http://schemas.openxmlformats.org/officeDocument/2006/relationships/image" Target="../media/image50.wmf"/><Relationship Id="rId1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1.bin"/><Relationship Id="rId8" Type="http://schemas.openxmlformats.org/officeDocument/2006/relationships/image" Target="../media/image57.wmf"/><Relationship Id="rId7" Type="http://schemas.openxmlformats.org/officeDocument/2006/relationships/oleObject" Target="../embeddings/oleObject50.bin"/><Relationship Id="rId6" Type="http://schemas.openxmlformats.org/officeDocument/2006/relationships/image" Target="../media/image56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5.wmf"/><Relationship Id="rId3" Type="http://schemas.openxmlformats.org/officeDocument/2006/relationships/oleObject" Target="../embeddings/oleObject48.bin"/><Relationship Id="rId2" Type="http://schemas.openxmlformats.org/officeDocument/2006/relationships/slide" Target="slide6.xml"/><Relationship Id="rId19" Type="http://schemas.openxmlformats.org/officeDocument/2006/relationships/notesSlide" Target="../notesSlides/notesSlide8.xml"/><Relationship Id="rId18" Type="http://schemas.openxmlformats.org/officeDocument/2006/relationships/vmlDrawing" Target="../drawings/vmlDrawing12.vml"/><Relationship Id="rId17" Type="http://schemas.openxmlformats.org/officeDocument/2006/relationships/slideLayout" Target="../slideLayouts/slideLayout3.xml"/><Relationship Id="rId16" Type="http://schemas.openxmlformats.org/officeDocument/2006/relationships/image" Target="../media/image54.png"/><Relationship Id="rId15" Type="http://schemas.openxmlformats.org/officeDocument/2006/relationships/image" Target="../media/image53.png"/><Relationship Id="rId14" Type="http://schemas.openxmlformats.org/officeDocument/2006/relationships/image" Target="../media/image60.wmf"/><Relationship Id="rId13" Type="http://schemas.openxmlformats.org/officeDocument/2006/relationships/oleObject" Target="../embeddings/oleObject53.bin"/><Relationship Id="rId12" Type="http://schemas.openxmlformats.org/officeDocument/2006/relationships/image" Target="../media/image59.wmf"/><Relationship Id="rId11" Type="http://schemas.openxmlformats.org/officeDocument/2006/relationships/oleObject" Target="../embeddings/oleObject52.bin"/><Relationship Id="rId10" Type="http://schemas.openxmlformats.org/officeDocument/2006/relationships/image" Target="../media/image58.wmf"/><Relationship Id="rId1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7.bin"/><Relationship Id="rId8" Type="http://schemas.openxmlformats.org/officeDocument/2006/relationships/image" Target="../media/image63.wmf"/><Relationship Id="rId7" Type="http://schemas.openxmlformats.org/officeDocument/2006/relationships/oleObject" Target="../embeddings/oleObject56.bin"/><Relationship Id="rId6" Type="http://schemas.openxmlformats.org/officeDocument/2006/relationships/image" Target="../media/image62.wmf"/><Relationship Id="rId5" Type="http://schemas.openxmlformats.org/officeDocument/2006/relationships/oleObject" Target="../embeddings/oleObject55.bin"/><Relationship Id="rId4" Type="http://schemas.openxmlformats.org/officeDocument/2006/relationships/slide" Target="slide2.xml"/><Relationship Id="rId3" Type="http://schemas.openxmlformats.org/officeDocument/2006/relationships/image" Target="../media/image61.wmf"/><Relationship Id="rId2" Type="http://schemas.openxmlformats.org/officeDocument/2006/relationships/oleObject" Target="../embeddings/oleObject54.bin"/><Relationship Id="rId16" Type="http://schemas.openxmlformats.org/officeDocument/2006/relationships/notesSlide" Target="../notesSlides/notesSlide9.xml"/><Relationship Id="rId15" Type="http://schemas.openxmlformats.org/officeDocument/2006/relationships/vmlDrawing" Target="../drawings/vmlDrawing13.vml"/><Relationship Id="rId14" Type="http://schemas.openxmlformats.org/officeDocument/2006/relationships/slideLayout" Target="../slideLayouts/slideLayout3.xml"/><Relationship Id="rId13" Type="http://schemas.openxmlformats.org/officeDocument/2006/relationships/image" Target="../media/image20.jpeg"/><Relationship Id="rId12" Type="http://schemas.openxmlformats.org/officeDocument/2006/relationships/image" Target="../media/image65.wmf"/><Relationship Id="rId11" Type="http://schemas.openxmlformats.org/officeDocument/2006/relationships/oleObject" Target="../embeddings/oleObject58.bin"/><Relationship Id="rId10" Type="http://schemas.openxmlformats.org/officeDocument/2006/relationships/image" Target="../media/image64.wmf"/><Relationship Id="rId1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69.wmf"/><Relationship Id="rId8" Type="http://schemas.openxmlformats.org/officeDocument/2006/relationships/oleObject" Target="../embeddings/oleObject62.bin"/><Relationship Id="rId7" Type="http://schemas.openxmlformats.org/officeDocument/2006/relationships/image" Target="../media/image68.wmf"/><Relationship Id="rId6" Type="http://schemas.openxmlformats.org/officeDocument/2006/relationships/oleObject" Target="../embeddings/oleObject61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60.bin"/><Relationship Id="rId3" Type="http://schemas.openxmlformats.org/officeDocument/2006/relationships/image" Target="../media/image66.wmf"/><Relationship Id="rId2" Type="http://schemas.openxmlformats.org/officeDocument/2006/relationships/oleObject" Target="../embeddings/oleObject59.bin"/><Relationship Id="rId19" Type="http://schemas.openxmlformats.org/officeDocument/2006/relationships/notesSlide" Target="../notesSlides/notesSlide10.xml"/><Relationship Id="rId18" Type="http://schemas.openxmlformats.org/officeDocument/2006/relationships/vmlDrawing" Target="../drawings/vmlDrawing14.vml"/><Relationship Id="rId17" Type="http://schemas.openxmlformats.org/officeDocument/2006/relationships/slideLayout" Target="../slideLayouts/slideLayout3.xml"/><Relationship Id="rId16" Type="http://schemas.openxmlformats.org/officeDocument/2006/relationships/image" Target="../media/image53.png"/><Relationship Id="rId15" Type="http://schemas.openxmlformats.org/officeDocument/2006/relationships/image" Target="../media/image54.png"/><Relationship Id="rId14" Type="http://schemas.openxmlformats.org/officeDocument/2006/relationships/image" Target="../media/image71.wmf"/><Relationship Id="rId13" Type="http://schemas.openxmlformats.org/officeDocument/2006/relationships/oleObject" Target="../embeddings/oleObject64.bin"/><Relationship Id="rId12" Type="http://schemas.openxmlformats.org/officeDocument/2006/relationships/slide" Target="slide5.xml"/><Relationship Id="rId11" Type="http://schemas.openxmlformats.org/officeDocument/2006/relationships/image" Target="../media/image70.wmf"/><Relationship Id="rId10" Type="http://schemas.openxmlformats.org/officeDocument/2006/relationships/oleObject" Target="../embeddings/oleObject63.bin"/><Relationship Id="rId1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5.wmf"/><Relationship Id="rId8" Type="http://schemas.openxmlformats.org/officeDocument/2006/relationships/oleObject" Target="../embeddings/oleObject68.bin"/><Relationship Id="rId7" Type="http://schemas.openxmlformats.org/officeDocument/2006/relationships/image" Target="../media/image74.wmf"/><Relationship Id="rId6" Type="http://schemas.openxmlformats.org/officeDocument/2006/relationships/oleObject" Target="../embeddings/oleObject67.bin"/><Relationship Id="rId5" Type="http://schemas.openxmlformats.org/officeDocument/2006/relationships/image" Target="../media/image73.wmf"/><Relationship Id="rId4" Type="http://schemas.openxmlformats.org/officeDocument/2006/relationships/oleObject" Target="../embeddings/oleObject66.bin"/><Relationship Id="rId3" Type="http://schemas.openxmlformats.org/officeDocument/2006/relationships/image" Target="../media/image72.wmf"/><Relationship Id="rId28" Type="http://schemas.openxmlformats.org/officeDocument/2006/relationships/notesSlide" Target="../notesSlides/notesSlide11.xml"/><Relationship Id="rId27" Type="http://schemas.openxmlformats.org/officeDocument/2006/relationships/vmlDrawing" Target="../drawings/vmlDrawing15.vml"/><Relationship Id="rId26" Type="http://schemas.openxmlformats.org/officeDocument/2006/relationships/slideLayout" Target="../slideLayouts/slideLayout3.xml"/><Relationship Id="rId25" Type="http://schemas.openxmlformats.org/officeDocument/2006/relationships/image" Target="../media/image53.png"/><Relationship Id="rId24" Type="http://schemas.openxmlformats.org/officeDocument/2006/relationships/image" Target="../media/image54.png"/><Relationship Id="rId23" Type="http://schemas.openxmlformats.org/officeDocument/2006/relationships/slide" Target="slide7.xml"/><Relationship Id="rId22" Type="http://schemas.openxmlformats.org/officeDocument/2006/relationships/image" Target="../media/image80.wmf"/><Relationship Id="rId21" Type="http://schemas.openxmlformats.org/officeDocument/2006/relationships/oleObject" Target="../embeddings/oleObject73.bin"/><Relationship Id="rId20" Type="http://schemas.openxmlformats.org/officeDocument/2006/relationships/slide" Target="slide8.xml"/><Relationship Id="rId2" Type="http://schemas.openxmlformats.org/officeDocument/2006/relationships/oleObject" Target="../embeddings/oleObject65.bin"/><Relationship Id="rId19" Type="http://schemas.openxmlformats.org/officeDocument/2006/relationships/slide" Target="slide5.xml"/><Relationship Id="rId18" Type="http://schemas.openxmlformats.org/officeDocument/2006/relationships/slide" Target="slide4.xml"/><Relationship Id="rId17" Type="http://schemas.openxmlformats.org/officeDocument/2006/relationships/image" Target="../media/image79.wmf"/><Relationship Id="rId16" Type="http://schemas.openxmlformats.org/officeDocument/2006/relationships/oleObject" Target="../embeddings/oleObject72.bin"/><Relationship Id="rId15" Type="http://schemas.openxmlformats.org/officeDocument/2006/relationships/image" Target="../media/image78.wmf"/><Relationship Id="rId14" Type="http://schemas.openxmlformats.org/officeDocument/2006/relationships/oleObject" Target="../embeddings/oleObject71.bin"/><Relationship Id="rId13" Type="http://schemas.openxmlformats.org/officeDocument/2006/relationships/image" Target="../media/image77.wmf"/><Relationship Id="rId12" Type="http://schemas.openxmlformats.org/officeDocument/2006/relationships/oleObject" Target="../embeddings/oleObject70.bin"/><Relationship Id="rId11" Type="http://schemas.openxmlformats.org/officeDocument/2006/relationships/image" Target="../media/image76.wmf"/><Relationship Id="rId10" Type="http://schemas.openxmlformats.org/officeDocument/2006/relationships/oleObject" Target="../embeddings/oleObject69.bin"/><Relationship Id="rId1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84.wmf"/><Relationship Id="rId8" Type="http://schemas.openxmlformats.org/officeDocument/2006/relationships/oleObject" Target="../embeddings/oleObject77.bin"/><Relationship Id="rId7" Type="http://schemas.openxmlformats.org/officeDocument/2006/relationships/image" Target="../media/image83.wmf"/><Relationship Id="rId6" Type="http://schemas.openxmlformats.org/officeDocument/2006/relationships/oleObject" Target="../embeddings/oleObject76.bin"/><Relationship Id="rId5" Type="http://schemas.openxmlformats.org/officeDocument/2006/relationships/image" Target="../media/image82.wmf"/><Relationship Id="rId4" Type="http://schemas.openxmlformats.org/officeDocument/2006/relationships/oleObject" Target="../embeddings/oleObject75.bin"/><Relationship Id="rId3" Type="http://schemas.openxmlformats.org/officeDocument/2006/relationships/image" Target="../media/image81.wmf"/><Relationship Id="rId22" Type="http://schemas.openxmlformats.org/officeDocument/2006/relationships/notesSlide" Target="../notesSlides/notesSlide12.xml"/><Relationship Id="rId21" Type="http://schemas.openxmlformats.org/officeDocument/2006/relationships/vmlDrawing" Target="../drawings/vmlDrawing16.vml"/><Relationship Id="rId20" Type="http://schemas.openxmlformats.org/officeDocument/2006/relationships/slideLayout" Target="../slideLayouts/slideLayout3.xml"/><Relationship Id="rId2" Type="http://schemas.openxmlformats.org/officeDocument/2006/relationships/oleObject" Target="../embeddings/oleObject74.bin"/><Relationship Id="rId19" Type="http://schemas.openxmlformats.org/officeDocument/2006/relationships/image" Target="../media/image53.png"/><Relationship Id="rId18" Type="http://schemas.openxmlformats.org/officeDocument/2006/relationships/image" Target="../media/image54.png"/><Relationship Id="rId17" Type="http://schemas.openxmlformats.org/officeDocument/2006/relationships/image" Target="../media/image87.wmf"/><Relationship Id="rId16" Type="http://schemas.openxmlformats.org/officeDocument/2006/relationships/oleObject" Target="../embeddings/oleObject81.bin"/><Relationship Id="rId15" Type="http://schemas.openxmlformats.org/officeDocument/2006/relationships/image" Target="../media/image86.wmf"/><Relationship Id="rId14" Type="http://schemas.openxmlformats.org/officeDocument/2006/relationships/oleObject" Target="../embeddings/oleObject80.bin"/><Relationship Id="rId13" Type="http://schemas.openxmlformats.org/officeDocument/2006/relationships/image" Target="../media/image85.wmf"/><Relationship Id="rId12" Type="http://schemas.openxmlformats.org/officeDocument/2006/relationships/oleObject" Target="../embeddings/oleObject79.bin"/><Relationship Id="rId11" Type="http://schemas.openxmlformats.org/officeDocument/2006/relationships/image" Target="../media/image38.wmf"/><Relationship Id="rId10" Type="http://schemas.openxmlformats.org/officeDocument/2006/relationships/oleObject" Target="../embeddings/oleObject78.bin"/><Relationship Id="rId1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90.wmf"/><Relationship Id="rId8" Type="http://schemas.openxmlformats.org/officeDocument/2006/relationships/oleObject" Target="../embeddings/oleObject85.bin"/><Relationship Id="rId7" Type="http://schemas.openxmlformats.org/officeDocument/2006/relationships/image" Target="../media/image83.wmf"/><Relationship Id="rId6" Type="http://schemas.openxmlformats.org/officeDocument/2006/relationships/oleObject" Target="../embeddings/oleObject84.bin"/><Relationship Id="rId5" Type="http://schemas.openxmlformats.org/officeDocument/2006/relationships/image" Target="../media/image89.wmf"/><Relationship Id="rId4" Type="http://schemas.openxmlformats.org/officeDocument/2006/relationships/oleObject" Target="../embeddings/oleObject83.bin"/><Relationship Id="rId3" Type="http://schemas.openxmlformats.org/officeDocument/2006/relationships/image" Target="../media/image88.wmf"/><Relationship Id="rId22" Type="http://schemas.openxmlformats.org/officeDocument/2006/relationships/notesSlide" Target="../notesSlides/notesSlide13.xml"/><Relationship Id="rId21" Type="http://schemas.openxmlformats.org/officeDocument/2006/relationships/vmlDrawing" Target="../drawings/vmlDrawing17.vml"/><Relationship Id="rId20" Type="http://schemas.openxmlformats.org/officeDocument/2006/relationships/slideLayout" Target="../slideLayouts/slideLayout3.xml"/><Relationship Id="rId2" Type="http://schemas.openxmlformats.org/officeDocument/2006/relationships/oleObject" Target="../embeddings/oleObject82.bin"/><Relationship Id="rId19" Type="http://schemas.openxmlformats.org/officeDocument/2006/relationships/image" Target="../media/image53.png"/><Relationship Id="rId18" Type="http://schemas.openxmlformats.org/officeDocument/2006/relationships/image" Target="../media/image54.png"/><Relationship Id="rId17" Type="http://schemas.openxmlformats.org/officeDocument/2006/relationships/image" Target="../media/image92.wmf"/><Relationship Id="rId16" Type="http://schemas.openxmlformats.org/officeDocument/2006/relationships/oleObject" Target="../embeddings/oleObject89.bin"/><Relationship Id="rId15" Type="http://schemas.openxmlformats.org/officeDocument/2006/relationships/image" Target="../media/image91.wmf"/><Relationship Id="rId14" Type="http://schemas.openxmlformats.org/officeDocument/2006/relationships/oleObject" Target="../embeddings/oleObject88.bin"/><Relationship Id="rId13" Type="http://schemas.openxmlformats.org/officeDocument/2006/relationships/image" Target="../media/image85.wmf"/><Relationship Id="rId12" Type="http://schemas.openxmlformats.org/officeDocument/2006/relationships/oleObject" Target="../embeddings/oleObject87.bin"/><Relationship Id="rId11" Type="http://schemas.openxmlformats.org/officeDocument/2006/relationships/image" Target="../media/image38.wmf"/><Relationship Id="rId10" Type="http://schemas.openxmlformats.org/officeDocument/2006/relationships/oleObject" Target="../embeddings/oleObject86.bin"/><Relationship Id="rId1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10.xml"/><Relationship Id="rId7" Type="http://schemas.openxmlformats.org/officeDocument/2006/relationships/slide" Target="slide9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3" Type="http://schemas.openxmlformats.org/officeDocument/2006/relationships/slide" Target="slide5.xml"/><Relationship Id="rId20" Type="http://schemas.openxmlformats.org/officeDocument/2006/relationships/notesSlide" Target="../notesSlides/notesSlide2.xml"/><Relationship Id="rId2" Type="http://schemas.openxmlformats.org/officeDocument/2006/relationships/slide" Target="slide4.xml"/><Relationship Id="rId19" Type="http://schemas.openxmlformats.org/officeDocument/2006/relationships/slideLayout" Target="../slideLayouts/slideLayout3.xml"/><Relationship Id="rId18" Type="http://schemas.openxmlformats.org/officeDocument/2006/relationships/slide" Target="slide20.xml"/><Relationship Id="rId17" Type="http://schemas.openxmlformats.org/officeDocument/2006/relationships/slide" Target="slide19.xml"/><Relationship Id="rId16" Type="http://schemas.openxmlformats.org/officeDocument/2006/relationships/slide" Target="slide18.xml"/><Relationship Id="rId15" Type="http://schemas.openxmlformats.org/officeDocument/2006/relationships/slide" Target="slide17.xml"/><Relationship Id="rId14" Type="http://schemas.openxmlformats.org/officeDocument/2006/relationships/slide" Target="slide16.xml"/><Relationship Id="rId13" Type="http://schemas.openxmlformats.org/officeDocument/2006/relationships/slide" Target="slide15.xml"/><Relationship Id="rId12" Type="http://schemas.openxmlformats.org/officeDocument/2006/relationships/slide" Target="slide14.xml"/><Relationship Id="rId11" Type="http://schemas.openxmlformats.org/officeDocument/2006/relationships/slide" Target="slide13.xml"/><Relationship Id="rId10" Type="http://schemas.openxmlformats.org/officeDocument/2006/relationships/slide" Target="slide12.xml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96.wmf"/><Relationship Id="rId8" Type="http://schemas.openxmlformats.org/officeDocument/2006/relationships/oleObject" Target="../embeddings/oleObject93.bin"/><Relationship Id="rId7" Type="http://schemas.openxmlformats.org/officeDocument/2006/relationships/image" Target="../media/image95.wmf"/><Relationship Id="rId6" Type="http://schemas.openxmlformats.org/officeDocument/2006/relationships/oleObject" Target="../embeddings/oleObject92.bin"/><Relationship Id="rId5" Type="http://schemas.openxmlformats.org/officeDocument/2006/relationships/image" Target="../media/image94.wmf"/><Relationship Id="rId4" Type="http://schemas.openxmlformats.org/officeDocument/2006/relationships/oleObject" Target="../embeddings/oleObject91.bin"/><Relationship Id="rId30" Type="http://schemas.openxmlformats.org/officeDocument/2006/relationships/notesSlide" Target="../notesSlides/notesSlide14.xml"/><Relationship Id="rId3" Type="http://schemas.openxmlformats.org/officeDocument/2006/relationships/image" Target="../media/image93.wmf"/><Relationship Id="rId29" Type="http://schemas.openxmlformats.org/officeDocument/2006/relationships/vmlDrawing" Target="../drawings/vmlDrawing18.vml"/><Relationship Id="rId28" Type="http://schemas.openxmlformats.org/officeDocument/2006/relationships/slideLayout" Target="../slideLayouts/slideLayout3.xml"/><Relationship Id="rId27" Type="http://schemas.openxmlformats.org/officeDocument/2006/relationships/image" Target="../media/image53.png"/><Relationship Id="rId26" Type="http://schemas.openxmlformats.org/officeDocument/2006/relationships/image" Target="../media/image54.png"/><Relationship Id="rId25" Type="http://schemas.openxmlformats.org/officeDocument/2006/relationships/image" Target="../media/image102.wmf"/><Relationship Id="rId24" Type="http://schemas.openxmlformats.org/officeDocument/2006/relationships/oleObject" Target="../embeddings/oleObject100.bin"/><Relationship Id="rId23" Type="http://schemas.openxmlformats.org/officeDocument/2006/relationships/image" Target="../media/image101.wmf"/><Relationship Id="rId22" Type="http://schemas.openxmlformats.org/officeDocument/2006/relationships/oleObject" Target="../embeddings/oleObject99.bin"/><Relationship Id="rId21" Type="http://schemas.openxmlformats.org/officeDocument/2006/relationships/image" Target="../media/image100.wmf"/><Relationship Id="rId20" Type="http://schemas.openxmlformats.org/officeDocument/2006/relationships/oleObject" Target="../embeddings/oleObject98.bin"/><Relationship Id="rId2" Type="http://schemas.openxmlformats.org/officeDocument/2006/relationships/oleObject" Target="../embeddings/oleObject90.bin"/><Relationship Id="rId19" Type="http://schemas.openxmlformats.org/officeDocument/2006/relationships/slide" Target="slide8.xml"/><Relationship Id="rId18" Type="http://schemas.openxmlformats.org/officeDocument/2006/relationships/image" Target="../media/image77.wmf"/><Relationship Id="rId17" Type="http://schemas.openxmlformats.org/officeDocument/2006/relationships/oleObject" Target="../embeddings/oleObject97.bin"/><Relationship Id="rId16" Type="http://schemas.openxmlformats.org/officeDocument/2006/relationships/image" Target="../media/image99.wmf"/><Relationship Id="rId15" Type="http://schemas.openxmlformats.org/officeDocument/2006/relationships/oleObject" Target="../embeddings/oleObject96.bin"/><Relationship Id="rId14" Type="http://schemas.openxmlformats.org/officeDocument/2006/relationships/image" Target="../media/image98.wmf"/><Relationship Id="rId13" Type="http://schemas.openxmlformats.org/officeDocument/2006/relationships/oleObject" Target="../embeddings/oleObject95.bin"/><Relationship Id="rId12" Type="http://schemas.openxmlformats.org/officeDocument/2006/relationships/slide" Target="slide4.xml"/><Relationship Id="rId11" Type="http://schemas.openxmlformats.org/officeDocument/2006/relationships/image" Target="../media/image97.wmf"/><Relationship Id="rId10" Type="http://schemas.openxmlformats.org/officeDocument/2006/relationships/oleObject" Target="../embeddings/oleObject94.bin"/><Relationship Id="rId1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3.jpeg"/><Relationship Id="rId8" Type="http://schemas.openxmlformats.org/officeDocument/2006/relationships/hyperlink" Target="https://i.pinimg.com/originals/87/54/45/875445f83670e0750c6f2049b85efae1.png" TargetMode="External"/><Relationship Id="rId7" Type="http://schemas.openxmlformats.org/officeDocument/2006/relationships/hyperlink" Target="https://png.pngtree.com/png_detail/18/09/10/pngtree-character-png-clipart_897941.jpg" TargetMode="External"/><Relationship Id="rId6" Type="http://schemas.openxmlformats.org/officeDocument/2006/relationships/hyperlink" Target="http://pngimg.com/uploads/teacher/teacher_PNG54.png" TargetMode="External"/><Relationship Id="rId5" Type="http://schemas.openxmlformats.org/officeDocument/2006/relationships/hyperlink" Target="https://image.jimcdn.com/app/cms/image/transf/none/path/s60d79d4dc310b582/image/i35fa31b1e0f59a6e/version/1400601805/image.png" TargetMode="External"/><Relationship Id="rId4" Type="http://schemas.openxmlformats.org/officeDocument/2006/relationships/image" Target="../media/image3.png"/><Relationship Id="rId3" Type="http://schemas.openxmlformats.org/officeDocument/2006/relationships/hyperlink" Target="https://png.pngtree.com/png_detail/18/09/10/pngtree-character-png-clipart_1866173.jpg" TargetMode="External"/><Relationship Id="rId2" Type="http://schemas.openxmlformats.org/officeDocument/2006/relationships/hyperlink" Target="https://stuklopechat.com/images/obrazovanie/binarnie-otnosheniya-i-ih-svojstva_3.jpg" TargetMode="External"/><Relationship Id="rId10" Type="http://schemas.openxmlformats.org/officeDocument/2006/relationships/slideLayout" Target="../slideLayouts/slideLayout3.xml"/><Relationship Id="rId1" Type="http://schemas.openxmlformats.org/officeDocument/2006/relationships/hyperlink" Target="https://www.attorneygeneral.jus.gov.on.ca/english/about/pubs/police_oversight_review/image/triangle-bg.png" TargetMode="Externa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7.w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2.xml"/><Relationship Id="rId3" Type="http://schemas.openxmlformats.org/officeDocument/2006/relationships/slide" Target="slide2.xml"/><Relationship Id="rId2" Type="http://schemas.openxmlformats.org/officeDocument/2006/relationships/image" Target="../media/image9.wmf"/><Relationship Id="rId1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Relationship Id="rId3" Type="http://schemas.openxmlformats.org/officeDocument/2006/relationships/slide" Target="slide2.xml"/><Relationship Id="rId2" Type="http://schemas.openxmlformats.org/officeDocument/2006/relationships/image" Target="../media/image10.wmf"/><Relationship Id="rId1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2.xml"/><Relationship Id="rId3" Type="http://schemas.openxmlformats.org/officeDocument/2006/relationships/slide" Target="slide2.xml"/><Relationship Id="rId2" Type="http://schemas.openxmlformats.org/officeDocument/2006/relationships/image" Target="../media/image12.wmf"/><Relationship Id="rId1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2.xml"/><Relationship Id="rId3" Type="http://schemas.openxmlformats.org/officeDocument/2006/relationships/slide" Target="slide2.xml"/><Relationship Id="rId2" Type="http://schemas.openxmlformats.org/officeDocument/2006/relationships/image" Target="../media/image13.wmf"/><Relationship Id="rId1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6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.bin"/><Relationship Id="rId3" Type="http://schemas.openxmlformats.org/officeDocument/2006/relationships/slide" Target="slide2.xml"/><Relationship Id="rId2" Type="http://schemas.openxmlformats.org/officeDocument/2006/relationships/image" Target="../media/image14.wmf"/><Relationship Id="rId1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wmf"/><Relationship Id="rId8" Type="http://schemas.openxmlformats.org/officeDocument/2006/relationships/oleObject" Target="../embeddings/oleObject13.bin"/><Relationship Id="rId7" Type="http://schemas.openxmlformats.org/officeDocument/2006/relationships/image" Target="../media/image17.wmf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1.bin"/><Relationship Id="rId3" Type="http://schemas.openxmlformats.org/officeDocument/2006/relationships/slide" Target="slide2.xml"/><Relationship Id="rId2" Type="http://schemas.openxmlformats.org/officeDocument/2006/relationships/image" Target="../media/image15.wmf"/><Relationship Id="rId15" Type="http://schemas.openxmlformats.org/officeDocument/2006/relationships/notesSlide" Target="../notesSlides/notesSlide3.xml"/><Relationship Id="rId14" Type="http://schemas.openxmlformats.org/officeDocument/2006/relationships/vmlDrawing" Target="../drawings/vmlDrawing7.vml"/><Relationship Id="rId13" Type="http://schemas.openxmlformats.org/officeDocument/2006/relationships/slideLayout" Target="../slideLayouts/slideLayout3.xml"/><Relationship Id="rId12" Type="http://schemas.openxmlformats.org/officeDocument/2006/relationships/image" Target="../media/image20.jpeg"/><Relationship Id="rId11" Type="http://schemas.openxmlformats.org/officeDocument/2006/relationships/image" Target="../media/image19.wmf"/><Relationship Id="rId10" Type="http://schemas.openxmlformats.org/officeDocument/2006/relationships/oleObject" Target="../embeddings/oleObject14.bin"/><Relationship Id="rId1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9475" y="6180455"/>
            <a:ext cx="5608320" cy="672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76"/>
          <p:cNvGrpSpPr/>
          <p:nvPr/>
        </p:nvGrpSpPr>
        <p:grpSpPr>
          <a:xfrm>
            <a:off x="6300192" y="1340768"/>
            <a:ext cx="2520280" cy="792088"/>
            <a:chOff x="2411760" y="3573016"/>
            <a:chExt cx="2520280" cy="792088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2411760" y="3573016"/>
              <a:ext cx="252028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5" name="Object 2"/>
            <p:cNvGraphicFramePr>
              <a:graphicFrameLocks noChangeAspect="1"/>
            </p:cNvGraphicFramePr>
            <p:nvPr/>
          </p:nvGraphicFramePr>
          <p:xfrm>
            <a:off x="2996556" y="3686398"/>
            <a:ext cx="1319212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3" name="Формула" r:id="rId1" imgW="10668000" imgH="4267200" progId="Equation.3">
                    <p:embed/>
                  </p:oleObj>
                </mc:Choice>
                <mc:Fallback>
                  <p:oleObj name="Формула" r:id="rId1" imgW="10668000" imgH="4267200" progId="Equation.3">
                    <p:embed/>
                    <p:pic>
                      <p:nvPicPr>
                        <p:cNvPr id="0" name="Изображение 81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996556" y="3686398"/>
                          <a:ext cx="1319212" cy="5524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Прямоугольник 1"/>
          <p:cNvSpPr/>
          <p:nvPr/>
        </p:nvSpPr>
        <p:spPr>
          <a:xfrm>
            <a:off x="395536" y="260648"/>
            <a:ext cx="8352928" cy="792088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площадь параллелограмма,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если: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8478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Управляющая кнопка: сведения 78">
            <a:hlinkClick r:id="" action="ppaction://noaction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971600" y="1340768"/>
            <a:ext cx="518457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79"/>
          <p:cNvGrpSpPr/>
          <p:nvPr/>
        </p:nvGrpSpPr>
        <p:grpSpPr>
          <a:xfrm>
            <a:off x="1043608" y="5661248"/>
            <a:ext cx="3168352" cy="792088"/>
            <a:chOff x="2555776" y="5445224"/>
            <a:chExt cx="3513990" cy="792088"/>
          </a:xfrm>
        </p:grpSpPr>
        <p:sp>
          <p:nvSpPr>
            <p:cNvPr id="81" name="Прямоугольная выноска 80"/>
            <p:cNvSpPr/>
            <p:nvPr/>
          </p:nvSpPr>
          <p:spPr>
            <a:xfrm>
              <a:off x="2555776" y="5445224"/>
              <a:ext cx="3513990" cy="792088"/>
            </a:xfrm>
            <a:prstGeom prst="wedgeRectCallout">
              <a:avLst>
                <a:gd name="adj1" fmla="val -58029"/>
                <a:gd name="adj2" fmla="val 22638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82" name="Object 2"/>
            <p:cNvGraphicFramePr>
              <a:graphicFrameLocks noChangeAspect="1"/>
            </p:cNvGraphicFramePr>
            <p:nvPr/>
          </p:nvGraphicFramePr>
          <p:xfrm>
            <a:off x="3274547" y="5661248"/>
            <a:ext cx="2086407" cy="484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4" name="Формула" r:id="rId4" imgW="19202400" imgH="4876800" progId="Equation.3">
                    <p:embed/>
                  </p:oleObj>
                </mc:Choice>
                <mc:Fallback>
                  <p:oleObj name="Формула" r:id="rId4" imgW="19202400" imgH="4876800" progId="Equation.3">
                    <p:embed/>
                    <p:pic>
                      <p:nvPicPr>
                        <p:cNvPr id="0" name="Изображение 81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274547" y="5661248"/>
                          <a:ext cx="2086407" cy="4841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1" name="Object 2"/>
          <p:cNvGraphicFramePr>
            <a:graphicFrameLocks noChangeAspect="1"/>
          </p:cNvGraphicFramePr>
          <p:nvPr/>
        </p:nvGraphicFramePr>
        <p:xfrm>
          <a:off x="1187624" y="1412776"/>
          <a:ext cx="4837033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Формула" r:id="rId6" imgW="42976800" imgH="5486400" progId="Equation.3">
                  <p:embed/>
                </p:oleObj>
              </mc:Choice>
              <mc:Fallback>
                <p:oleObj name="Формула" r:id="rId6" imgW="42976800" imgH="5486400" progId="Equation.3">
                  <p:embed/>
                  <p:pic>
                    <p:nvPicPr>
                      <p:cNvPr id="0" name="Изображение 8194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87624" y="1412776"/>
                        <a:ext cx="4837033" cy="64807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Прямоугольник 63"/>
          <p:cNvSpPr/>
          <p:nvPr/>
        </p:nvSpPr>
        <p:spPr>
          <a:xfrm>
            <a:off x="971600" y="1340768"/>
            <a:ext cx="518457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0" name="Группа 76"/>
          <p:cNvGrpSpPr/>
          <p:nvPr/>
        </p:nvGrpSpPr>
        <p:grpSpPr>
          <a:xfrm>
            <a:off x="6300192" y="2348880"/>
            <a:ext cx="2520280" cy="792088"/>
            <a:chOff x="2411760" y="3573016"/>
            <a:chExt cx="2520280" cy="792088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2411760" y="3573016"/>
              <a:ext cx="252028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4" name="Object 2"/>
            <p:cNvGraphicFramePr>
              <a:graphicFrameLocks noChangeAspect="1"/>
            </p:cNvGraphicFramePr>
            <p:nvPr/>
          </p:nvGraphicFramePr>
          <p:xfrm>
            <a:off x="2733031" y="3606974"/>
            <a:ext cx="1846262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6" name="Формула" r:id="rId8" imgW="14935200" imgH="5486400" progId="Equation.3">
                    <p:embed/>
                  </p:oleObj>
                </mc:Choice>
                <mc:Fallback>
                  <p:oleObj name="Формула" r:id="rId8" imgW="14935200" imgH="5486400" progId="Equation.3">
                    <p:embed/>
                    <p:pic>
                      <p:nvPicPr>
                        <p:cNvPr id="0" name="Изображение 819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733031" y="3606974"/>
                          <a:ext cx="1846262" cy="7112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5" name="Прямоугольник 84"/>
          <p:cNvSpPr/>
          <p:nvPr/>
        </p:nvSpPr>
        <p:spPr>
          <a:xfrm>
            <a:off x="251520" y="249289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971600" y="2348880"/>
            <a:ext cx="518457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7" name="Object 2"/>
          <p:cNvGraphicFramePr>
            <a:graphicFrameLocks noChangeAspect="1"/>
          </p:cNvGraphicFramePr>
          <p:nvPr/>
        </p:nvGraphicFramePr>
        <p:xfrm>
          <a:off x="1255713" y="2420938"/>
          <a:ext cx="4699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Формула" r:id="rId10" imgW="41757600" imgH="5486400" progId="Equation.3">
                  <p:embed/>
                </p:oleObj>
              </mc:Choice>
              <mc:Fallback>
                <p:oleObj name="Формула" r:id="rId10" imgW="41757600" imgH="5486400" progId="Equation.3">
                  <p:embed/>
                  <p:pic>
                    <p:nvPicPr>
                      <p:cNvPr id="0" name="Изображение 8196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55713" y="2420938"/>
                        <a:ext cx="4699000" cy="647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Прямоугольник 87"/>
          <p:cNvSpPr/>
          <p:nvPr/>
        </p:nvSpPr>
        <p:spPr>
          <a:xfrm>
            <a:off x="971600" y="2348880"/>
            <a:ext cx="518457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9" name="Группа 76"/>
          <p:cNvGrpSpPr/>
          <p:nvPr/>
        </p:nvGrpSpPr>
        <p:grpSpPr>
          <a:xfrm>
            <a:off x="6300192" y="3356992"/>
            <a:ext cx="2520280" cy="792088"/>
            <a:chOff x="2411760" y="3573016"/>
            <a:chExt cx="2520280" cy="792088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2411760" y="3573016"/>
              <a:ext cx="252028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1" name="Object 2"/>
            <p:cNvGraphicFramePr>
              <a:graphicFrameLocks noChangeAspect="1"/>
            </p:cNvGraphicFramePr>
            <p:nvPr/>
          </p:nvGraphicFramePr>
          <p:xfrm>
            <a:off x="2713981" y="3625974"/>
            <a:ext cx="1884362" cy="671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8" name="Формула" r:id="rId12" imgW="15240000" imgH="5181600" progId="Equation.3">
                    <p:embed/>
                  </p:oleObj>
                </mc:Choice>
                <mc:Fallback>
                  <p:oleObj name="Формула" r:id="rId12" imgW="15240000" imgH="5181600" progId="Equation.3">
                    <p:embed/>
                    <p:pic>
                      <p:nvPicPr>
                        <p:cNvPr id="0" name="Изображение 81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713981" y="3625974"/>
                          <a:ext cx="1884362" cy="6715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" name="Прямоугольник 91"/>
          <p:cNvSpPr/>
          <p:nvPr/>
        </p:nvSpPr>
        <p:spPr>
          <a:xfrm>
            <a:off x="251520" y="350100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971600" y="3356992"/>
            <a:ext cx="518457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4" name="Object 2"/>
          <p:cNvGraphicFramePr>
            <a:graphicFrameLocks noChangeAspect="1"/>
          </p:cNvGraphicFramePr>
          <p:nvPr/>
        </p:nvGraphicFramePr>
        <p:xfrm>
          <a:off x="1341438" y="3429000"/>
          <a:ext cx="45275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Формула" r:id="rId14" imgW="40233600" imgH="5486400" progId="Equation.3">
                  <p:embed/>
                </p:oleObj>
              </mc:Choice>
              <mc:Fallback>
                <p:oleObj name="Формула" r:id="rId14" imgW="40233600" imgH="5486400" progId="Equation.3">
                  <p:embed/>
                  <p:pic>
                    <p:nvPicPr>
                      <p:cNvPr id="0" name="Изображение 8198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341438" y="3429000"/>
                        <a:ext cx="4527550" cy="647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Прямоугольник 94"/>
          <p:cNvSpPr/>
          <p:nvPr/>
        </p:nvSpPr>
        <p:spPr>
          <a:xfrm>
            <a:off x="971600" y="3356992"/>
            <a:ext cx="518457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6" name="Группа 76"/>
          <p:cNvGrpSpPr/>
          <p:nvPr/>
        </p:nvGrpSpPr>
        <p:grpSpPr>
          <a:xfrm>
            <a:off x="6300192" y="4365104"/>
            <a:ext cx="2520280" cy="792088"/>
            <a:chOff x="2411760" y="3573016"/>
            <a:chExt cx="2520280" cy="792088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2411760" y="3573016"/>
              <a:ext cx="252028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8" name="Object 2"/>
            <p:cNvGraphicFramePr>
              <a:graphicFrameLocks noChangeAspect="1"/>
            </p:cNvGraphicFramePr>
            <p:nvPr/>
          </p:nvGraphicFramePr>
          <p:xfrm>
            <a:off x="3015606" y="3686250"/>
            <a:ext cx="1281112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0" name="Формула" r:id="rId16" imgW="10363200" imgH="4267200" progId="Equation.3">
                    <p:embed/>
                  </p:oleObj>
                </mc:Choice>
                <mc:Fallback>
                  <p:oleObj name="Формула" r:id="rId16" imgW="10363200" imgH="4267200" progId="Equation.3">
                    <p:embed/>
                    <p:pic>
                      <p:nvPicPr>
                        <p:cNvPr id="0" name="Изображение 819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3015606" y="3686250"/>
                          <a:ext cx="1281112" cy="5524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" name="Прямоугольник 98"/>
          <p:cNvSpPr/>
          <p:nvPr/>
        </p:nvSpPr>
        <p:spPr>
          <a:xfrm>
            <a:off x="251520" y="4509120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971600" y="4365104"/>
            <a:ext cx="518457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1" name="Object 2"/>
          <p:cNvGraphicFramePr>
            <a:graphicFrameLocks noChangeAspect="1"/>
          </p:cNvGraphicFramePr>
          <p:nvPr/>
        </p:nvGraphicFramePr>
        <p:xfrm>
          <a:off x="1341438" y="4437063"/>
          <a:ext cx="45291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Формула" r:id="rId18" imgW="40233600" imgH="5486400" progId="Equation.3">
                  <p:embed/>
                </p:oleObj>
              </mc:Choice>
              <mc:Fallback>
                <p:oleObj name="Формула" r:id="rId18" imgW="40233600" imgH="5486400" progId="Equation.3">
                  <p:embed/>
                  <p:pic>
                    <p:nvPicPr>
                      <p:cNvPr id="0" name="Изображение 8200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341438" y="4437063"/>
                        <a:ext cx="4529137" cy="647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Прямоугольник 101"/>
          <p:cNvSpPr/>
          <p:nvPr/>
        </p:nvSpPr>
        <p:spPr>
          <a:xfrm>
            <a:off x="971600" y="4365104"/>
            <a:ext cx="518457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105" name="Группа 24"/>
          <p:cNvGrpSpPr/>
          <p:nvPr/>
        </p:nvGrpSpPr>
        <p:grpSpPr>
          <a:xfrm>
            <a:off x="2267744" y="1484784"/>
            <a:ext cx="2160240" cy="4464496"/>
            <a:chOff x="1187624" y="1700808"/>
            <a:chExt cx="2112055" cy="4392488"/>
          </a:xfrm>
        </p:grpSpPr>
        <p:sp>
          <p:nvSpPr>
            <p:cNvPr id="106" name="Овал 105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Равнобедренный треугольник 111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3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grpSp>
        <p:nvGrpSpPr>
          <p:cNvPr id="114" name="Группа 24"/>
          <p:cNvGrpSpPr/>
          <p:nvPr/>
        </p:nvGrpSpPr>
        <p:grpSpPr>
          <a:xfrm flipH="1">
            <a:off x="5940152" y="1484784"/>
            <a:ext cx="2160240" cy="4392488"/>
            <a:chOff x="1187624" y="1700808"/>
            <a:chExt cx="2112055" cy="4392488"/>
          </a:xfrm>
        </p:grpSpPr>
        <p:sp>
          <p:nvSpPr>
            <p:cNvPr id="115" name="Овал 114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Равнобедренный треугольник 120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2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76"/>
          <p:cNvGrpSpPr/>
          <p:nvPr/>
        </p:nvGrpSpPr>
        <p:grpSpPr>
          <a:xfrm>
            <a:off x="6300192" y="1340768"/>
            <a:ext cx="2520280" cy="792088"/>
            <a:chOff x="2411760" y="3573016"/>
            <a:chExt cx="2520280" cy="792088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2411760" y="3573016"/>
              <a:ext cx="252028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5" name="Object 2"/>
            <p:cNvGraphicFramePr>
              <a:graphicFrameLocks noChangeAspect="1"/>
            </p:cNvGraphicFramePr>
            <p:nvPr/>
          </p:nvGraphicFramePr>
          <p:xfrm>
            <a:off x="2713981" y="3627661"/>
            <a:ext cx="1884362" cy="671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7" name="Формула" r:id="rId1" imgW="15240000" imgH="5181600" progId="Equation.3">
                    <p:embed/>
                  </p:oleObj>
                </mc:Choice>
                <mc:Fallback>
                  <p:oleObj name="Формула" r:id="rId1" imgW="15240000" imgH="5181600" progId="Equation.3">
                    <p:embed/>
                    <p:pic>
                      <p:nvPicPr>
                        <p:cNvPr id="0" name="Изображение 921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713981" y="3627661"/>
                          <a:ext cx="1884362" cy="671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Прямоугольник 1"/>
          <p:cNvSpPr/>
          <p:nvPr/>
        </p:nvSpPr>
        <p:spPr>
          <a:xfrm>
            <a:off x="395536" y="260648"/>
            <a:ext cx="8352928" cy="792088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площадь ромба, если: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8478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Управляющая кнопка: сведения 78">
            <a:hlinkClick r:id="" action="ppaction://noaction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971600" y="1340768"/>
            <a:ext cx="518457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" name="Object 2"/>
          <p:cNvGraphicFramePr>
            <a:graphicFrameLocks noChangeAspect="1"/>
          </p:cNvGraphicFramePr>
          <p:nvPr/>
        </p:nvGraphicFramePr>
        <p:xfrm>
          <a:off x="1666875" y="1395413"/>
          <a:ext cx="3876675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Формула" r:id="rId4" imgW="34442400" imgH="5791200" progId="Equation.3">
                  <p:embed/>
                </p:oleObj>
              </mc:Choice>
              <mc:Fallback>
                <p:oleObj name="Формула" r:id="rId4" imgW="34442400" imgH="5791200" progId="Equation.3">
                  <p:embed/>
                  <p:pic>
                    <p:nvPicPr>
                      <p:cNvPr id="0" name="Изображение 9217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66875" y="1395413"/>
                        <a:ext cx="3876675" cy="6842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Прямоугольник 63"/>
          <p:cNvSpPr/>
          <p:nvPr/>
        </p:nvSpPr>
        <p:spPr>
          <a:xfrm>
            <a:off x="971600" y="1340768"/>
            <a:ext cx="518457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6"/>
          <p:cNvGrpSpPr/>
          <p:nvPr/>
        </p:nvGrpSpPr>
        <p:grpSpPr>
          <a:xfrm>
            <a:off x="6300192" y="2348880"/>
            <a:ext cx="2520280" cy="792088"/>
            <a:chOff x="2411760" y="3573016"/>
            <a:chExt cx="2520280" cy="792088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2411760" y="3573016"/>
              <a:ext cx="252028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4" name="Object 2"/>
            <p:cNvGraphicFramePr>
              <a:graphicFrameLocks noChangeAspect="1"/>
            </p:cNvGraphicFramePr>
            <p:nvPr/>
          </p:nvGraphicFramePr>
          <p:xfrm>
            <a:off x="2733031" y="3626024"/>
            <a:ext cx="1846262" cy="671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" name="Формула" r:id="rId6" imgW="14935200" imgH="5181600" progId="Equation.3">
                    <p:embed/>
                  </p:oleObj>
                </mc:Choice>
                <mc:Fallback>
                  <p:oleObj name="Формула" r:id="rId6" imgW="14935200" imgH="5181600" progId="Equation.3">
                    <p:embed/>
                    <p:pic>
                      <p:nvPicPr>
                        <p:cNvPr id="0" name="Изображение 92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733031" y="3626024"/>
                          <a:ext cx="1846262" cy="671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5" name="Прямоугольник 84"/>
          <p:cNvSpPr/>
          <p:nvPr/>
        </p:nvSpPr>
        <p:spPr>
          <a:xfrm>
            <a:off x="251520" y="249289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971600" y="2348880"/>
            <a:ext cx="518457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7" name="Object 2"/>
          <p:cNvGraphicFramePr>
            <a:graphicFrameLocks noChangeAspect="1"/>
          </p:cNvGraphicFramePr>
          <p:nvPr/>
        </p:nvGraphicFramePr>
        <p:xfrm>
          <a:off x="1752600" y="2403475"/>
          <a:ext cx="3703638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Формула" r:id="rId8" imgW="32918400" imgH="5791200" progId="Equation.3">
                  <p:embed/>
                </p:oleObj>
              </mc:Choice>
              <mc:Fallback>
                <p:oleObj name="Формула" r:id="rId8" imgW="32918400" imgH="5791200" progId="Equation.3">
                  <p:embed/>
                  <p:pic>
                    <p:nvPicPr>
                      <p:cNvPr id="0" name="Изображение 9219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52600" y="2403475"/>
                        <a:ext cx="3703638" cy="682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Прямоугольник 87"/>
          <p:cNvSpPr/>
          <p:nvPr/>
        </p:nvSpPr>
        <p:spPr>
          <a:xfrm>
            <a:off x="971600" y="2348880"/>
            <a:ext cx="518457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76"/>
          <p:cNvGrpSpPr/>
          <p:nvPr/>
        </p:nvGrpSpPr>
        <p:grpSpPr>
          <a:xfrm>
            <a:off x="6300192" y="3356992"/>
            <a:ext cx="2520280" cy="792088"/>
            <a:chOff x="2411760" y="3573016"/>
            <a:chExt cx="2520280" cy="792088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2411760" y="3573016"/>
              <a:ext cx="252028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1" name="Object 2"/>
            <p:cNvGraphicFramePr>
              <a:graphicFrameLocks noChangeAspect="1"/>
            </p:cNvGraphicFramePr>
            <p:nvPr/>
          </p:nvGraphicFramePr>
          <p:xfrm>
            <a:off x="2545706" y="3587874"/>
            <a:ext cx="2222500" cy="749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1" name="Формула" r:id="rId10" imgW="17983200" imgH="5791200" progId="Equation.3">
                    <p:embed/>
                  </p:oleObj>
                </mc:Choice>
                <mc:Fallback>
                  <p:oleObj name="Формула" r:id="rId10" imgW="17983200" imgH="5791200" progId="Equation.3">
                    <p:embed/>
                    <p:pic>
                      <p:nvPicPr>
                        <p:cNvPr id="0" name="Изображение 92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545706" y="3587874"/>
                          <a:ext cx="2222500" cy="7493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" name="Прямоугольник 91"/>
          <p:cNvSpPr/>
          <p:nvPr/>
        </p:nvSpPr>
        <p:spPr>
          <a:xfrm>
            <a:off x="251520" y="350100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971600" y="3356992"/>
            <a:ext cx="518457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4" name="Object 2"/>
          <p:cNvGraphicFramePr>
            <a:graphicFrameLocks noChangeAspect="1"/>
          </p:cNvGraphicFramePr>
          <p:nvPr/>
        </p:nvGraphicFramePr>
        <p:xfrm>
          <a:off x="1684338" y="3411538"/>
          <a:ext cx="3841750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Формула" r:id="rId12" imgW="34137600" imgH="5791200" progId="Equation.3">
                  <p:embed/>
                </p:oleObj>
              </mc:Choice>
              <mc:Fallback>
                <p:oleObj name="Формула" r:id="rId12" imgW="34137600" imgH="5791200" progId="Equation.3">
                  <p:embed/>
                  <p:pic>
                    <p:nvPicPr>
                      <p:cNvPr id="0" name="Изображение 9221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84338" y="3411538"/>
                        <a:ext cx="3841750" cy="6842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Прямоугольник 94"/>
          <p:cNvSpPr/>
          <p:nvPr/>
        </p:nvSpPr>
        <p:spPr>
          <a:xfrm>
            <a:off x="971600" y="3356992"/>
            <a:ext cx="518457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76"/>
          <p:cNvGrpSpPr/>
          <p:nvPr/>
        </p:nvGrpSpPr>
        <p:grpSpPr>
          <a:xfrm>
            <a:off x="6300192" y="4365104"/>
            <a:ext cx="2520280" cy="792088"/>
            <a:chOff x="2411760" y="3573016"/>
            <a:chExt cx="2520280" cy="792088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2411760" y="3573016"/>
              <a:ext cx="252028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8" name="Object 2"/>
            <p:cNvGraphicFramePr>
              <a:graphicFrameLocks noChangeAspect="1"/>
            </p:cNvGraphicFramePr>
            <p:nvPr/>
          </p:nvGraphicFramePr>
          <p:xfrm>
            <a:off x="2845743" y="3646562"/>
            <a:ext cx="1620838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3" name="Формула" r:id="rId14" imgW="13106400" imgH="4876800" progId="Equation.3">
                    <p:embed/>
                  </p:oleObj>
                </mc:Choice>
                <mc:Fallback>
                  <p:oleObj name="Формула" r:id="rId14" imgW="13106400" imgH="4876800" progId="Equation.3">
                    <p:embed/>
                    <p:pic>
                      <p:nvPicPr>
                        <p:cNvPr id="0" name="Изображение 92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845743" y="3646562"/>
                          <a:ext cx="1620838" cy="631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" name="Прямоугольник 98"/>
          <p:cNvSpPr/>
          <p:nvPr/>
        </p:nvSpPr>
        <p:spPr>
          <a:xfrm>
            <a:off x="251520" y="4509120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971600" y="4365104"/>
            <a:ext cx="518457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1" name="Object 2"/>
          <p:cNvGraphicFramePr>
            <a:graphicFrameLocks noChangeAspect="1"/>
          </p:cNvGraphicFramePr>
          <p:nvPr/>
        </p:nvGraphicFramePr>
        <p:xfrm>
          <a:off x="2009775" y="4437063"/>
          <a:ext cx="31908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Формула" r:id="rId16" imgW="28346400" imgH="5486400" progId="Equation.3">
                  <p:embed/>
                </p:oleObj>
              </mc:Choice>
              <mc:Fallback>
                <p:oleObj name="Формула" r:id="rId16" imgW="28346400" imgH="5486400" progId="Equation.3">
                  <p:embed/>
                  <p:pic>
                    <p:nvPicPr>
                      <p:cNvPr id="0" name="Изображение 9223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009775" y="4437063"/>
                        <a:ext cx="3190875" cy="647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Прямоугольник 101"/>
          <p:cNvSpPr/>
          <p:nvPr/>
        </p:nvSpPr>
        <p:spPr>
          <a:xfrm>
            <a:off x="971600" y="4365104"/>
            <a:ext cx="518457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ая выноска 59"/>
          <p:cNvSpPr/>
          <p:nvPr/>
        </p:nvSpPr>
        <p:spPr>
          <a:xfrm>
            <a:off x="1043608" y="5661248"/>
            <a:ext cx="4536504" cy="792088"/>
          </a:xfrm>
          <a:prstGeom prst="wedgeRectCallout">
            <a:avLst>
              <a:gd name="adj1" fmla="val -58029"/>
              <a:gd name="adj2" fmla="val 22638"/>
            </a:avLst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Ромб – параллелограмм у которого все стороны равны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79"/>
          <p:cNvGrpSpPr/>
          <p:nvPr/>
        </p:nvGrpSpPr>
        <p:grpSpPr>
          <a:xfrm>
            <a:off x="1043608" y="5661248"/>
            <a:ext cx="3168352" cy="792088"/>
            <a:chOff x="2555776" y="5445224"/>
            <a:chExt cx="3513990" cy="792088"/>
          </a:xfrm>
        </p:grpSpPr>
        <p:sp>
          <p:nvSpPr>
            <p:cNvPr id="81" name="Прямоугольная выноска 80"/>
            <p:cNvSpPr/>
            <p:nvPr/>
          </p:nvSpPr>
          <p:spPr>
            <a:xfrm>
              <a:off x="2555776" y="5445224"/>
              <a:ext cx="3513990" cy="792088"/>
            </a:xfrm>
            <a:prstGeom prst="wedgeRectCallout">
              <a:avLst>
                <a:gd name="adj1" fmla="val -58029"/>
                <a:gd name="adj2" fmla="val 22638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82" name="Object 2"/>
            <p:cNvGraphicFramePr>
              <a:graphicFrameLocks noChangeAspect="1"/>
            </p:cNvGraphicFramePr>
            <p:nvPr/>
          </p:nvGraphicFramePr>
          <p:xfrm>
            <a:off x="3291053" y="5630739"/>
            <a:ext cx="2052955" cy="544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5" name="Формула" r:id="rId18" imgW="18897600" imgH="5486400" progId="Equation.3">
                    <p:embed/>
                  </p:oleObj>
                </mc:Choice>
                <mc:Fallback>
                  <p:oleObj name="Формула" r:id="rId18" imgW="18897600" imgH="5486400" progId="Equation.3">
                    <p:embed/>
                    <p:pic>
                      <p:nvPicPr>
                        <p:cNvPr id="0" name="Изображение 92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3291053" y="5630739"/>
                          <a:ext cx="2052955" cy="544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Овал 62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66" name="Группа 24"/>
          <p:cNvGrpSpPr/>
          <p:nvPr/>
        </p:nvGrpSpPr>
        <p:grpSpPr>
          <a:xfrm>
            <a:off x="2267744" y="1484784"/>
            <a:ext cx="2160240" cy="4464496"/>
            <a:chOff x="1187624" y="1700808"/>
            <a:chExt cx="2112055" cy="4392488"/>
          </a:xfrm>
        </p:grpSpPr>
        <p:sp>
          <p:nvSpPr>
            <p:cNvPr id="67" name="Овал 66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Равнобедренный треугольник 72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grpSp>
        <p:nvGrpSpPr>
          <p:cNvPr id="76" name="Группа 24"/>
          <p:cNvGrpSpPr/>
          <p:nvPr/>
        </p:nvGrpSpPr>
        <p:grpSpPr>
          <a:xfrm flipH="1">
            <a:off x="5940152" y="1484784"/>
            <a:ext cx="2160240" cy="4392488"/>
            <a:chOff x="1187624" y="1700808"/>
            <a:chExt cx="2112055" cy="4392488"/>
          </a:xfrm>
        </p:grpSpPr>
        <p:sp>
          <p:nvSpPr>
            <p:cNvPr id="77" name="Овал 76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Равнобедренный треугольник 113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3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Равнобедренный треугольник 58"/>
          <p:cNvSpPr/>
          <p:nvPr/>
        </p:nvSpPr>
        <p:spPr>
          <a:xfrm>
            <a:off x="6588224" y="1844824"/>
            <a:ext cx="2088232" cy="3024336"/>
          </a:xfrm>
          <a:prstGeom prst="triangle">
            <a:avLst/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6732240" y="2996952"/>
            <a:ext cx="461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172400" y="2996952"/>
            <a:ext cx="461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228184" y="479715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380312" y="126876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460432" y="479715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Арка 105"/>
          <p:cNvSpPr/>
          <p:nvPr/>
        </p:nvSpPr>
        <p:spPr>
          <a:xfrm rot="10800000">
            <a:off x="7380312" y="2276872"/>
            <a:ext cx="480928" cy="439886"/>
          </a:xfrm>
          <a:prstGeom prst="blockArc">
            <a:avLst>
              <a:gd name="adj1" fmla="val 11695585"/>
              <a:gd name="adj2" fmla="val 20771762"/>
              <a:gd name="adj3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452320" y="263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76"/>
          <p:cNvGrpSpPr/>
          <p:nvPr/>
        </p:nvGrpSpPr>
        <p:grpSpPr>
          <a:xfrm>
            <a:off x="6300192" y="1340768"/>
            <a:ext cx="2520280" cy="792088"/>
            <a:chOff x="2411760" y="3573016"/>
            <a:chExt cx="2520280" cy="792088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2411760" y="3573016"/>
              <a:ext cx="252028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5" name="Object 2"/>
            <p:cNvGraphicFramePr>
              <a:graphicFrameLocks noChangeAspect="1"/>
            </p:cNvGraphicFramePr>
            <p:nvPr/>
          </p:nvGraphicFramePr>
          <p:xfrm>
            <a:off x="2582218" y="3608611"/>
            <a:ext cx="2147888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1" name="Формула" r:id="rId1" imgW="17373600" imgH="5486400" progId="Equation.3">
                    <p:embed/>
                  </p:oleObj>
                </mc:Choice>
                <mc:Fallback>
                  <p:oleObj name="Формула" r:id="rId1" imgW="17373600" imgH="5486400" progId="Equation.3">
                    <p:embed/>
                    <p:pic>
                      <p:nvPicPr>
                        <p:cNvPr id="0" name="Изображение 1024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582218" y="3608611"/>
                          <a:ext cx="2147888" cy="7112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Прямоугольник 1"/>
          <p:cNvSpPr/>
          <p:nvPr/>
        </p:nvSpPr>
        <p:spPr>
          <a:xfrm>
            <a:off x="395536" y="260648"/>
            <a:ext cx="8352928" cy="792088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 боковую  сторону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равнобедренного  треугольника, если: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8478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Управляющая кнопка: сведения 78">
            <a:hlinkClick r:id="" action="ppaction://noaction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971600" y="1340768"/>
            <a:ext cx="518457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" name="Object 2"/>
          <p:cNvGraphicFramePr>
            <a:graphicFrameLocks noChangeAspect="1"/>
          </p:cNvGraphicFramePr>
          <p:nvPr/>
        </p:nvGraphicFramePr>
        <p:xfrm>
          <a:off x="1547813" y="1395413"/>
          <a:ext cx="4116387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Формула" r:id="rId4" imgW="36576000" imgH="5791200" progId="Equation.3">
                  <p:embed/>
                </p:oleObj>
              </mc:Choice>
              <mc:Fallback>
                <p:oleObj name="Формула" r:id="rId4" imgW="36576000" imgH="5791200" progId="Equation.3">
                  <p:embed/>
                  <p:pic>
                    <p:nvPicPr>
                      <p:cNvPr id="0" name="Изображение 10241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47813" y="1395413"/>
                        <a:ext cx="4116387" cy="6842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Прямоугольник 63"/>
          <p:cNvSpPr/>
          <p:nvPr/>
        </p:nvSpPr>
        <p:spPr>
          <a:xfrm>
            <a:off x="971600" y="1340768"/>
            <a:ext cx="518457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76"/>
          <p:cNvGrpSpPr/>
          <p:nvPr/>
        </p:nvGrpSpPr>
        <p:grpSpPr>
          <a:xfrm>
            <a:off x="6300192" y="2348880"/>
            <a:ext cx="2520280" cy="792088"/>
            <a:chOff x="2411760" y="3573016"/>
            <a:chExt cx="2520280" cy="792088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2411760" y="3573016"/>
              <a:ext cx="252028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4" name="Object 2"/>
            <p:cNvGraphicFramePr>
              <a:graphicFrameLocks noChangeAspect="1"/>
            </p:cNvGraphicFramePr>
            <p:nvPr/>
          </p:nvGraphicFramePr>
          <p:xfrm>
            <a:off x="2563168" y="3626024"/>
            <a:ext cx="2185988" cy="671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" name="Формула" r:id="rId6" imgW="17678400" imgH="5181600" progId="Equation.3">
                    <p:embed/>
                  </p:oleObj>
                </mc:Choice>
                <mc:Fallback>
                  <p:oleObj name="Формула" r:id="rId6" imgW="17678400" imgH="5181600" progId="Equation.3">
                    <p:embed/>
                    <p:pic>
                      <p:nvPicPr>
                        <p:cNvPr id="0" name="Изображение 1024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563168" y="3626024"/>
                          <a:ext cx="2185988" cy="671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5" name="Прямоугольник 84"/>
          <p:cNvSpPr/>
          <p:nvPr/>
        </p:nvSpPr>
        <p:spPr>
          <a:xfrm>
            <a:off x="251520" y="249289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971600" y="2348880"/>
            <a:ext cx="518457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7" name="Object 2"/>
          <p:cNvGraphicFramePr>
            <a:graphicFrameLocks noChangeAspect="1"/>
          </p:cNvGraphicFramePr>
          <p:nvPr/>
        </p:nvGraphicFramePr>
        <p:xfrm>
          <a:off x="1204913" y="2403475"/>
          <a:ext cx="48006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Формула" r:id="rId8" imgW="42672000" imgH="5791200" progId="Equation.3">
                  <p:embed/>
                </p:oleObj>
              </mc:Choice>
              <mc:Fallback>
                <p:oleObj name="Формула" r:id="rId8" imgW="42672000" imgH="5791200" progId="Equation.3">
                  <p:embed/>
                  <p:pic>
                    <p:nvPicPr>
                      <p:cNvPr id="0" name="Изображение 10243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04913" y="2403475"/>
                        <a:ext cx="4800600" cy="682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Прямоугольник 87"/>
          <p:cNvSpPr/>
          <p:nvPr/>
        </p:nvSpPr>
        <p:spPr>
          <a:xfrm>
            <a:off x="971600" y="2348880"/>
            <a:ext cx="518457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6"/>
          <p:cNvGrpSpPr/>
          <p:nvPr/>
        </p:nvGrpSpPr>
        <p:grpSpPr>
          <a:xfrm>
            <a:off x="6300192" y="3356992"/>
            <a:ext cx="2520280" cy="792088"/>
            <a:chOff x="2411760" y="3573016"/>
            <a:chExt cx="2520280" cy="792088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2411760" y="3573016"/>
              <a:ext cx="252028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1" name="Object 2"/>
            <p:cNvGraphicFramePr>
              <a:graphicFrameLocks noChangeAspect="1"/>
            </p:cNvGraphicFramePr>
            <p:nvPr/>
          </p:nvGraphicFramePr>
          <p:xfrm>
            <a:off x="2677468" y="3606924"/>
            <a:ext cx="1958975" cy="709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5" name="Формула" r:id="rId10" imgW="15849600" imgH="5486400" progId="Equation.3">
                    <p:embed/>
                  </p:oleObj>
                </mc:Choice>
                <mc:Fallback>
                  <p:oleObj name="Формула" r:id="rId10" imgW="15849600" imgH="5486400" progId="Equation.3">
                    <p:embed/>
                    <p:pic>
                      <p:nvPicPr>
                        <p:cNvPr id="0" name="Изображение 102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677468" y="3606924"/>
                          <a:ext cx="1958975" cy="7096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" name="Прямоугольник 91"/>
          <p:cNvSpPr/>
          <p:nvPr/>
        </p:nvSpPr>
        <p:spPr>
          <a:xfrm>
            <a:off x="251520" y="350100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971600" y="3356992"/>
            <a:ext cx="518457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4" name="Object 2"/>
          <p:cNvGraphicFramePr>
            <a:graphicFrameLocks noChangeAspect="1"/>
          </p:cNvGraphicFramePr>
          <p:nvPr/>
        </p:nvGraphicFramePr>
        <p:xfrm>
          <a:off x="1684338" y="3411538"/>
          <a:ext cx="3841750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Формула" r:id="rId12" imgW="34137600" imgH="5791200" progId="Equation.3">
                  <p:embed/>
                </p:oleObj>
              </mc:Choice>
              <mc:Fallback>
                <p:oleObj name="Формула" r:id="rId12" imgW="34137600" imgH="5791200" progId="Equation.3">
                  <p:embed/>
                  <p:pic>
                    <p:nvPicPr>
                      <p:cNvPr id="0" name="Изображение 10245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84338" y="3411538"/>
                        <a:ext cx="3841750" cy="6842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Прямоугольник 94"/>
          <p:cNvSpPr/>
          <p:nvPr/>
        </p:nvSpPr>
        <p:spPr>
          <a:xfrm>
            <a:off x="971600" y="3356992"/>
            <a:ext cx="518457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76"/>
          <p:cNvGrpSpPr/>
          <p:nvPr/>
        </p:nvGrpSpPr>
        <p:grpSpPr>
          <a:xfrm>
            <a:off x="6300192" y="4365104"/>
            <a:ext cx="2520280" cy="792088"/>
            <a:chOff x="2411760" y="3573016"/>
            <a:chExt cx="2520280" cy="792088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2411760" y="3573016"/>
              <a:ext cx="252028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8" name="Object 2"/>
            <p:cNvGraphicFramePr>
              <a:graphicFrameLocks noChangeAspect="1"/>
            </p:cNvGraphicFramePr>
            <p:nvPr/>
          </p:nvGraphicFramePr>
          <p:xfrm>
            <a:off x="2675881" y="3627512"/>
            <a:ext cx="1960562" cy="671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7" name="Формула" r:id="rId14" imgW="15849600" imgH="5181600" progId="Equation.3">
                    <p:embed/>
                  </p:oleObj>
                </mc:Choice>
                <mc:Fallback>
                  <p:oleObj name="Формула" r:id="rId14" imgW="15849600" imgH="5181600" progId="Equation.3">
                    <p:embed/>
                    <p:pic>
                      <p:nvPicPr>
                        <p:cNvPr id="0" name="Изображение 102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675881" y="3627512"/>
                          <a:ext cx="1960562" cy="6715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" name="Прямоугольник 98"/>
          <p:cNvSpPr/>
          <p:nvPr/>
        </p:nvSpPr>
        <p:spPr>
          <a:xfrm>
            <a:off x="251520" y="4509120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971600" y="4365104"/>
            <a:ext cx="518457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1" name="Object 2"/>
          <p:cNvGraphicFramePr>
            <a:graphicFrameLocks noChangeAspect="1"/>
          </p:cNvGraphicFramePr>
          <p:nvPr/>
        </p:nvGraphicFramePr>
        <p:xfrm>
          <a:off x="1563688" y="4437063"/>
          <a:ext cx="40830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Формула" r:id="rId16" imgW="36271200" imgH="5486400" progId="Equation.3">
                  <p:embed/>
                </p:oleObj>
              </mc:Choice>
              <mc:Fallback>
                <p:oleObj name="Формула" r:id="rId16" imgW="36271200" imgH="5486400" progId="Equation.3">
                  <p:embed/>
                  <p:pic>
                    <p:nvPicPr>
                      <p:cNvPr id="0" name="Изображение 10247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63688" y="4437063"/>
                        <a:ext cx="4083050" cy="647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Прямоугольник 101"/>
          <p:cNvSpPr/>
          <p:nvPr/>
        </p:nvSpPr>
        <p:spPr>
          <a:xfrm>
            <a:off x="971600" y="4365104"/>
            <a:ext cx="518457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ая выноска 59"/>
          <p:cNvSpPr/>
          <p:nvPr/>
        </p:nvSpPr>
        <p:spPr>
          <a:xfrm>
            <a:off x="1043608" y="5661248"/>
            <a:ext cx="5184576" cy="792088"/>
          </a:xfrm>
          <a:prstGeom prst="wedgeRectCallout">
            <a:avLst>
              <a:gd name="adj1" fmla="val -58029"/>
              <a:gd name="adj2" fmla="val 22638"/>
            </a:avLst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равнобедренном треугольнике боковые стороны равны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79"/>
          <p:cNvGrpSpPr/>
          <p:nvPr/>
        </p:nvGrpSpPr>
        <p:grpSpPr>
          <a:xfrm>
            <a:off x="1043608" y="5661248"/>
            <a:ext cx="3168352" cy="792088"/>
            <a:chOff x="2555776" y="5445224"/>
            <a:chExt cx="3513990" cy="792088"/>
          </a:xfrm>
        </p:grpSpPr>
        <p:sp>
          <p:nvSpPr>
            <p:cNvPr id="81" name="Прямоугольная выноска 80"/>
            <p:cNvSpPr/>
            <p:nvPr/>
          </p:nvSpPr>
          <p:spPr>
            <a:xfrm>
              <a:off x="2555776" y="5445224"/>
              <a:ext cx="3513990" cy="792088"/>
            </a:xfrm>
            <a:prstGeom prst="wedgeRectCallout">
              <a:avLst>
                <a:gd name="adj1" fmla="val -58029"/>
                <a:gd name="adj2" fmla="val 22638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82" name="Object 2"/>
            <p:cNvGraphicFramePr>
              <a:graphicFrameLocks noChangeAspect="1"/>
            </p:cNvGraphicFramePr>
            <p:nvPr/>
          </p:nvGraphicFramePr>
          <p:xfrm>
            <a:off x="3291053" y="5630739"/>
            <a:ext cx="2052955" cy="544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9" name="Формула" r:id="rId18" imgW="18897600" imgH="5486400" progId="Equation.3">
                    <p:embed/>
                  </p:oleObj>
                </mc:Choice>
                <mc:Fallback>
                  <p:oleObj name="Формула" r:id="rId18" imgW="18897600" imgH="5486400" progId="Equation.3">
                    <p:embed/>
                    <p:pic>
                      <p:nvPicPr>
                        <p:cNvPr id="0" name="Изображение 102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3291053" y="5630739"/>
                          <a:ext cx="2052955" cy="544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8" name="Овал 107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9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110" name="Группа 24"/>
          <p:cNvGrpSpPr/>
          <p:nvPr/>
        </p:nvGrpSpPr>
        <p:grpSpPr>
          <a:xfrm>
            <a:off x="2267744" y="1484784"/>
            <a:ext cx="2160240" cy="4464496"/>
            <a:chOff x="1187624" y="1700808"/>
            <a:chExt cx="2112055" cy="4392488"/>
          </a:xfrm>
        </p:grpSpPr>
        <p:sp>
          <p:nvSpPr>
            <p:cNvPr id="111" name="Овал 110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Равнобедренный треугольник 117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9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grpSp>
        <p:nvGrpSpPr>
          <p:cNvPr id="120" name="Группа 24"/>
          <p:cNvGrpSpPr/>
          <p:nvPr/>
        </p:nvGrpSpPr>
        <p:grpSpPr>
          <a:xfrm flipH="1">
            <a:off x="5940152" y="1484784"/>
            <a:ext cx="2160240" cy="4392488"/>
            <a:chOff x="1187624" y="1700808"/>
            <a:chExt cx="2112055" cy="4392488"/>
          </a:xfrm>
        </p:grpSpPr>
        <p:sp>
          <p:nvSpPr>
            <p:cNvPr id="121" name="Овал 120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Равнобедренный треугольник 127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9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368152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Отрезки АВ и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пересекаются 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точке О. Найдите отношение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площадей треугольников АО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СОВ (по рис.)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4572000" y="1700808"/>
            <a:ext cx="0" cy="4968552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251520" y="141277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16416" y="141277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flipH="1">
            <a:off x="971600" y="2204864"/>
            <a:ext cx="3312368" cy="129614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 flipV="1">
            <a:off x="467544" y="2564904"/>
            <a:ext cx="3168352" cy="93610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H="1" flipV="1">
            <a:off x="467544" y="2564904"/>
            <a:ext cx="504056" cy="93610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flipV="1">
            <a:off x="3635896" y="2204864"/>
            <a:ext cx="648072" cy="129614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179512" y="2060848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39552" y="335699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907704" y="29969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563888" y="335699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923928" y="1700808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331640" y="328498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915816" y="213285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8" name="Прямая соединительная линия 137"/>
          <p:cNvCxnSpPr/>
          <p:nvPr/>
        </p:nvCxnSpPr>
        <p:spPr>
          <a:xfrm flipH="1">
            <a:off x="1115616" y="2708920"/>
            <a:ext cx="288032" cy="216024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 flipH="1">
            <a:off x="2771800" y="3212976"/>
            <a:ext cx="288032" cy="216024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Управляющая кнопка: справка 139">
            <a:hlinkClick r:id="rId2" action="ppaction://hlinksldjump" highlightClick="1"/>
          </p:cNvPr>
          <p:cNvSpPr/>
          <p:nvPr/>
        </p:nvSpPr>
        <p:spPr>
          <a:xfrm>
            <a:off x="4211960" y="6309320"/>
            <a:ext cx="720080" cy="288032"/>
          </a:xfrm>
          <a:prstGeom prst="actionButtonHelp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4" name="Группа 143"/>
          <p:cNvGrpSpPr/>
          <p:nvPr/>
        </p:nvGrpSpPr>
        <p:grpSpPr>
          <a:xfrm>
            <a:off x="395536" y="4509120"/>
            <a:ext cx="4032448" cy="1296144"/>
            <a:chOff x="5004048" y="2852936"/>
            <a:chExt cx="4032448" cy="1296144"/>
          </a:xfrm>
        </p:grpSpPr>
        <p:sp>
          <p:nvSpPr>
            <p:cNvPr id="145" name="Прямоугольник 144"/>
            <p:cNvSpPr/>
            <p:nvPr/>
          </p:nvSpPr>
          <p:spPr>
            <a:xfrm>
              <a:off x="5004048" y="2852936"/>
              <a:ext cx="4032448" cy="1296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46" name="Object 2"/>
            <p:cNvGraphicFramePr>
              <a:graphicFrameLocks noChangeAspect="1"/>
            </p:cNvGraphicFramePr>
            <p:nvPr/>
          </p:nvGraphicFramePr>
          <p:xfrm>
            <a:off x="6804248" y="2924944"/>
            <a:ext cx="508000" cy="1162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5" name="Формула" r:id="rId3" imgW="3352800" imgH="9448800" progId="Equation.3">
                    <p:embed/>
                  </p:oleObj>
                </mc:Choice>
                <mc:Fallback>
                  <p:oleObj name="Формула" r:id="rId3" imgW="3352800" imgH="9448800" progId="Equation.3">
                    <p:embed/>
                    <p:pic>
                      <p:nvPicPr>
                        <p:cNvPr id="0" name="Изображение 1126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804248" y="2924944"/>
                          <a:ext cx="508000" cy="11620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8" name="Группа 147"/>
          <p:cNvGrpSpPr/>
          <p:nvPr/>
        </p:nvGrpSpPr>
        <p:grpSpPr>
          <a:xfrm>
            <a:off x="323528" y="4509120"/>
            <a:ext cx="4032448" cy="1296144"/>
            <a:chOff x="4211960" y="2852936"/>
            <a:chExt cx="4032448" cy="1296144"/>
          </a:xfrm>
        </p:grpSpPr>
        <p:sp>
          <p:nvSpPr>
            <p:cNvPr id="149" name="Прямоугольник 148"/>
            <p:cNvSpPr/>
            <p:nvPr/>
          </p:nvSpPr>
          <p:spPr>
            <a:xfrm>
              <a:off x="4211960" y="2852936"/>
              <a:ext cx="4032448" cy="1296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0" name="Object 2"/>
            <p:cNvGraphicFramePr>
              <a:graphicFrameLocks noChangeAspect="1"/>
            </p:cNvGraphicFramePr>
            <p:nvPr/>
          </p:nvGraphicFramePr>
          <p:xfrm>
            <a:off x="4283968" y="2924944"/>
            <a:ext cx="3888432" cy="11318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6" name="Формула" r:id="rId5" imgW="36880800" imgH="10058400" progId="Equation.3">
                    <p:embed/>
                  </p:oleObj>
                </mc:Choice>
                <mc:Fallback>
                  <p:oleObj name="Формула" r:id="rId5" imgW="36880800" imgH="10058400" progId="Equation.3">
                    <p:embed/>
                    <p:pic>
                      <p:nvPicPr>
                        <p:cNvPr id="0" name="Изображение 1126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283968" y="2924944"/>
                          <a:ext cx="3888432" cy="113186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1" name="Группа 150"/>
          <p:cNvGrpSpPr/>
          <p:nvPr/>
        </p:nvGrpSpPr>
        <p:grpSpPr>
          <a:xfrm>
            <a:off x="323528" y="4509120"/>
            <a:ext cx="4032447" cy="1296144"/>
            <a:chOff x="5004048" y="2708920"/>
            <a:chExt cx="2880319" cy="1296144"/>
          </a:xfrm>
        </p:grpSpPr>
        <p:sp>
          <p:nvSpPr>
            <p:cNvPr id="152" name="Прямоугольник 151"/>
            <p:cNvSpPr/>
            <p:nvPr/>
          </p:nvSpPr>
          <p:spPr>
            <a:xfrm>
              <a:off x="5004048" y="2708920"/>
              <a:ext cx="2880319" cy="1296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3" name="Object 2"/>
            <p:cNvGraphicFramePr>
              <a:graphicFrameLocks noChangeAspect="1"/>
            </p:cNvGraphicFramePr>
            <p:nvPr/>
          </p:nvGraphicFramePr>
          <p:xfrm>
            <a:off x="5929865" y="2708920"/>
            <a:ext cx="977251" cy="12734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7" name="Формула" r:id="rId7" imgW="8534400" imgH="10363200" progId="Equation.3">
                    <p:embed/>
                  </p:oleObj>
                </mc:Choice>
                <mc:Fallback>
                  <p:oleObj name="Формула" r:id="rId7" imgW="8534400" imgH="10363200" progId="Equation.3">
                    <p:embed/>
                    <p:pic>
                      <p:nvPicPr>
                        <p:cNvPr id="0" name="Изображение 1126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929865" y="2708920"/>
                          <a:ext cx="977251" cy="127349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7" name="Прямоугольник 146"/>
          <p:cNvSpPr/>
          <p:nvPr/>
        </p:nvSpPr>
        <p:spPr>
          <a:xfrm>
            <a:off x="323528" y="4509120"/>
            <a:ext cx="4104456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4" name="Прямая соединительная линия 153"/>
          <p:cNvCxnSpPr/>
          <p:nvPr/>
        </p:nvCxnSpPr>
        <p:spPr>
          <a:xfrm flipH="1">
            <a:off x="5436096" y="2492896"/>
            <a:ext cx="3312368" cy="129614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>
            <a:stCxn id="161" idx="0"/>
          </p:cNvCxnSpPr>
          <p:nvPr/>
        </p:nvCxnSpPr>
        <p:spPr>
          <a:xfrm flipH="1" flipV="1">
            <a:off x="5148064" y="1916832"/>
            <a:ext cx="2965694" cy="187220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/>
          <p:nvPr/>
        </p:nvCxnSpPr>
        <p:spPr>
          <a:xfrm flipH="1" flipV="1">
            <a:off x="5148064" y="1916832"/>
            <a:ext cx="288032" cy="187220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 flipV="1">
            <a:off x="8100392" y="2492896"/>
            <a:ext cx="648072" cy="129614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4716016" y="155679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532440" y="198884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804248" y="3140968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884368" y="378904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076056" y="3645024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084168" y="206084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7380312" y="242088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7308304" y="335699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6084168" y="34290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6" name="Группа 175"/>
          <p:cNvGrpSpPr/>
          <p:nvPr/>
        </p:nvGrpSpPr>
        <p:grpSpPr>
          <a:xfrm>
            <a:off x="4788024" y="4509120"/>
            <a:ext cx="4032448" cy="1296144"/>
            <a:chOff x="5004048" y="2852936"/>
            <a:chExt cx="4032448" cy="1296144"/>
          </a:xfrm>
        </p:grpSpPr>
        <p:sp>
          <p:nvSpPr>
            <p:cNvPr id="177" name="Прямоугольник 176"/>
            <p:cNvSpPr/>
            <p:nvPr/>
          </p:nvSpPr>
          <p:spPr>
            <a:xfrm>
              <a:off x="5004048" y="2852936"/>
              <a:ext cx="4032448" cy="1296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78" name="Object 2"/>
            <p:cNvGraphicFramePr>
              <a:graphicFrameLocks noChangeAspect="1"/>
            </p:cNvGraphicFramePr>
            <p:nvPr/>
          </p:nvGraphicFramePr>
          <p:xfrm>
            <a:off x="6620049" y="3206403"/>
            <a:ext cx="877887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8" name="Формула" r:id="rId9" imgW="5791200" imgH="4876800" progId="Equation.3">
                    <p:embed/>
                  </p:oleObj>
                </mc:Choice>
                <mc:Fallback>
                  <p:oleObj name="Формула" r:id="rId9" imgW="5791200" imgH="4876800" progId="Equation.3">
                    <p:embed/>
                    <p:pic>
                      <p:nvPicPr>
                        <p:cNvPr id="0" name="Изображение 1126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620049" y="3206403"/>
                          <a:ext cx="877887" cy="6000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9" name="Группа 178"/>
          <p:cNvGrpSpPr/>
          <p:nvPr/>
        </p:nvGrpSpPr>
        <p:grpSpPr>
          <a:xfrm>
            <a:off x="4716016" y="4509120"/>
            <a:ext cx="4032448" cy="1296144"/>
            <a:chOff x="4211960" y="2852936"/>
            <a:chExt cx="4032448" cy="1296144"/>
          </a:xfrm>
        </p:grpSpPr>
        <p:sp>
          <p:nvSpPr>
            <p:cNvPr id="180" name="Прямоугольник 179"/>
            <p:cNvSpPr/>
            <p:nvPr/>
          </p:nvSpPr>
          <p:spPr>
            <a:xfrm>
              <a:off x="4211960" y="2852936"/>
              <a:ext cx="4032448" cy="1296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81" name="Object 2"/>
            <p:cNvGraphicFramePr>
              <a:graphicFrameLocks noChangeAspect="1"/>
            </p:cNvGraphicFramePr>
            <p:nvPr/>
          </p:nvGraphicFramePr>
          <p:xfrm>
            <a:off x="4267969" y="2925341"/>
            <a:ext cx="3919538" cy="1131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9" name="Формула" r:id="rId11" imgW="37185600" imgH="10058400" progId="Equation.3">
                    <p:embed/>
                  </p:oleObj>
                </mc:Choice>
                <mc:Fallback>
                  <p:oleObj name="Формула" r:id="rId11" imgW="37185600" imgH="10058400" progId="Equation.3">
                    <p:embed/>
                    <p:pic>
                      <p:nvPicPr>
                        <p:cNvPr id="0" name="Изображение 1126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267969" y="2925341"/>
                          <a:ext cx="3919538" cy="11318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2" name="Группа 181"/>
          <p:cNvGrpSpPr/>
          <p:nvPr/>
        </p:nvGrpSpPr>
        <p:grpSpPr>
          <a:xfrm>
            <a:off x="4716016" y="4509120"/>
            <a:ext cx="4032447" cy="1296144"/>
            <a:chOff x="5004048" y="2708920"/>
            <a:chExt cx="2880319" cy="1296144"/>
          </a:xfrm>
        </p:grpSpPr>
        <p:sp>
          <p:nvSpPr>
            <p:cNvPr id="183" name="Прямоугольник 182"/>
            <p:cNvSpPr/>
            <p:nvPr/>
          </p:nvSpPr>
          <p:spPr>
            <a:xfrm>
              <a:off x="5004048" y="2708920"/>
              <a:ext cx="2880319" cy="1296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84" name="Object 2"/>
            <p:cNvGraphicFramePr>
              <a:graphicFrameLocks noChangeAspect="1"/>
            </p:cNvGraphicFramePr>
            <p:nvPr/>
          </p:nvGraphicFramePr>
          <p:xfrm>
            <a:off x="5929865" y="2708920"/>
            <a:ext cx="977251" cy="12734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0" name="Формула" r:id="rId13" imgW="8534400" imgH="10363200" progId="Equation.3">
                    <p:embed/>
                  </p:oleObj>
                </mc:Choice>
                <mc:Fallback>
                  <p:oleObj name="Формула" r:id="rId13" imgW="8534400" imgH="10363200" progId="Equation.3">
                    <p:embed/>
                    <p:pic>
                      <p:nvPicPr>
                        <p:cNvPr id="0" name="Изображение 1126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929865" y="2708920"/>
                          <a:ext cx="977251" cy="127349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5" name="Прямоугольник 184"/>
          <p:cNvSpPr/>
          <p:nvPr/>
        </p:nvSpPr>
        <p:spPr>
          <a:xfrm>
            <a:off x="4716016" y="4509120"/>
            <a:ext cx="4104456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Овал 185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7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3131840" y="1700808"/>
            <a:ext cx="2410370" cy="4586470"/>
          </a:xfrm>
          <a:prstGeom prst="rect">
            <a:avLst/>
          </a:prstGeom>
          <a:noFill/>
        </p:spPr>
      </p:pic>
      <p:pic>
        <p:nvPicPr>
          <p:cNvPr id="188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368152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сторонах угла отложены отрезки.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отношение площадей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треугольника и четырёхугольника(по рис.)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4572000" y="1700808"/>
            <a:ext cx="0" cy="4968552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251520" y="141277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16416" y="141277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flipH="1">
            <a:off x="539552" y="1700808"/>
            <a:ext cx="3456384" cy="20162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>
            <a:off x="539552" y="3717032"/>
            <a:ext cx="345638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H="1" flipV="1">
            <a:off x="1835696" y="2924944"/>
            <a:ext cx="1080120" cy="7920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>
            <a:endCxn id="134" idx="2"/>
          </p:cNvCxnSpPr>
          <p:nvPr/>
        </p:nvCxnSpPr>
        <p:spPr>
          <a:xfrm flipH="1" flipV="1">
            <a:off x="3217214" y="2141567"/>
            <a:ext cx="418682" cy="15754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179512" y="32129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475656" y="2420888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2555776" y="3645024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347864" y="3645024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987824" y="155679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043608" y="270892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411760" y="191683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Управляющая кнопка: справка 139">
            <a:hlinkClick r:id="rId2" action="ppaction://hlinksldjump" highlightClick="1"/>
          </p:cNvPr>
          <p:cNvSpPr/>
          <p:nvPr/>
        </p:nvSpPr>
        <p:spPr>
          <a:xfrm>
            <a:off x="4211960" y="6309320"/>
            <a:ext cx="720080" cy="288032"/>
          </a:xfrm>
          <a:prstGeom prst="actionButtonHelp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143"/>
          <p:cNvGrpSpPr/>
          <p:nvPr/>
        </p:nvGrpSpPr>
        <p:grpSpPr>
          <a:xfrm>
            <a:off x="395536" y="4509120"/>
            <a:ext cx="4032448" cy="1296144"/>
            <a:chOff x="5004048" y="2852936"/>
            <a:chExt cx="4032448" cy="1296144"/>
          </a:xfrm>
        </p:grpSpPr>
        <p:sp>
          <p:nvSpPr>
            <p:cNvPr id="145" name="Прямоугольник 144"/>
            <p:cNvSpPr/>
            <p:nvPr/>
          </p:nvSpPr>
          <p:spPr>
            <a:xfrm>
              <a:off x="5004048" y="2852936"/>
              <a:ext cx="4032448" cy="1296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46" name="Object 2"/>
            <p:cNvGraphicFramePr>
              <a:graphicFrameLocks noChangeAspect="1"/>
            </p:cNvGraphicFramePr>
            <p:nvPr/>
          </p:nvGraphicFramePr>
          <p:xfrm>
            <a:off x="6781800" y="2925341"/>
            <a:ext cx="554037" cy="1162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89" name="Формула" r:id="rId3" imgW="3657600" imgH="9448800" progId="Equation.3">
                    <p:embed/>
                  </p:oleObj>
                </mc:Choice>
                <mc:Fallback>
                  <p:oleObj name="Формула" r:id="rId3" imgW="3657600" imgH="9448800" progId="Equation.3">
                    <p:embed/>
                    <p:pic>
                      <p:nvPicPr>
                        <p:cNvPr id="0" name="Изображение 1228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781800" y="2925341"/>
                          <a:ext cx="554037" cy="11620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Группа 147"/>
          <p:cNvGrpSpPr/>
          <p:nvPr/>
        </p:nvGrpSpPr>
        <p:grpSpPr>
          <a:xfrm>
            <a:off x="395536" y="4509120"/>
            <a:ext cx="4032448" cy="1296144"/>
            <a:chOff x="4211960" y="2852936"/>
            <a:chExt cx="4032448" cy="1296144"/>
          </a:xfrm>
        </p:grpSpPr>
        <p:sp>
          <p:nvSpPr>
            <p:cNvPr id="149" name="Прямоугольник 148"/>
            <p:cNvSpPr/>
            <p:nvPr/>
          </p:nvSpPr>
          <p:spPr>
            <a:xfrm>
              <a:off x="4211960" y="2852936"/>
              <a:ext cx="4032448" cy="1296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0" name="Object 2"/>
            <p:cNvGraphicFramePr>
              <a:graphicFrameLocks noChangeAspect="1"/>
            </p:cNvGraphicFramePr>
            <p:nvPr/>
          </p:nvGraphicFramePr>
          <p:xfrm>
            <a:off x="4572645" y="2907879"/>
            <a:ext cx="3309937" cy="1166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0" name="Формула" r:id="rId5" imgW="31394400" imgH="10363200" progId="Equation.3">
                    <p:embed/>
                  </p:oleObj>
                </mc:Choice>
                <mc:Fallback>
                  <p:oleObj name="Формула" r:id="rId5" imgW="31394400" imgH="10363200" progId="Equation.3">
                    <p:embed/>
                    <p:pic>
                      <p:nvPicPr>
                        <p:cNvPr id="0" name="Изображение 1228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572645" y="2907879"/>
                          <a:ext cx="3309937" cy="11668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Группа 150"/>
          <p:cNvGrpSpPr/>
          <p:nvPr/>
        </p:nvGrpSpPr>
        <p:grpSpPr>
          <a:xfrm>
            <a:off x="395536" y="4509120"/>
            <a:ext cx="4032447" cy="1296764"/>
            <a:chOff x="5004048" y="2708300"/>
            <a:chExt cx="2880319" cy="1296764"/>
          </a:xfrm>
        </p:grpSpPr>
        <p:sp>
          <p:nvSpPr>
            <p:cNvPr id="152" name="Прямоугольник 151"/>
            <p:cNvSpPr/>
            <p:nvPr/>
          </p:nvSpPr>
          <p:spPr>
            <a:xfrm>
              <a:off x="5004048" y="2708920"/>
              <a:ext cx="2880319" cy="1296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3" name="Object 2"/>
            <p:cNvGraphicFramePr>
              <a:graphicFrameLocks noChangeAspect="1"/>
            </p:cNvGraphicFramePr>
            <p:nvPr/>
          </p:nvGraphicFramePr>
          <p:xfrm>
            <a:off x="5860394" y="2708300"/>
            <a:ext cx="1116919" cy="1274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1" name="Формула" r:id="rId7" imgW="9753600" imgH="10363200" progId="Equation.3">
                    <p:embed/>
                  </p:oleObj>
                </mc:Choice>
                <mc:Fallback>
                  <p:oleObj name="Формула" r:id="rId7" imgW="9753600" imgH="10363200" progId="Equation.3">
                    <p:embed/>
                    <p:pic>
                      <p:nvPicPr>
                        <p:cNvPr id="0" name="Изображение 1229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860394" y="2708300"/>
                          <a:ext cx="1116919" cy="12747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7" name="Прямоугольник 146"/>
          <p:cNvSpPr/>
          <p:nvPr/>
        </p:nvSpPr>
        <p:spPr>
          <a:xfrm>
            <a:off x="323528" y="4509120"/>
            <a:ext cx="4104456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4" name="Прямая соединительная линия 153"/>
          <p:cNvCxnSpPr/>
          <p:nvPr/>
        </p:nvCxnSpPr>
        <p:spPr>
          <a:xfrm flipH="1">
            <a:off x="4860032" y="3717032"/>
            <a:ext cx="367240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>
          <a:xfrm flipH="1" flipV="1">
            <a:off x="5868144" y="1772816"/>
            <a:ext cx="2664296" cy="194421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/>
          <p:nvPr/>
        </p:nvCxnSpPr>
        <p:spPr>
          <a:xfrm flipV="1">
            <a:off x="5508104" y="1916832"/>
            <a:ext cx="504056" cy="1800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 flipV="1">
            <a:off x="6444208" y="3140968"/>
            <a:ext cx="1296144" cy="57606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8460432" y="335699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436096" y="1700808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228184" y="3645024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884368" y="378904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076056" y="3645024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804248" y="198884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8028384" y="285293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796136" y="364502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7308304" y="364502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987824" y="364502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619672" y="364502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596336" y="2564904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7" name="Группа 143"/>
          <p:cNvGrpSpPr/>
          <p:nvPr/>
        </p:nvGrpSpPr>
        <p:grpSpPr>
          <a:xfrm>
            <a:off x="4788024" y="4509120"/>
            <a:ext cx="4032448" cy="1296144"/>
            <a:chOff x="5004048" y="2852936"/>
            <a:chExt cx="4032448" cy="1296144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5004048" y="2852936"/>
              <a:ext cx="4032448" cy="1296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9" name="Object 2"/>
            <p:cNvGraphicFramePr>
              <a:graphicFrameLocks noChangeAspect="1"/>
            </p:cNvGraphicFramePr>
            <p:nvPr/>
          </p:nvGraphicFramePr>
          <p:xfrm>
            <a:off x="6666037" y="2925341"/>
            <a:ext cx="785812" cy="1162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2" name="Формула" r:id="rId9" imgW="5181600" imgH="9448800" progId="Equation.3">
                    <p:embed/>
                  </p:oleObj>
                </mc:Choice>
                <mc:Fallback>
                  <p:oleObj name="Формула" r:id="rId9" imgW="5181600" imgH="9448800" progId="Equation.3">
                    <p:embed/>
                    <p:pic>
                      <p:nvPicPr>
                        <p:cNvPr id="0" name="Изображение 1229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666037" y="2925341"/>
                          <a:ext cx="785812" cy="11620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0" name="Группа 147"/>
          <p:cNvGrpSpPr/>
          <p:nvPr/>
        </p:nvGrpSpPr>
        <p:grpSpPr>
          <a:xfrm>
            <a:off x="4788024" y="4509120"/>
            <a:ext cx="4032448" cy="1296144"/>
            <a:chOff x="4211960" y="2852936"/>
            <a:chExt cx="4032448" cy="1296144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4211960" y="2852936"/>
              <a:ext cx="4032448" cy="1296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2" name="Object 2"/>
            <p:cNvGraphicFramePr>
              <a:graphicFrameLocks noChangeAspect="1"/>
            </p:cNvGraphicFramePr>
            <p:nvPr/>
          </p:nvGraphicFramePr>
          <p:xfrm>
            <a:off x="4508699" y="2907879"/>
            <a:ext cx="3438525" cy="1166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3" name="Формула" r:id="rId11" imgW="32613600" imgH="10363200" progId="Equation.3">
                    <p:embed/>
                  </p:oleObj>
                </mc:Choice>
                <mc:Fallback>
                  <p:oleObj name="Формула" r:id="rId11" imgW="32613600" imgH="10363200" progId="Equation.3">
                    <p:embed/>
                    <p:pic>
                      <p:nvPicPr>
                        <p:cNvPr id="0" name="Изображение 122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508699" y="2907879"/>
                          <a:ext cx="3438525" cy="11668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3" name="Группа 150"/>
          <p:cNvGrpSpPr/>
          <p:nvPr/>
        </p:nvGrpSpPr>
        <p:grpSpPr>
          <a:xfrm>
            <a:off x="4716016" y="4509120"/>
            <a:ext cx="4032447" cy="1297384"/>
            <a:chOff x="5004048" y="2707680"/>
            <a:chExt cx="2880319" cy="1297384"/>
          </a:xfrm>
        </p:grpSpPr>
        <p:sp>
          <p:nvSpPr>
            <p:cNvPr id="94" name="Прямоугольник 93"/>
            <p:cNvSpPr/>
            <p:nvPr/>
          </p:nvSpPr>
          <p:spPr>
            <a:xfrm>
              <a:off x="5004048" y="2708920"/>
              <a:ext cx="2880319" cy="1296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5" name="Object 2"/>
            <p:cNvGraphicFramePr>
              <a:graphicFrameLocks noChangeAspect="1"/>
            </p:cNvGraphicFramePr>
            <p:nvPr/>
          </p:nvGraphicFramePr>
          <p:xfrm>
            <a:off x="5826058" y="2707680"/>
            <a:ext cx="1186089" cy="1274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4" name="Формула" r:id="rId13" imgW="10363200" imgH="10363200" progId="Equation.3">
                    <p:embed/>
                  </p:oleObj>
                </mc:Choice>
                <mc:Fallback>
                  <p:oleObj name="Формула" r:id="rId13" imgW="10363200" imgH="10363200" progId="Equation.3">
                    <p:embed/>
                    <p:pic>
                      <p:nvPicPr>
                        <p:cNvPr id="0" name="Изображение 122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826058" y="2707680"/>
                          <a:ext cx="1186089" cy="12747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7" name="Прямоугольник 96"/>
          <p:cNvSpPr/>
          <p:nvPr/>
        </p:nvSpPr>
        <p:spPr>
          <a:xfrm>
            <a:off x="4716016" y="4509120"/>
            <a:ext cx="4104456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9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3131840" y="1700808"/>
            <a:ext cx="2410370" cy="4586470"/>
          </a:xfrm>
          <a:prstGeom prst="rect">
            <a:avLst/>
          </a:prstGeom>
          <a:noFill/>
        </p:spPr>
      </p:pic>
      <p:pic>
        <p:nvPicPr>
          <p:cNvPr id="100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Управляющая кнопка: справка 93">
            <a:hlinkClick r:id="rId1" action="ppaction://hlinksldjump" highlightClick="1"/>
          </p:cNvPr>
          <p:cNvSpPr/>
          <p:nvPr/>
        </p:nvSpPr>
        <p:spPr>
          <a:xfrm>
            <a:off x="1043608" y="6165304"/>
            <a:ext cx="720080" cy="288032"/>
          </a:xfrm>
          <a:prstGeom prst="actionButtonHelp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76"/>
          <p:cNvGrpSpPr/>
          <p:nvPr/>
        </p:nvGrpSpPr>
        <p:grpSpPr>
          <a:xfrm>
            <a:off x="6300192" y="1340768"/>
            <a:ext cx="2520280" cy="792088"/>
            <a:chOff x="2411760" y="3573016"/>
            <a:chExt cx="2520280" cy="792088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2411760" y="3573016"/>
              <a:ext cx="252028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5" name="Object 2"/>
            <p:cNvGraphicFramePr>
              <a:graphicFrameLocks noChangeAspect="1"/>
            </p:cNvGraphicFramePr>
            <p:nvPr/>
          </p:nvGraphicFramePr>
          <p:xfrm>
            <a:off x="2545706" y="3607023"/>
            <a:ext cx="2222500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3" name="Формула" r:id="rId2" imgW="17983200" imgH="5486400" progId="Equation.3">
                    <p:embed/>
                  </p:oleObj>
                </mc:Choice>
                <mc:Fallback>
                  <p:oleObj name="Формула" r:id="rId2" imgW="17983200" imgH="5486400" progId="Equation.3">
                    <p:embed/>
                    <p:pic>
                      <p:nvPicPr>
                        <p:cNvPr id="0" name="Изображение 133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545706" y="3607023"/>
                          <a:ext cx="2222500" cy="7112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Прямоугольник 1"/>
          <p:cNvSpPr/>
          <p:nvPr/>
        </p:nvSpPr>
        <p:spPr>
          <a:xfrm>
            <a:off x="395536" y="260648"/>
            <a:ext cx="8352928" cy="792088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площадь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8478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Управляющая кнопка: сведения 78">
            <a:hlinkClick r:id="" action="ppaction://noaction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971600" y="1340768"/>
            <a:ext cx="518457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4см;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см; 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 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971600" y="1340768"/>
            <a:ext cx="518457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79"/>
          <p:cNvGrpSpPr/>
          <p:nvPr/>
        </p:nvGrpSpPr>
        <p:grpSpPr>
          <a:xfrm>
            <a:off x="971600" y="5661248"/>
            <a:ext cx="5040560" cy="864096"/>
            <a:chOff x="2555776" y="5229200"/>
            <a:chExt cx="3513990" cy="864096"/>
          </a:xfrm>
        </p:grpSpPr>
        <p:sp>
          <p:nvSpPr>
            <p:cNvPr id="81" name="Прямоугольная выноска 80"/>
            <p:cNvSpPr/>
            <p:nvPr/>
          </p:nvSpPr>
          <p:spPr>
            <a:xfrm>
              <a:off x="2555776" y="5229200"/>
              <a:ext cx="3513990" cy="864096"/>
            </a:xfrm>
            <a:prstGeom prst="wedgeRectCallout">
              <a:avLst>
                <a:gd name="adj1" fmla="val -58029"/>
                <a:gd name="adj2" fmla="val 22638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82" name="Object 2"/>
            <p:cNvGraphicFramePr>
              <a:graphicFrameLocks noChangeAspect="1"/>
            </p:cNvGraphicFramePr>
            <p:nvPr/>
          </p:nvGraphicFramePr>
          <p:xfrm>
            <a:off x="2656176" y="5396235"/>
            <a:ext cx="3363390" cy="604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4" name="Формула" r:id="rId5" imgW="42367200" imgH="6096000" progId="Equation.3">
                    <p:embed/>
                  </p:oleObj>
                </mc:Choice>
                <mc:Fallback>
                  <p:oleObj name="Формула" r:id="rId5" imgW="42367200" imgH="6096000" progId="Equation.3">
                    <p:embed/>
                    <p:pic>
                      <p:nvPicPr>
                        <p:cNvPr id="0" name="Изображение 133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656176" y="5396235"/>
                          <a:ext cx="3363390" cy="6048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Группа 76"/>
          <p:cNvGrpSpPr/>
          <p:nvPr/>
        </p:nvGrpSpPr>
        <p:grpSpPr>
          <a:xfrm>
            <a:off x="6300191" y="2348880"/>
            <a:ext cx="2525031" cy="792088"/>
            <a:chOff x="2280594" y="3573016"/>
            <a:chExt cx="2651446" cy="792088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2280594" y="3573016"/>
              <a:ext cx="2651446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2" name="Object 2"/>
            <p:cNvGraphicFramePr>
              <a:graphicFrameLocks noChangeAspect="1"/>
            </p:cNvGraphicFramePr>
            <p:nvPr/>
          </p:nvGraphicFramePr>
          <p:xfrm>
            <a:off x="2602947" y="3592686"/>
            <a:ext cx="2077054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5" name="Формула" r:id="rId7" imgW="17983200" imgH="5486400" progId="Equation.3">
                    <p:embed/>
                  </p:oleObj>
                </mc:Choice>
                <mc:Fallback>
                  <p:oleObj name="Формула" r:id="rId7" imgW="17983200" imgH="5486400" progId="Equation.3">
                    <p:embed/>
                    <p:pic>
                      <p:nvPicPr>
                        <p:cNvPr id="0" name="Изображение 1331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602947" y="3592686"/>
                          <a:ext cx="2077054" cy="7112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Прямоугольник 32"/>
          <p:cNvSpPr/>
          <p:nvPr/>
        </p:nvSpPr>
        <p:spPr>
          <a:xfrm>
            <a:off x="251520" y="249289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71600" y="2348880"/>
            <a:ext cx="518457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см; 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см; 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26c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71600" y="2348880"/>
            <a:ext cx="518457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76"/>
          <p:cNvGrpSpPr/>
          <p:nvPr/>
        </p:nvGrpSpPr>
        <p:grpSpPr>
          <a:xfrm>
            <a:off x="6300191" y="3356992"/>
            <a:ext cx="2525031" cy="792088"/>
            <a:chOff x="2280594" y="3573016"/>
            <a:chExt cx="2651446" cy="792088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2280594" y="3573016"/>
              <a:ext cx="2651446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2"/>
            <p:cNvGraphicFramePr>
              <a:graphicFrameLocks noChangeAspect="1"/>
            </p:cNvGraphicFramePr>
            <p:nvPr/>
          </p:nvGraphicFramePr>
          <p:xfrm>
            <a:off x="2602947" y="3592637"/>
            <a:ext cx="2077054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6" name="Формула" r:id="rId9" imgW="17983200" imgH="5486400" progId="Equation.3">
                    <p:embed/>
                  </p:oleObj>
                </mc:Choice>
                <mc:Fallback>
                  <p:oleObj name="Формула" r:id="rId9" imgW="17983200" imgH="5486400" progId="Equation.3">
                    <p:embed/>
                    <p:pic>
                      <p:nvPicPr>
                        <p:cNvPr id="0" name="Изображение 1331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602947" y="3592637"/>
                          <a:ext cx="2077054" cy="7112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Прямоугольник 38"/>
          <p:cNvSpPr/>
          <p:nvPr/>
        </p:nvSpPr>
        <p:spPr>
          <a:xfrm>
            <a:off x="251520" y="350100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71600" y="3356992"/>
            <a:ext cx="518457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7см; 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15см; 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20см 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71600" y="3356992"/>
            <a:ext cx="518457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76"/>
          <p:cNvGrpSpPr/>
          <p:nvPr/>
        </p:nvGrpSpPr>
        <p:grpSpPr>
          <a:xfrm>
            <a:off x="6300192" y="4365104"/>
            <a:ext cx="2525031" cy="792088"/>
            <a:chOff x="2280594" y="3573016"/>
            <a:chExt cx="2651446" cy="792088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2280594" y="3573016"/>
              <a:ext cx="2651446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4" name="Object 2"/>
            <p:cNvGraphicFramePr>
              <a:graphicFrameLocks noChangeAspect="1"/>
            </p:cNvGraphicFramePr>
            <p:nvPr/>
          </p:nvGraphicFramePr>
          <p:xfrm>
            <a:off x="2391240" y="3573537"/>
            <a:ext cx="2502133" cy="750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7" name="Формула" r:id="rId11" imgW="21640800" imgH="5791200" progId="Equation.3">
                    <p:embed/>
                  </p:oleObj>
                </mc:Choice>
                <mc:Fallback>
                  <p:oleObj name="Формула" r:id="rId11" imgW="21640800" imgH="5791200" progId="Equation.3">
                    <p:embed/>
                    <p:pic>
                      <p:nvPicPr>
                        <p:cNvPr id="0" name="Изображение 1331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391240" y="3573537"/>
                          <a:ext cx="2502133" cy="7508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Прямоугольник 44"/>
          <p:cNvSpPr/>
          <p:nvPr/>
        </p:nvSpPr>
        <p:spPr>
          <a:xfrm>
            <a:off x="251521" y="4509120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71601" y="4365104"/>
            <a:ext cx="518457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5см; 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12см; 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15см 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71600" y="4365104"/>
            <a:ext cx="518457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72" name="Группа 24"/>
          <p:cNvGrpSpPr/>
          <p:nvPr/>
        </p:nvGrpSpPr>
        <p:grpSpPr>
          <a:xfrm>
            <a:off x="2267744" y="1484784"/>
            <a:ext cx="2160240" cy="4464496"/>
            <a:chOff x="1187624" y="1700808"/>
            <a:chExt cx="2112055" cy="4392488"/>
          </a:xfrm>
        </p:grpSpPr>
        <p:sp>
          <p:nvSpPr>
            <p:cNvPr id="73" name="Овал 72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Равнобедренный треугольник 82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4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grpSp>
        <p:nvGrpSpPr>
          <p:cNvPr id="85" name="Группа 24"/>
          <p:cNvGrpSpPr/>
          <p:nvPr/>
        </p:nvGrpSpPr>
        <p:grpSpPr>
          <a:xfrm flipH="1">
            <a:off x="5940152" y="1484784"/>
            <a:ext cx="2160240" cy="4392488"/>
            <a:chOff x="1187624" y="1700808"/>
            <a:chExt cx="2112055" cy="4392488"/>
          </a:xfrm>
        </p:grpSpPr>
        <p:sp>
          <p:nvSpPr>
            <p:cNvPr id="86" name="Овал 85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Равнобедренный треугольник 91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3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323528" y="1772816"/>
            <a:ext cx="8496944" cy="475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352928" cy="1368152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окружности, радиусы которых равны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см, 14 см и 16 см, попарно касаются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 друга внешним образом. Найдите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S/////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7740352" y="2420888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</p:cNvPr>
          <p:cNvSpPr/>
          <p:nvPr/>
        </p:nvSpPr>
        <p:spPr>
          <a:xfrm>
            <a:off x="395536" y="1772816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395536" y="3068960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64288" y="234888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452320" y="386104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4695" name="Object 7"/>
          <p:cNvGraphicFramePr>
            <a:graphicFrameLocks noChangeAspect="1"/>
          </p:cNvGraphicFramePr>
          <p:nvPr/>
        </p:nvGraphicFramePr>
        <p:xfrm>
          <a:off x="1115617" y="2249488"/>
          <a:ext cx="3240360" cy="747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Формула" r:id="rId2" imgW="28346400" imgH="6096000" progId="Equation.3">
                  <p:embed/>
                </p:oleObj>
              </mc:Choice>
              <mc:Fallback>
                <p:oleObj name="Формула" r:id="rId2" imgW="28346400" imgH="6096000" progId="Equation.3">
                  <p:embed/>
                  <p:pic>
                    <p:nvPicPr>
                      <p:cNvPr id="0" name="Изображение 14336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5617" y="2249488"/>
                        <a:ext cx="3240360" cy="74746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7" name="Object 9"/>
          <p:cNvGraphicFramePr>
            <a:graphicFrameLocks noChangeAspect="1"/>
          </p:cNvGraphicFramePr>
          <p:nvPr/>
        </p:nvGraphicFramePr>
        <p:xfrm>
          <a:off x="467544" y="3789040"/>
          <a:ext cx="363537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Формула" r:id="rId4" imgW="3657600" imgH="4876800" progId="Equation.3">
                  <p:embed/>
                </p:oleObj>
              </mc:Choice>
              <mc:Fallback>
                <p:oleObj name="Формула" r:id="rId4" imgW="3657600" imgH="4876800" progId="Equation.3">
                  <p:embed/>
                  <p:pic>
                    <p:nvPicPr>
                      <p:cNvPr id="0" name="Изображение 14337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3789040"/>
                        <a:ext cx="363537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8" name="Object 10"/>
          <p:cNvGraphicFramePr>
            <a:graphicFrameLocks noChangeAspect="1"/>
          </p:cNvGraphicFramePr>
          <p:nvPr/>
        </p:nvGraphicFramePr>
        <p:xfrm>
          <a:off x="395536" y="4221088"/>
          <a:ext cx="56197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Формула" r:id="rId6" imgW="49072800" imgH="5486400" progId="Equation.3">
                  <p:embed/>
                </p:oleObj>
              </mc:Choice>
              <mc:Fallback>
                <p:oleObj name="Формула" r:id="rId6" imgW="49072800" imgH="5486400" progId="Equation.3">
                  <p:embed/>
                  <p:pic>
                    <p:nvPicPr>
                      <p:cNvPr id="0" name="Изображение 14338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5536" y="4221088"/>
                        <a:ext cx="5619750" cy="5762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9" name="Object 11"/>
          <p:cNvGraphicFramePr>
            <a:graphicFrameLocks noChangeAspect="1"/>
          </p:cNvGraphicFramePr>
          <p:nvPr/>
        </p:nvGraphicFramePr>
        <p:xfrm>
          <a:off x="395536" y="4869160"/>
          <a:ext cx="4254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Формула" r:id="rId8" imgW="4267200" imgH="4876800" progId="Equation.3">
                  <p:embed/>
                </p:oleObj>
              </mc:Choice>
              <mc:Fallback>
                <p:oleObj name="Формула" r:id="rId8" imgW="4267200" imgH="4876800" progId="Equation.3">
                  <p:embed/>
                  <p:pic>
                    <p:nvPicPr>
                      <p:cNvPr id="0" name="Изображение 14339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5536" y="4869160"/>
                        <a:ext cx="425450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700" name="Object 12"/>
          <p:cNvGraphicFramePr>
            <a:graphicFrameLocks noChangeAspect="1"/>
          </p:cNvGraphicFramePr>
          <p:nvPr/>
        </p:nvGraphicFramePr>
        <p:xfrm>
          <a:off x="395536" y="5301208"/>
          <a:ext cx="5986462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Формула" r:id="rId10" imgW="60045600" imgH="6400800" progId="Equation.3">
                  <p:embed/>
                </p:oleObj>
              </mc:Choice>
              <mc:Fallback>
                <p:oleObj name="Формула" r:id="rId10" imgW="60045600" imgH="6400800" progId="Equation.3">
                  <p:embed/>
                  <p:pic>
                    <p:nvPicPr>
                      <p:cNvPr id="0" name="Изображение 14340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5536" y="5301208"/>
                        <a:ext cx="5986462" cy="5857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Овал 37"/>
          <p:cNvSpPr/>
          <p:nvPr/>
        </p:nvSpPr>
        <p:spPr>
          <a:xfrm>
            <a:off x="5148064" y="1844824"/>
            <a:ext cx="1944216" cy="194421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7092280" y="2132856"/>
            <a:ext cx="1368152" cy="136815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6156176" y="3429000"/>
            <a:ext cx="2376264" cy="237626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Равнобедренный треугольник 42"/>
          <p:cNvSpPr/>
          <p:nvPr/>
        </p:nvSpPr>
        <p:spPr>
          <a:xfrm flipV="1">
            <a:off x="6084168" y="2780928"/>
            <a:ext cx="1728192" cy="1872208"/>
          </a:xfrm>
          <a:prstGeom prst="triangle">
            <a:avLst>
              <a:gd name="adj" fmla="val 72095"/>
            </a:avLst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6444208" y="234888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68344" y="292494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40152" y="306896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52120" y="2420888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92280" y="4581128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16216" y="40050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справка 55">
            <a:hlinkClick r:id="rId12" action="ppaction://hlinksldjump" highlightClick="1"/>
          </p:cNvPr>
          <p:cNvSpPr/>
          <p:nvPr/>
        </p:nvSpPr>
        <p:spPr>
          <a:xfrm>
            <a:off x="395536" y="6165304"/>
            <a:ext cx="720080" cy="288032"/>
          </a:xfrm>
          <a:prstGeom prst="actionButtonHelp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076056" y="1700808"/>
            <a:ext cx="3816424" cy="43924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6618" name="Object 10"/>
          <p:cNvGraphicFramePr>
            <a:graphicFrameLocks noChangeAspect="1"/>
          </p:cNvGraphicFramePr>
          <p:nvPr/>
        </p:nvGraphicFramePr>
        <p:xfrm>
          <a:off x="7308304" y="1124744"/>
          <a:ext cx="1299073" cy="732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Формула" r:id="rId13" imgW="10972800" imgH="5791200" progId="Equation.3">
                  <p:embed/>
                </p:oleObj>
              </mc:Choice>
              <mc:Fallback>
                <p:oleObj name="Формула" r:id="rId13" imgW="10972800" imgH="5791200" progId="Equation.3">
                  <p:embed/>
                  <p:pic>
                    <p:nvPicPr>
                      <p:cNvPr id="0" name="Изображение 14341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308304" y="1124744"/>
                        <a:ext cx="1299073" cy="732259"/>
                      </a:xfrm>
                      <a:prstGeom prst="rect">
                        <a:avLst/>
                      </a:prstGeom>
                      <a:solidFill>
                        <a:srgbClr val="D4E9C9"/>
                      </a:solidFill>
                      <a:ln w="50800" cap="flat" cmpd="sng">
                        <a:solidFill>
                          <a:srgbClr val="808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Овал 57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60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32040" y="1484784"/>
            <a:ext cx="2376264" cy="458647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323528" y="1772816"/>
            <a:ext cx="8496944" cy="475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352928" cy="1368152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тр-ка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равны 9см, 10см и 17см.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наименьшую высоту, радиусы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вписанной в него и описанной около него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6660232" y="16288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84168" y="40050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20272" y="4005064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</p:cNvPr>
          <p:cNvSpPr/>
          <p:nvPr/>
        </p:nvSpPr>
        <p:spPr>
          <a:xfrm>
            <a:off x="395536" y="1772816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395536" y="2852936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21345049">
            <a:off x="6460847" y="272082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4695" name="Object 7"/>
          <p:cNvGraphicFramePr>
            <a:graphicFrameLocks noChangeAspect="1"/>
          </p:cNvGraphicFramePr>
          <p:nvPr/>
        </p:nvGraphicFramePr>
        <p:xfrm>
          <a:off x="1677988" y="2060575"/>
          <a:ext cx="40703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Формула" r:id="rId2" imgW="40843200" imgH="9448800" progId="Equation.3">
                  <p:embed/>
                </p:oleObj>
              </mc:Choice>
              <mc:Fallback>
                <p:oleObj name="Формула" r:id="rId2" imgW="40843200" imgH="9448800" progId="Equation.3">
                  <p:embed/>
                  <p:pic>
                    <p:nvPicPr>
                      <p:cNvPr id="0" name="Изображение 15360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77988" y="2060575"/>
                        <a:ext cx="4070350" cy="863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8" name="Object 10"/>
          <p:cNvGraphicFramePr>
            <a:graphicFrameLocks noChangeAspect="1"/>
          </p:cNvGraphicFramePr>
          <p:nvPr/>
        </p:nvGraphicFramePr>
        <p:xfrm>
          <a:off x="1763688" y="3356992"/>
          <a:ext cx="468052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Формула" r:id="rId4" imgW="52120800" imgH="6096000" progId="Equation.3">
                  <p:embed/>
                </p:oleObj>
              </mc:Choice>
              <mc:Fallback>
                <p:oleObj name="Формула" r:id="rId4" imgW="52120800" imgH="6096000" progId="Equation.3">
                  <p:embed/>
                  <p:pic>
                    <p:nvPicPr>
                      <p:cNvPr id="0" name="Изображение 15361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3688" y="3356992"/>
                        <a:ext cx="4680520" cy="5572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701" name="Object 13"/>
          <p:cNvGraphicFramePr>
            <a:graphicFrameLocks noChangeAspect="1"/>
          </p:cNvGraphicFramePr>
          <p:nvPr/>
        </p:nvGraphicFramePr>
        <p:xfrm>
          <a:off x="1684338" y="5381625"/>
          <a:ext cx="38576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Формула" r:id="rId6" imgW="38709600" imgH="9448800" progId="Equation.3">
                  <p:embed/>
                </p:oleObj>
              </mc:Choice>
              <mc:Fallback>
                <p:oleObj name="Формула" r:id="rId6" imgW="38709600" imgH="9448800" progId="Equation.3">
                  <p:embed/>
                  <p:pic>
                    <p:nvPicPr>
                      <p:cNvPr id="0" name="Изображение 15362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84338" y="5381625"/>
                        <a:ext cx="3857625" cy="8636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8532440" y="40050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08304" y="40770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 rot="21405974">
            <a:off x="7824989" y="257842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Прямая соединительная линия 71"/>
          <p:cNvCxnSpPr>
            <a:stCxn id="45" idx="0"/>
            <a:endCxn id="45" idx="3"/>
          </p:cNvCxnSpPr>
          <p:nvPr/>
        </p:nvCxnSpPr>
        <p:spPr>
          <a:xfrm>
            <a:off x="7202792" y="1844824"/>
            <a:ext cx="0" cy="22322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7226" name="Object 10"/>
          <p:cNvGraphicFramePr>
            <a:graphicFrameLocks noChangeAspect="1"/>
          </p:cNvGraphicFramePr>
          <p:nvPr/>
        </p:nvGraphicFramePr>
        <p:xfrm>
          <a:off x="258763" y="3429000"/>
          <a:ext cx="1455737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Формула" r:id="rId8" imgW="14630400" imgH="4876800" progId="Equation.3">
                  <p:embed/>
                </p:oleObj>
              </mc:Choice>
              <mc:Fallback>
                <p:oleObj name="Формула" r:id="rId8" imgW="14630400" imgH="4876800" progId="Equation.3">
                  <p:embed/>
                  <p:pic>
                    <p:nvPicPr>
                      <p:cNvPr id="0" name="Изображение 15363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8763" y="3429000"/>
                        <a:ext cx="1455737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7" name="Object 11"/>
          <p:cNvGraphicFramePr>
            <a:graphicFrameLocks noChangeAspect="1"/>
          </p:cNvGraphicFramePr>
          <p:nvPr/>
        </p:nvGraphicFramePr>
        <p:xfrm>
          <a:off x="1763688" y="3933056"/>
          <a:ext cx="36417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Формула" r:id="rId10" imgW="36576000" imgH="9448800" progId="Equation.3">
                  <p:embed/>
                </p:oleObj>
              </mc:Choice>
              <mc:Fallback>
                <p:oleObj name="Формула" r:id="rId10" imgW="36576000" imgH="9448800" progId="Equation.3">
                  <p:embed/>
                  <p:pic>
                    <p:nvPicPr>
                      <p:cNvPr id="0" name="Изображение 15364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63688" y="3933056"/>
                        <a:ext cx="3641725" cy="863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30" name="Object 14"/>
          <p:cNvGraphicFramePr>
            <a:graphicFrameLocks noChangeAspect="1"/>
          </p:cNvGraphicFramePr>
          <p:nvPr/>
        </p:nvGraphicFramePr>
        <p:xfrm>
          <a:off x="251520" y="4149080"/>
          <a:ext cx="142557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Формула" r:id="rId12" imgW="14325600" imgH="4876800" progId="Equation.3">
                  <p:embed/>
                </p:oleObj>
              </mc:Choice>
              <mc:Fallback>
                <p:oleObj name="Формула" r:id="rId12" imgW="14325600" imgH="4876800" progId="Equation.3">
                  <p:embed/>
                  <p:pic>
                    <p:nvPicPr>
                      <p:cNvPr id="0" name="Изображение 15365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51520" y="4149080"/>
                        <a:ext cx="1425575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31" name="Object 15"/>
          <p:cNvGraphicFramePr>
            <a:graphicFrameLocks noChangeAspect="1"/>
          </p:cNvGraphicFramePr>
          <p:nvPr/>
        </p:nvGraphicFramePr>
        <p:xfrm>
          <a:off x="1763688" y="4869160"/>
          <a:ext cx="22796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Формула" r:id="rId14" imgW="22860000" imgH="5181600" progId="Equation.3">
                  <p:embed/>
                </p:oleObj>
              </mc:Choice>
              <mc:Fallback>
                <p:oleObj name="Формула" r:id="rId14" imgW="22860000" imgH="5181600" progId="Equation.3">
                  <p:embed/>
                  <p:pic>
                    <p:nvPicPr>
                      <p:cNvPr id="0" name="Изображение 15366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763688" y="4869160"/>
                        <a:ext cx="2279650" cy="4730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32" name="Object 16"/>
          <p:cNvGraphicFramePr>
            <a:graphicFrameLocks noChangeAspect="1"/>
          </p:cNvGraphicFramePr>
          <p:nvPr/>
        </p:nvGraphicFramePr>
        <p:xfrm>
          <a:off x="251520" y="4869160"/>
          <a:ext cx="1393826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Формула" r:id="rId16" imgW="14020800" imgH="4876800" progId="Equation.3">
                  <p:embed/>
                </p:oleObj>
              </mc:Choice>
              <mc:Fallback>
                <p:oleObj name="Формула" r:id="rId16" imgW="14020800" imgH="4876800" progId="Equation.3">
                  <p:embed/>
                  <p:pic>
                    <p:nvPicPr>
                      <p:cNvPr id="0" name="Изображение 15367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51520" y="4869160"/>
                        <a:ext cx="1393826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Равнобедренный треугольник 44"/>
          <p:cNvSpPr/>
          <p:nvPr/>
        </p:nvSpPr>
        <p:spPr>
          <a:xfrm>
            <a:off x="6372200" y="1844824"/>
            <a:ext cx="2304256" cy="2232248"/>
          </a:xfrm>
          <a:prstGeom prst="triangle">
            <a:avLst>
              <a:gd name="adj" fmla="val 36046"/>
            </a:avLst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справка 49">
            <a:hlinkClick r:id="rId18" action="ppaction://hlinksldjump" highlightClick="1"/>
          </p:cNvPr>
          <p:cNvSpPr/>
          <p:nvPr/>
        </p:nvSpPr>
        <p:spPr>
          <a:xfrm>
            <a:off x="827584" y="3501008"/>
            <a:ext cx="720080" cy="288032"/>
          </a:xfrm>
          <a:prstGeom prst="actionButtonHelp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справка 53">
            <a:hlinkClick r:id="rId19" action="ppaction://hlinksldjump" highlightClick="1"/>
          </p:cNvPr>
          <p:cNvSpPr/>
          <p:nvPr/>
        </p:nvSpPr>
        <p:spPr>
          <a:xfrm>
            <a:off x="827584" y="4221088"/>
            <a:ext cx="720080" cy="288032"/>
          </a:xfrm>
          <a:prstGeom prst="actionButtonHelp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справка 55">
            <a:hlinkClick r:id="rId20" action="ppaction://hlinksldjump" highlightClick="1"/>
          </p:cNvPr>
          <p:cNvSpPr/>
          <p:nvPr/>
        </p:nvSpPr>
        <p:spPr>
          <a:xfrm>
            <a:off x="827584" y="4941168"/>
            <a:ext cx="720080" cy="288032"/>
          </a:xfrm>
          <a:prstGeom prst="actionButtonHelp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01742" name="Object 14"/>
          <p:cNvGraphicFramePr>
            <a:graphicFrameLocks noChangeAspect="1"/>
          </p:cNvGraphicFramePr>
          <p:nvPr/>
        </p:nvGraphicFramePr>
        <p:xfrm>
          <a:off x="234950" y="5589588"/>
          <a:ext cx="14255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Формула" r:id="rId21" imgW="14325600" imgH="4876800" progId="Equation.3">
                  <p:embed/>
                </p:oleObj>
              </mc:Choice>
              <mc:Fallback>
                <p:oleObj name="Формула" r:id="rId21" imgW="14325600" imgH="4876800" progId="Equation.3">
                  <p:embed/>
                  <p:pic>
                    <p:nvPicPr>
                      <p:cNvPr id="0" name="Изображение 15368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34950" y="5589588"/>
                        <a:ext cx="1425575" cy="446087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Управляющая кнопка: справка 56">
            <a:hlinkClick r:id="rId23" action="ppaction://hlinksldjump" highlightClick="1"/>
          </p:cNvPr>
          <p:cNvSpPr/>
          <p:nvPr/>
        </p:nvSpPr>
        <p:spPr>
          <a:xfrm>
            <a:off x="827584" y="5661248"/>
            <a:ext cx="720080" cy="288032"/>
          </a:xfrm>
          <a:prstGeom prst="actionButtonHelp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5652120" y="1700808"/>
            <a:ext cx="3240360" cy="30243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63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932040" y="1484784"/>
            <a:ext cx="2376264" cy="458647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3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3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0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323528" y="1772816"/>
            <a:ext cx="8496944" cy="475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352928" cy="1368152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углов ромба на 120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больше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другого, а его сторона равна 6√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Найдите площадь ромба.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788024" y="263691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60232" y="357301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60232" y="16288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460432" y="263691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</p:cNvPr>
          <p:cNvSpPr/>
          <p:nvPr/>
        </p:nvSpPr>
        <p:spPr>
          <a:xfrm>
            <a:off x="395536" y="1772816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395536" y="2852936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4695" name="Object 7"/>
          <p:cNvGraphicFramePr>
            <a:graphicFrameLocks noChangeAspect="1"/>
          </p:cNvGraphicFramePr>
          <p:nvPr/>
        </p:nvGraphicFramePr>
        <p:xfrm>
          <a:off x="1744663" y="2278063"/>
          <a:ext cx="179387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Формула" r:id="rId2" imgW="17983200" imgH="5486400" progId="Equation.3">
                  <p:embed/>
                </p:oleObj>
              </mc:Choice>
              <mc:Fallback>
                <p:oleObj name="Формула" r:id="rId2" imgW="17983200" imgH="5486400" progId="Equation.3">
                  <p:embed/>
                  <p:pic>
                    <p:nvPicPr>
                      <p:cNvPr id="0" name="Изображение 1638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44663" y="2278063"/>
                        <a:ext cx="1793875" cy="5000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8" name="Object 10"/>
          <p:cNvGraphicFramePr>
            <a:graphicFrameLocks noChangeAspect="1"/>
          </p:cNvGraphicFramePr>
          <p:nvPr/>
        </p:nvGraphicFramePr>
        <p:xfrm>
          <a:off x="996950" y="3357563"/>
          <a:ext cx="337502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Формула" r:id="rId4" imgW="33832800" imgH="4876800" progId="Equation.3">
                  <p:embed/>
                </p:oleObj>
              </mc:Choice>
              <mc:Fallback>
                <p:oleObj name="Формула" r:id="rId4" imgW="33832800" imgH="4876800" progId="Equation.3">
                  <p:embed/>
                  <p:pic>
                    <p:nvPicPr>
                      <p:cNvPr id="0" name="Изображение 16385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6950" y="3357563"/>
                        <a:ext cx="3375025" cy="4460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700" name="Object 12"/>
          <p:cNvGraphicFramePr>
            <a:graphicFrameLocks noChangeAspect="1"/>
          </p:cNvGraphicFramePr>
          <p:nvPr/>
        </p:nvGraphicFramePr>
        <p:xfrm>
          <a:off x="899592" y="3717032"/>
          <a:ext cx="468052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Формула" r:id="rId6" imgW="49377600" imgH="4876800" progId="Equation.3">
                  <p:embed/>
                </p:oleObj>
              </mc:Choice>
              <mc:Fallback>
                <p:oleObj name="Формула" r:id="rId6" imgW="49377600" imgH="4876800" progId="Equation.3">
                  <p:embed/>
                  <p:pic>
                    <p:nvPicPr>
                      <p:cNvPr id="0" name="Изображение 16386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9592" y="3717032"/>
                        <a:ext cx="4680520" cy="4460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701" name="Object 13"/>
          <p:cNvGraphicFramePr>
            <a:graphicFrameLocks noChangeAspect="1"/>
          </p:cNvGraphicFramePr>
          <p:nvPr/>
        </p:nvGraphicFramePr>
        <p:xfrm>
          <a:off x="1043608" y="4149080"/>
          <a:ext cx="252571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Формула" r:id="rId8" imgW="25298400" imgH="4267200" progId="Equation.3">
                  <p:embed/>
                </p:oleObj>
              </mc:Choice>
              <mc:Fallback>
                <p:oleObj name="Формула" r:id="rId8" imgW="25298400" imgH="4267200" progId="Equation.3">
                  <p:embed/>
                  <p:pic>
                    <p:nvPicPr>
                      <p:cNvPr id="0" name="Изображение 16387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43608" y="4149080"/>
                        <a:ext cx="2525712" cy="3905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Ромб 37"/>
          <p:cNvSpPr/>
          <p:nvPr/>
        </p:nvSpPr>
        <p:spPr>
          <a:xfrm>
            <a:off x="5148064" y="2060848"/>
            <a:ext cx="3384376" cy="1584176"/>
          </a:xfrm>
          <a:prstGeom prst="diamond">
            <a:avLst/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сведения 38">
            <a:hlinkClick r:id="" action="ppaction://noaction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ая выноска 39"/>
          <p:cNvSpPr/>
          <p:nvPr/>
        </p:nvSpPr>
        <p:spPr>
          <a:xfrm>
            <a:off x="1043608" y="5661248"/>
            <a:ext cx="4536504" cy="792088"/>
          </a:xfrm>
          <a:prstGeom prst="wedgeRectCallout">
            <a:avLst>
              <a:gd name="adj1" fmla="val -58029"/>
              <a:gd name="adj2" fmla="val 22638"/>
            </a:avLst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Ромб – параллелограмм у которого все стороны равны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79"/>
          <p:cNvGrpSpPr/>
          <p:nvPr/>
        </p:nvGrpSpPr>
        <p:grpSpPr>
          <a:xfrm>
            <a:off x="1043608" y="5661248"/>
            <a:ext cx="3168352" cy="792088"/>
            <a:chOff x="2555776" y="5445224"/>
            <a:chExt cx="3513990" cy="792088"/>
          </a:xfrm>
        </p:grpSpPr>
        <p:sp>
          <p:nvSpPr>
            <p:cNvPr id="43" name="Прямоугольная выноска 42"/>
            <p:cNvSpPr/>
            <p:nvPr/>
          </p:nvSpPr>
          <p:spPr>
            <a:xfrm>
              <a:off x="2555776" y="5445224"/>
              <a:ext cx="3513990" cy="792088"/>
            </a:xfrm>
            <a:prstGeom prst="wedgeRectCallout">
              <a:avLst>
                <a:gd name="adj1" fmla="val -58029"/>
                <a:gd name="adj2" fmla="val 22638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4" name="Object 2"/>
            <p:cNvGraphicFramePr>
              <a:graphicFrameLocks noChangeAspect="1"/>
            </p:cNvGraphicFramePr>
            <p:nvPr/>
          </p:nvGraphicFramePr>
          <p:xfrm>
            <a:off x="3291053" y="5630739"/>
            <a:ext cx="2052955" cy="544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9" name="Формула" r:id="rId10" imgW="18897600" imgH="5486400" progId="Equation.3">
                    <p:embed/>
                  </p:oleObj>
                </mc:Choice>
                <mc:Fallback>
                  <p:oleObj name="Формула" r:id="rId10" imgW="18897600" imgH="5486400" progId="Equation.3">
                    <p:embed/>
                    <p:pic>
                      <p:nvPicPr>
                        <p:cNvPr id="0" name="Изображение 1638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291053" y="5630739"/>
                          <a:ext cx="2052955" cy="544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2763" name="Object 11"/>
          <p:cNvGraphicFramePr>
            <a:graphicFrameLocks noChangeAspect="1"/>
          </p:cNvGraphicFramePr>
          <p:nvPr/>
        </p:nvGraphicFramePr>
        <p:xfrm>
          <a:off x="3700463" y="4108450"/>
          <a:ext cx="1879649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Формула" r:id="rId12" imgW="21640800" imgH="5181600" progId="Equation.3">
                  <p:embed/>
                </p:oleObj>
              </mc:Choice>
              <mc:Fallback>
                <p:oleObj name="Формула" r:id="rId12" imgW="21640800" imgH="5181600" progId="Equation.3">
                  <p:embed/>
                  <p:pic>
                    <p:nvPicPr>
                      <p:cNvPr id="0" name="Изображение 16389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700463" y="4108450"/>
                        <a:ext cx="1879649" cy="4746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4" name="Object 12"/>
          <p:cNvGraphicFramePr>
            <a:graphicFrameLocks noChangeAspect="1"/>
          </p:cNvGraphicFramePr>
          <p:nvPr/>
        </p:nvGraphicFramePr>
        <p:xfrm>
          <a:off x="1979712" y="4581128"/>
          <a:ext cx="3384376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Формула" r:id="rId14" imgW="36576000" imgH="4267200" progId="Equation.3">
                  <p:embed/>
                </p:oleObj>
              </mc:Choice>
              <mc:Fallback>
                <p:oleObj name="Формула" r:id="rId14" imgW="36576000" imgH="4267200" progId="Equation.3">
                  <p:embed/>
                  <p:pic>
                    <p:nvPicPr>
                      <p:cNvPr id="0" name="Изображение 16390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979712" y="4581128"/>
                        <a:ext cx="3384376" cy="3905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5" name="Object 13"/>
          <p:cNvGraphicFramePr>
            <a:graphicFrameLocks noChangeAspect="1"/>
          </p:cNvGraphicFramePr>
          <p:nvPr/>
        </p:nvGraphicFramePr>
        <p:xfrm>
          <a:off x="2416175" y="4929188"/>
          <a:ext cx="256540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Формула" r:id="rId16" imgW="27736800" imgH="6705600" progId="Equation.3">
                  <p:embed/>
                </p:oleObj>
              </mc:Choice>
              <mc:Fallback>
                <p:oleObj name="Формула" r:id="rId16" imgW="27736800" imgH="6705600" progId="Equation.3">
                  <p:embed/>
                  <p:pic>
                    <p:nvPicPr>
                      <p:cNvPr id="0" name="Изображение 16391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416175" y="4929188"/>
                        <a:ext cx="2565400" cy="6143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4788024" y="1700808"/>
            <a:ext cx="4032448" cy="22322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49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932040" y="1484784"/>
            <a:ext cx="2376264" cy="4586470"/>
          </a:xfrm>
          <a:prstGeom prst="rect">
            <a:avLst/>
          </a:prstGeom>
          <a:noFill/>
        </p:spPr>
      </p:pic>
      <p:cxnSp>
        <p:nvCxnSpPr>
          <p:cNvPr id="50" name="Прямая соединительная линия 49"/>
          <p:cNvCxnSpPr/>
          <p:nvPr/>
        </p:nvCxnSpPr>
        <p:spPr>
          <a:xfrm>
            <a:off x="6660232" y="764704"/>
            <a:ext cx="21602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0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0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0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323528" y="1772816"/>
            <a:ext cx="8496944" cy="475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352928" cy="1368152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Углы ромба относятся как 1 : 3, а его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 равна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см. Найдите площадь ромба.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788024" y="263691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60232" y="357301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60232" y="16288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460432" y="263691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</p:cNvPr>
          <p:cNvSpPr/>
          <p:nvPr/>
        </p:nvSpPr>
        <p:spPr>
          <a:xfrm>
            <a:off x="395536" y="1772816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395536" y="2852936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4695" name="Object 7"/>
          <p:cNvGraphicFramePr>
            <a:graphicFrameLocks noChangeAspect="1"/>
          </p:cNvGraphicFramePr>
          <p:nvPr/>
        </p:nvGraphicFramePr>
        <p:xfrm>
          <a:off x="1471613" y="2263775"/>
          <a:ext cx="233997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Формула" r:id="rId2" imgW="23469600" imgH="5791200" progId="Equation.3">
                  <p:embed/>
                </p:oleObj>
              </mc:Choice>
              <mc:Fallback>
                <p:oleObj name="Формула" r:id="rId2" imgW="23469600" imgH="5791200" progId="Equation.3">
                  <p:embed/>
                  <p:pic>
                    <p:nvPicPr>
                      <p:cNvPr id="0" name="Изображение 17408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71613" y="2263775"/>
                        <a:ext cx="2339975" cy="5286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8" name="Object 10"/>
          <p:cNvGraphicFramePr>
            <a:graphicFrameLocks noChangeAspect="1"/>
          </p:cNvGraphicFramePr>
          <p:nvPr/>
        </p:nvGraphicFramePr>
        <p:xfrm>
          <a:off x="1331640" y="3356992"/>
          <a:ext cx="27051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Формула" r:id="rId4" imgW="27127200" imgH="4876800" progId="Equation.3">
                  <p:embed/>
                </p:oleObj>
              </mc:Choice>
              <mc:Fallback>
                <p:oleObj name="Формула" r:id="rId4" imgW="27127200" imgH="4876800" progId="Equation.3">
                  <p:embed/>
                  <p:pic>
                    <p:nvPicPr>
                      <p:cNvPr id="0" name="Изображение 17409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1640" y="3356992"/>
                        <a:ext cx="2705100" cy="4460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700" name="Object 12"/>
          <p:cNvGraphicFramePr>
            <a:graphicFrameLocks noChangeAspect="1"/>
          </p:cNvGraphicFramePr>
          <p:nvPr/>
        </p:nvGraphicFramePr>
        <p:xfrm>
          <a:off x="899592" y="3717032"/>
          <a:ext cx="468052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Формула" r:id="rId6" imgW="49377600" imgH="4876800" progId="Equation.3">
                  <p:embed/>
                </p:oleObj>
              </mc:Choice>
              <mc:Fallback>
                <p:oleObj name="Формула" r:id="rId6" imgW="49377600" imgH="4876800" progId="Equation.3">
                  <p:embed/>
                  <p:pic>
                    <p:nvPicPr>
                      <p:cNvPr id="0" name="Изображение 17410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9592" y="3717032"/>
                        <a:ext cx="4680520" cy="4460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701" name="Object 13"/>
          <p:cNvGraphicFramePr>
            <a:graphicFrameLocks noChangeAspect="1"/>
          </p:cNvGraphicFramePr>
          <p:nvPr/>
        </p:nvGraphicFramePr>
        <p:xfrm>
          <a:off x="1835150" y="4176713"/>
          <a:ext cx="18557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Формула" r:id="rId8" imgW="18592800" imgH="4267200" progId="Equation.3">
                  <p:embed/>
                </p:oleObj>
              </mc:Choice>
              <mc:Fallback>
                <p:oleObj name="Формула" r:id="rId8" imgW="18592800" imgH="4267200" progId="Equation.3">
                  <p:embed/>
                  <p:pic>
                    <p:nvPicPr>
                      <p:cNvPr id="0" name="Изображение 17411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35150" y="4176713"/>
                        <a:ext cx="1855788" cy="3905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Ромб 37"/>
          <p:cNvSpPr/>
          <p:nvPr/>
        </p:nvSpPr>
        <p:spPr>
          <a:xfrm>
            <a:off x="5148064" y="2060848"/>
            <a:ext cx="3384376" cy="1584176"/>
          </a:xfrm>
          <a:prstGeom prst="diamond">
            <a:avLst/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сведения 38">
            <a:hlinkClick r:id="" action="ppaction://noaction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ая выноска 39"/>
          <p:cNvSpPr/>
          <p:nvPr/>
        </p:nvSpPr>
        <p:spPr>
          <a:xfrm>
            <a:off x="1043608" y="5661248"/>
            <a:ext cx="4536504" cy="792088"/>
          </a:xfrm>
          <a:prstGeom prst="wedgeRectCallout">
            <a:avLst>
              <a:gd name="adj1" fmla="val -58029"/>
              <a:gd name="adj2" fmla="val 22638"/>
            </a:avLst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Ромб – параллелограмм у которого все стороны равны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79"/>
          <p:cNvGrpSpPr/>
          <p:nvPr/>
        </p:nvGrpSpPr>
        <p:grpSpPr>
          <a:xfrm>
            <a:off x="1043608" y="5661248"/>
            <a:ext cx="3168352" cy="792088"/>
            <a:chOff x="2555776" y="5445224"/>
            <a:chExt cx="3513990" cy="792088"/>
          </a:xfrm>
        </p:grpSpPr>
        <p:sp>
          <p:nvSpPr>
            <p:cNvPr id="43" name="Прямоугольная выноска 42"/>
            <p:cNvSpPr/>
            <p:nvPr/>
          </p:nvSpPr>
          <p:spPr>
            <a:xfrm>
              <a:off x="2555776" y="5445224"/>
              <a:ext cx="3513990" cy="792088"/>
            </a:xfrm>
            <a:prstGeom prst="wedgeRectCallout">
              <a:avLst>
                <a:gd name="adj1" fmla="val -58029"/>
                <a:gd name="adj2" fmla="val 22638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4" name="Object 2"/>
            <p:cNvGraphicFramePr>
              <a:graphicFrameLocks noChangeAspect="1"/>
            </p:cNvGraphicFramePr>
            <p:nvPr/>
          </p:nvGraphicFramePr>
          <p:xfrm>
            <a:off x="3291053" y="5630739"/>
            <a:ext cx="2052955" cy="544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3" name="Формула" r:id="rId10" imgW="18897600" imgH="5486400" progId="Equation.3">
                    <p:embed/>
                  </p:oleObj>
                </mc:Choice>
                <mc:Fallback>
                  <p:oleObj name="Формула" r:id="rId10" imgW="18897600" imgH="5486400" progId="Equation.3">
                    <p:embed/>
                    <p:pic>
                      <p:nvPicPr>
                        <p:cNvPr id="0" name="Изображение 174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291053" y="5630739"/>
                          <a:ext cx="2052955" cy="544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2763" name="Object 11"/>
          <p:cNvGraphicFramePr>
            <a:graphicFrameLocks noChangeAspect="1"/>
          </p:cNvGraphicFramePr>
          <p:nvPr/>
        </p:nvGraphicFramePr>
        <p:xfrm>
          <a:off x="3700463" y="4108450"/>
          <a:ext cx="1879649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Формула" r:id="rId12" imgW="21640800" imgH="5181600" progId="Equation.3">
                  <p:embed/>
                </p:oleObj>
              </mc:Choice>
              <mc:Fallback>
                <p:oleObj name="Формула" r:id="rId12" imgW="21640800" imgH="5181600" progId="Equation.3">
                  <p:embed/>
                  <p:pic>
                    <p:nvPicPr>
                      <p:cNvPr id="0" name="Изображение 17413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700463" y="4108450"/>
                        <a:ext cx="1879649" cy="4746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4" name="Object 12"/>
          <p:cNvGraphicFramePr>
            <a:graphicFrameLocks noChangeAspect="1"/>
          </p:cNvGraphicFramePr>
          <p:nvPr/>
        </p:nvGraphicFramePr>
        <p:xfrm>
          <a:off x="1979712" y="4581128"/>
          <a:ext cx="3384376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Формула" r:id="rId14" imgW="36576000" imgH="4267200" progId="Equation.3">
                  <p:embed/>
                </p:oleObj>
              </mc:Choice>
              <mc:Fallback>
                <p:oleObj name="Формула" r:id="rId14" imgW="36576000" imgH="4267200" progId="Equation.3">
                  <p:embed/>
                  <p:pic>
                    <p:nvPicPr>
                      <p:cNvPr id="0" name="Изображение 17414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979712" y="4581128"/>
                        <a:ext cx="3384376" cy="3905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5" name="Object 13"/>
          <p:cNvGraphicFramePr>
            <a:graphicFrameLocks noChangeAspect="1"/>
          </p:cNvGraphicFramePr>
          <p:nvPr/>
        </p:nvGraphicFramePr>
        <p:xfrm>
          <a:off x="2627784" y="5013176"/>
          <a:ext cx="21431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Формула" r:id="rId16" imgW="23164800" imgH="4876800" progId="Equation.3">
                  <p:embed/>
                </p:oleObj>
              </mc:Choice>
              <mc:Fallback>
                <p:oleObj name="Формула" r:id="rId16" imgW="23164800" imgH="4876800" progId="Equation.3">
                  <p:embed/>
                  <p:pic>
                    <p:nvPicPr>
                      <p:cNvPr id="0" name="Изображение 17415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627784" y="5013176"/>
                        <a:ext cx="2143125" cy="4460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4788024" y="1700808"/>
            <a:ext cx="4032448" cy="22322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49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932040" y="1484784"/>
            <a:ext cx="2376264" cy="458647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0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0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0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352928" cy="7920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ТЕОРИЯ. ПЛОЩАДЬ ТРЕУГОЛЬНИКА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869160"/>
            <a:ext cx="1728192" cy="648072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rId1" action="ppaction://hlinksldjump" highlightClick="1"/>
          </p:cNvPr>
          <p:cNvSpPr/>
          <p:nvPr/>
        </p:nvSpPr>
        <p:spPr>
          <a:xfrm>
            <a:off x="539552" y="1412776"/>
            <a:ext cx="8064896" cy="493769"/>
          </a:xfrm>
          <a:prstGeom prst="actionButtonBlank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Прямоугольный треугольник 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rId2" action="ppaction://hlinksldjump" highlightClick="1"/>
          </p:cNvPr>
          <p:cNvSpPr/>
          <p:nvPr/>
        </p:nvSpPr>
        <p:spPr>
          <a:xfrm>
            <a:off x="539552" y="1988840"/>
            <a:ext cx="8064896" cy="493769"/>
          </a:xfrm>
          <a:prstGeom prst="actionButtonBlank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Разносторонний треугольник (по высоте)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rId3" action="ppaction://hlinksldjump" highlightClick="1"/>
          </p:cNvPr>
          <p:cNvSpPr/>
          <p:nvPr/>
        </p:nvSpPr>
        <p:spPr>
          <a:xfrm>
            <a:off x="539552" y="2564904"/>
            <a:ext cx="8064896" cy="493769"/>
          </a:xfrm>
          <a:prstGeom prst="actionButtonBlank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Герона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rId4" action="ppaction://hlinksldjump" highlightClick="1"/>
          </p:cNvPr>
          <p:cNvSpPr/>
          <p:nvPr/>
        </p:nvSpPr>
        <p:spPr>
          <a:xfrm>
            <a:off x="539552" y="3140968"/>
            <a:ext cx="8064896" cy="493769"/>
          </a:xfrm>
          <a:prstGeom prst="actionButtonBlank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двум сторонам и углу между ними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rId5" action="ppaction://hlinksldjump" highlightClick="1"/>
          </p:cNvPr>
          <p:cNvSpPr/>
          <p:nvPr/>
        </p:nvSpPr>
        <p:spPr>
          <a:xfrm>
            <a:off x="539552" y="3717032"/>
            <a:ext cx="8064896" cy="493769"/>
          </a:xfrm>
          <a:prstGeom prst="actionButtonBlank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радиусу описанной окружности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rId6" action="ppaction://hlinksldjump" highlightClick="1"/>
          </p:cNvPr>
          <p:cNvSpPr/>
          <p:nvPr/>
        </p:nvSpPr>
        <p:spPr>
          <a:xfrm>
            <a:off x="539552" y="4293096"/>
            <a:ext cx="8064896" cy="504056"/>
          </a:xfrm>
          <a:prstGeom prst="actionButtonBlank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радиусу вписанной окружности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rId7" action="ppaction://hlinksldjump" highlightClick="1"/>
          </p:cNvPr>
          <p:cNvSpPr/>
          <p:nvPr/>
        </p:nvSpPr>
        <p:spPr>
          <a:xfrm>
            <a:off x="2267744" y="4869160"/>
            <a:ext cx="1008112" cy="360040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Управляющая кнопка: настраиваемая 20">
            <a:hlinkClick r:id="rId8" action="ppaction://hlinksldjump" highlightClick="1"/>
          </p:cNvPr>
          <p:cNvSpPr/>
          <p:nvPr/>
        </p:nvSpPr>
        <p:spPr>
          <a:xfrm>
            <a:off x="3347864" y="4869160"/>
            <a:ext cx="1008112" cy="360040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настраиваемая 21">
            <a:hlinkClick r:id="rId9" action="ppaction://hlinksldjump" highlightClick="1"/>
          </p:cNvPr>
          <p:cNvSpPr/>
          <p:nvPr/>
        </p:nvSpPr>
        <p:spPr>
          <a:xfrm>
            <a:off x="4463480" y="4869160"/>
            <a:ext cx="1008112" cy="360040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настраиваемая 22">
            <a:hlinkClick r:id="rId10" action="ppaction://hlinksldjump" highlightClick="1"/>
          </p:cNvPr>
          <p:cNvSpPr/>
          <p:nvPr/>
        </p:nvSpPr>
        <p:spPr>
          <a:xfrm>
            <a:off x="5580112" y="4869160"/>
            <a:ext cx="1008112" cy="360040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Управляющая кнопка: настраиваемая 23">
            <a:hlinkClick r:id="rId11" action="ppaction://hlinksldjump" highlightClick="1"/>
          </p:cNvPr>
          <p:cNvSpPr/>
          <p:nvPr/>
        </p:nvSpPr>
        <p:spPr>
          <a:xfrm>
            <a:off x="6660232" y="4869160"/>
            <a:ext cx="1008112" cy="360040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Управляющая кнопка: настраиваемая 24">
            <a:hlinkClick r:id="rId12" action="ppaction://hlinksldjump" highlightClick="1"/>
          </p:cNvPr>
          <p:cNvSpPr/>
          <p:nvPr/>
        </p:nvSpPr>
        <p:spPr>
          <a:xfrm>
            <a:off x="7740352" y="4869160"/>
            <a:ext cx="1008112" cy="360040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настраиваемая 25">
            <a:hlinkClick r:id="rId13" action="ppaction://hlinksldjump" highlightClick="1"/>
          </p:cNvPr>
          <p:cNvSpPr/>
          <p:nvPr/>
        </p:nvSpPr>
        <p:spPr>
          <a:xfrm>
            <a:off x="2267744" y="5301208"/>
            <a:ext cx="1008112" cy="360040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настраиваемая 26">
            <a:hlinkClick r:id="rId14" action="ppaction://hlinksldjump" highlightClick="1"/>
          </p:cNvPr>
          <p:cNvSpPr/>
          <p:nvPr/>
        </p:nvSpPr>
        <p:spPr>
          <a:xfrm>
            <a:off x="3347864" y="5301208"/>
            <a:ext cx="1008112" cy="360040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rId15" action="ppaction://hlinksldjump" highlightClick="1"/>
          </p:cNvPr>
          <p:cNvSpPr/>
          <p:nvPr/>
        </p:nvSpPr>
        <p:spPr>
          <a:xfrm>
            <a:off x="4463480" y="5301208"/>
            <a:ext cx="1008112" cy="360040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rId16" action="ppaction://hlinksldjump" highlightClick="1"/>
          </p:cNvPr>
          <p:cNvSpPr/>
          <p:nvPr/>
        </p:nvSpPr>
        <p:spPr>
          <a:xfrm>
            <a:off x="5580112" y="5301208"/>
            <a:ext cx="1008112" cy="360040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rId17" action="ppaction://hlinksldjump" highlightClick="1"/>
          </p:cNvPr>
          <p:cNvSpPr/>
          <p:nvPr/>
        </p:nvSpPr>
        <p:spPr>
          <a:xfrm>
            <a:off x="6660232" y="5301208"/>
            <a:ext cx="1008112" cy="360040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Управляющая кнопка: настраиваемая 30">
            <a:hlinkClick r:id="rId18" action="ppaction://hlinksldjump" highlightClick="1"/>
          </p:cNvPr>
          <p:cNvSpPr/>
          <p:nvPr/>
        </p:nvSpPr>
        <p:spPr>
          <a:xfrm>
            <a:off x="7740352" y="5301208"/>
            <a:ext cx="1008112" cy="360040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Управляющая кнопка: сведения 31">
            <a:hlinkClick r:id="" action="ppaction://hlinkshowjump?jump=lastslide" highlightClick="1"/>
          </p:cNvPr>
          <p:cNvSpPr/>
          <p:nvPr/>
        </p:nvSpPr>
        <p:spPr>
          <a:xfrm>
            <a:off x="8460432" y="6235592"/>
            <a:ext cx="430856" cy="351440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в конец 32">
            <a:hlinkClick r:id="" action="ppaction://hlinkshowjump?jump=endshow" highlightClick="1"/>
          </p:cNvPr>
          <p:cNvSpPr/>
          <p:nvPr/>
        </p:nvSpPr>
        <p:spPr>
          <a:xfrm>
            <a:off x="7956376" y="6237312"/>
            <a:ext cx="432048" cy="360040"/>
          </a:xfrm>
          <a:prstGeom prst="actionButtonEnd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323528" y="1772816"/>
            <a:ext cx="8496944" cy="475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352928" cy="1656184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треугольник со сторонами 26см, 15см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37см вписана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окр-ть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центр которой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соединён с вершинами 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тр-ка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Найдите площади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трёх образовавшихся   треугольников.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6444208" y="191683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36096" y="357301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460432" y="40050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88224" y="306896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</p:cNvPr>
          <p:cNvSpPr/>
          <p:nvPr/>
        </p:nvSpPr>
        <p:spPr>
          <a:xfrm>
            <a:off x="395536" y="1988840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395536" y="3068960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4695" name="Object 7"/>
          <p:cNvGraphicFramePr>
            <a:graphicFrameLocks noChangeAspect="1"/>
          </p:cNvGraphicFramePr>
          <p:nvPr/>
        </p:nvGraphicFramePr>
        <p:xfrm>
          <a:off x="2339752" y="1988840"/>
          <a:ext cx="212725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Формула" r:id="rId2" imgW="21336000" imgH="5791200" progId="Equation.3">
                  <p:embed/>
                </p:oleObj>
              </mc:Choice>
              <mc:Fallback>
                <p:oleObj name="Формула" r:id="rId2" imgW="21336000" imgH="5791200" progId="Equation.3">
                  <p:embed/>
                  <p:pic>
                    <p:nvPicPr>
                      <p:cNvPr id="0" name="Изображение 1843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39752" y="1988840"/>
                        <a:ext cx="2127250" cy="5286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8" name="Object 10"/>
          <p:cNvGraphicFramePr>
            <a:graphicFrameLocks noChangeAspect="1"/>
          </p:cNvGraphicFramePr>
          <p:nvPr/>
        </p:nvGraphicFramePr>
        <p:xfrm>
          <a:off x="395536" y="4077072"/>
          <a:ext cx="55022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Формула" r:id="rId4" imgW="55168800" imgH="6096000" progId="Equation.3">
                  <p:embed/>
                </p:oleObj>
              </mc:Choice>
              <mc:Fallback>
                <p:oleObj name="Формула" r:id="rId4" imgW="55168800" imgH="6096000" progId="Equation.3">
                  <p:embed/>
                  <p:pic>
                    <p:nvPicPr>
                      <p:cNvPr id="0" name="Изображение 18433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4077072"/>
                        <a:ext cx="5502275" cy="5572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701" name="Object 13"/>
          <p:cNvGraphicFramePr>
            <a:graphicFrameLocks noChangeAspect="1"/>
          </p:cNvGraphicFramePr>
          <p:nvPr/>
        </p:nvGraphicFramePr>
        <p:xfrm>
          <a:off x="1763688" y="4581128"/>
          <a:ext cx="267811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Формула" r:id="rId6" imgW="26822400" imgH="5486400" progId="Equation.3">
                  <p:embed/>
                </p:oleObj>
              </mc:Choice>
              <mc:Fallback>
                <p:oleObj name="Формула" r:id="rId6" imgW="26822400" imgH="5486400" progId="Equation.3">
                  <p:embed/>
                  <p:pic>
                    <p:nvPicPr>
                      <p:cNvPr id="0" name="Изображение 18434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63688" y="4581128"/>
                        <a:ext cx="2678113" cy="5016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4" name="Object 12"/>
          <p:cNvGraphicFramePr>
            <a:graphicFrameLocks noChangeAspect="1"/>
          </p:cNvGraphicFramePr>
          <p:nvPr/>
        </p:nvGraphicFramePr>
        <p:xfrm>
          <a:off x="1699959" y="5085853"/>
          <a:ext cx="2019837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Формула" r:id="rId8" imgW="23774400" imgH="9448800" progId="Equation.3">
                  <p:embed/>
                </p:oleObj>
              </mc:Choice>
              <mc:Fallback>
                <p:oleObj name="Формула" r:id="rId8" imgW="23774400" imgH="9448800" progId="Equation.3">
                  <p:embed/>
                  <p:pic>
                    <p:nvPicPr>
                      <p:cNvPr id="0" name="Изображение 18435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99959" y="5085853"/>
                        <a:ext cx="2019837" cy="8651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Овал 28"/>
          <p:cNvSpPr/>
          <p:nvPr/>
        </p:nvSpPr>
        <p:spPr>
          <a:xfrm>
            <a:off x="6300192" y="2564904"/>
            <a:ext cx="1440160" cy="151216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5724128" y="2060848"/>
            <a:ext cx="3096344" cy="2016224"/>
          </a:xfrm>
          <a:prstGeom prst="triangle">
            <a:avLst>
              <a:gd name="adj" fmla="val 36664"/>
            </a:avLst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>
            <a:endCxn id="30" idx="4"/>
          </p:cNvCxnSpPr>
          <p:nvPr/>
        </p:nvCxnSpPr>
        <p:spPr>
          <a:xfrm>
            <a:off x="7020272" y="3356992"/>
            <a:ext cx="1800200" cy="7200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30" idx="0"/>
          </p:cNvCxnSpPr>
          <p:nvPr/>
        </p:nvCxnSpPr>
        <p:spPr>
          <a:xfrm>
            <a:off x="6859372" y="2060848"/>
            <a:ext cx="160900" cy="12961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30" idx="2"/>
          </p:cNvCxnSpPr>
          <p:nvPr/>
        </p:nvCxnSpPr>
        <p:spPr>
          <a:xfrm flipV="1">
            <a:off x="5724128" y="3356992"/>
            <a:ext cx="1296144" cy="7200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7020272" y="3356992"/>
            <a:ext cx="0" cy="72008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7020272" y="2780928"/>
            <a:ext cx="576064" cy="57606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6372200" y="2924944"/>
            <a:ext cx="648072" cy="43204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оловина рамки 64"/>
          <p:cNvSpPr/>
          <p:nvPr/>
        </p:nvSpPr>
        <p:spPr>
          <a:xfrm>
            <a:off x="6804248" y="3861048"/>
            <a:ext cx="216024" cy="194320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588224" y="2708920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092280" y="2708920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020272" y="3429000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 rot="21434530">
            <a:off x="5946126" y="257278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 rot="21434530">
            <a:off x="7607157" y="250447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 rot="21434530">
            <a:off x="6815069" y="401664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2" name="Object 10"/>
          <p:cNvGraphicFramePr>
            <a:graphicFrameLocks noChangeAspect="1"/>
          </p:cNvGraphicFramePr>
          <p:nvPr/>
        </p:nvGraphicFramePr>
        <p:xfrm>
          <a:off x="251520" y="3573016"/>
          <a:ext cx="1455737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Формула" r:id="rId10" imgW="14630400" imgH="4876800" progId="Equation.3">
                  <p:embed/>
                </p:oleObj>
              </mc:Choice>
              <mc:Fallback>
                <p:oleObj name="Формула" r:id="rId10" imgW="14630400" imgH="4876800" progId="Equation.3">
                  <p:embed/>
                  <p:pic>
                    <p:nvPicPr>
                      <p:cNvPr id="0" name="Изображение 18436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1520" y="3573016"/>
                        <a:ext cx="1455737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Управляющая кнопка: справка 72">
            <a:hlinkClick r:id="rId12" action="ppaction://hlinksldjump" highlightClick="1"/>
          </p:cNvPr>
          <p:cNvSpPr/>
          <p:nvPr/>
        </p:nvSpPr>
        <p:spPr>
          <a:xfrm>
            <a:off x="820341" y="3645024"/>
            <a:ext cx="720080" cy="288032"/>
          </a:xfrm>
          <a:prstGeom prst="actionButtonHelp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3787" name="Object 11"/>
          <p:cNvGraphicFramePr>
            <a:graphicFrameLocks noChangeAspect="1"/>
          </p:cNvGraphicFramePr>
          <p:nvPr/>
        </p:nvGraphicFramePr>
        <p:xfrm>
          <a:off x="1331640" y="2492896"/>
          <a:ext cx="2157412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Формула" r:id="rId13" imgW="21640800" imgH="5791200" progId="Equation.3">
                  <p:embed/>
                </p:oleObj>
              </mc:Choice>
              <mc:Fallback>
                <p:oleObj name="Формула" r:id="rId13" imgW="21640800" imgH="5791200" progId="Equation.3">
                  <p:embed/>
                  <p:pic>
                    <p:nvPicPr>
                      <p:cNvPr id="0" name="Изображение 18437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31640" y="2492896"/>
                        <a:ext cx="2157412" cy="5286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8" name="Object 12"/>
          <p:cNvGraphicFramePr>
            <a:graphicFrameLocks noChangeAspect="1"/>
          </p:cNvGraphicFramePr>
          <p:nvPr/>
        </p:nvGraphicFramePr>
        <p:xfrm>
          <a:off x="3851920" y="2420888"/>
          <a:ext cx="2157412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Формула" r:id="rId15" imgW="21640800" imgH="5791200" progId="Equation.3">
                  <p:embed/>
                </p:oleObj>
              </mc:Choice>
              <mc:Fallback>
                <p:oleObj name="Формула" r:id="rId15" imgW="21640800" imgH="5791200" progId="Equation.3">
                  <p:embed/>
                  <p:pic>
                    <p:nvPicPr>
                      <p:cNvPr id="0" name="Изображение 18438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851920" y="2420888"/>
                        <a:ext cx="2157412" cy="5286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14"/>
          <p:cNvGraphicFramePr>
            <a:graphicFrameLocks noChangeAspect="1"/>
          </p:cNvGraphicFramePr>
          <p:nvPr/>
        </p:nvGraphicFramePr>
        <p:xfrm>
          <a:off x="251520" y="4581128"/>
          <a:ext cx="142557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Формула" r:id="rId17" imgW="14325600" imgH="4876800" progId="Equation.3">
                  <p:embed/>
                </p:oleObj>
              </mc:Choice>
              <mc:Fallback>
                <p:oleObj name="Формула" r:id="rId17" imgW="14325600" imgH="4876800" progId="Equation.3">
                  <p:embed/>
                  <p:pic>
                    <p:nvPicPr>
                      <p:cNvPr id="0" name="Изображение 18439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51520" y="4581128"/>
                        <a:ext cx="1425575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Управляющая кнопка: справка 74">
            <a:hlinkClick r:id="rId19" action="ppaction://hlinksldjump" highlightClick="1"/>
          </p:cNvPr>
          <p:cNvSpPr/>
          <p:nvPr/>
        </p:nvSpPr>
        <p:spPr>
          <a:xfrm>
            <a:off x="827584" y="4653136"/>
            <a:ext cx="720080" cy="288032"/>
          </a:xfrm>
          <a:prstGeom prst="actionButtonHelp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6" name="Object 14"/>
          <p:cNvGraphicFramePr>
            <a:graphicFrameLocks noChangeAspect="1"/>
          </p:cNvGraphicFramePr>
          <p:nvPr/>
        </p:nvGraphicFramePr>
        <p:xfrm>
          <a:off x="265113" y="5157540"/>
          <a:ext cx="139541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Формула" r:id="rId20" imgW="14020800" imgH="4876800" progId="Equation.3">
                  <p:embed/>
                </p:oleObj>
              </mc:Choice>
              <mc:Fallback>
                <p:oleObj name="Формула" r:id="rId20" imgW="14020800" imgH="4876800" progId="Equation.3">
                  <p:embed/>
                  <p:pic>
                    <p:nvPicPr>
                      <p:cNvPr id="0" name="Изображение 18440"/>
                      <p:cNvPicPr>
                        <a:picLocks noChangeAspect="1"/>
                      </p:cNvPicPr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65113" y="5157540"/>
                        <a:ext cx="1395412" cy="446087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Управляющая кнопка: справка 76">
            <a:hlinkClick r:id="rId12" action="ppaction://hlinksldjump" highlightClick="1"/>
          </p:cNvPr>
          <p:cNvSpPr/>
          <p:nvPr/>
        </p:nvSpPr>
        <p:spPr>
          <a:xfrm>
            <a:off x="827584" y="5229200"/>
            <a:ext cx="720080" cy="288032"/>
          </a:xfrm>
          <a:prstGeom prst="actionButtonHelp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3791" name="Object 15"/>
          <p:cNvGraphicFramePr>
            <a:graphicFrameLocks noChangeAspect="1"/>
          </p:cNvGraphicFramePr>
          <p:nvPr/>
        </p:nvGraphicFramePr>
        <p:xfrm>
          <a:off x="3923928" y="5085184"/>
          <a:ext cx="2046087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Формула" r:id="rId22" imgW="24079200" imgH="9448800" progId="Equation.3">
                  <p:embed/>
                </p:oleObj>
              </mc:Choice>
              <mc:Fallback>
                <p:oleObj name="Формула" r:id="rId22" imgW="24079200" imgH="9448800" progId="Equation.3">
                  <p:embed/>
                  <p:pic>
                    <p:nvPicPr>
                      <p:cNvPr id="0" name="Изображение 18441"/>
                      <p:cNvPicPr>
                        <a:picLocks noChangeAspect="1"/>
                      </p:cNvPicPr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923928" y="5085184"/>
                        <a:ext cx="2046087" cy="8651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92" name="Object 16"/>
          <p:cNvGraphicFramePr>
            <a:graphicFrameLocks noChangeAspect="1"/>
          </p:cNvGraphicFramePr>
          <p:nvPr/>
        </p:nvGraphicFramePr>
        <p:xfrm>
          <a:off x="6228184" y="5085184"/>
          <a:ext cx="2070879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Формула" r:id="rId24" imgW="24384000" imgH="9448800" progId="Equation.3">
                  <p:embed/>
                </p:oleObj>
              </mc:Choice>
              <mc:Fallback>
                <p:oleObj name="Формула" r:id="rId24" imgW="24384000" imgH="9448800" progId="Equation.3">
                  <p:embed/>
                  <p:pic>
                    <p:nvPicPr>
                      <p:cNvPr id="0" name="Изображение 18442"/>
                      <p:cNvPicPr>
                        <a:picLocks noChangeAspect="1"/>
                      </p:cNvPicPr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228184" y="5085184"/>
                        <a:ext cx="2070879" cy="8651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Прямоугольник 77"/>
          <p:cNvSpPr/>
          <p:nvPr/>
        </p:nvSpPr>
        <p:spPr>
          <a:xfrm>
            <a:off x="5508104" y="1916832"/>
            <a:ext cx="3312368" cy="26642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0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81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932040" y="1484784"/>
            <a:ext cx="2376264" cy="458647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03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0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03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0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2040" y="2348880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2708920"/>
            <a:ext cx="350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Геометрические принадлежности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3068960"/>
            <a:ext cx="131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Школьница</a:t>
            </a:r>
            <a:endParaRPr lang="ru-RU" dirty="0"/>
          </a:p>
        </p:txBody>
      </p:sp>
      <p:pic>
        <p:nvPicPr>
          <p:cNvPr id="7" name="Picture 4" descr="https://image.jimcdn.com/app/cms/image/transf/none/path/s60d79d4dc310b582/image/i35fa31b1e0f59a6e/version/1400601805/image.png"/>
          <p:cNvPicPr>
            <a:picLocks noChangeAspect="1" noChangeArrowheads="1"/>
          </p:cNvPicPr>
          <p:nvPr/>
        </p:nvPicPr>
        <p:blipFill>
          <a:blip r:embed="rId4" cstate="print"/>
          <a:srcRect l="11812" t="17718" r="8454" b="15837"/>
          <a:stretch>
            <a:fillRect/>
          </a:stretch>
        </p:blipFill>
        <p:spPr bwMode="auto">
          <a:xfrm>
            <a:off x="7092280" y="5085184"/>
            <a:ext cx="1872208" cy="156017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932040" y="3429000"/>
            <a:ext cx="1340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/>
              </a:rPr>
              <a:t>Стопка книг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3789040"/>
            <a:ext cx="1445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Учительница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4149080"/>
            <a:ext cx="88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7"/>
              </a:rPr>
              <a:t>Ученик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4509120"/>
            <a:ext cx="131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8"/>
              </a:rPr>
              <a:t>Школьница</a:t>
            </a:r>
            <a:endParaRPr lang="ru-RU" dirty="0"/>
          </a:p>
        </p:txBody>
      </p:sp>
      <p:pic>
        <p:nvPicPr>
          <p:cNvPr id="171010" name="Picture 2" descr="Геометрия 9 класс Мерзляк, Полонский, Рабинович, Якир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188185">
            <a:off x="1082016" y="1542438"/>
            <a:ext cx="3041730" cy="444048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932040" y="548680"/>
            <a:ext cx="32251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ИСТОЧНИКИ</a:t>
            </a:r>
            <a:endParaRPr lang="ru-RU" sz="4400" b="1" cap="all" spc="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648072"/>
          </a:xfrm>
          <a:prstGeom prst="rect">
            <a:avLst/>
          </a:prstGeom>
          <a:solidFill>
            <a:srgbClr val="337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Прямоугольный треугольник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ый треугольник 2"/>
          <p:cNvSpPr/>
          <p:nvPr/>
        </p:nvSpPr>
        <p:spPr>
          <a:xfrm flipH="1">
            <a:off x="5436096" y="1556792"/>
            <a:ext cx="2664296" cy="3672408"/>
          </a:xfrm>
          <a:prstGeom prst="rtTriangl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004048" y="5085184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84368" y="980728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28384" y="5085184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00392" y="328498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3068960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0232" y="515719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ловина рамки 9"/>
          <p:cNvSpPr/>
          <p:nvPr/>
        </p:nvSpPr>
        <p:spPr>
          <a:xfrm>
            <a:off x="7740352" y="4869160"/>
            <a:ext cx="360040" cy="338336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1720" y="5517232"/>
            <a:ext cx="2646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b –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катеты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1720" y="6021288"/>
            <a:ext cx="2938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гипотенуза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2818" name="Object 2"/>
          <p:cNvGraphicFramePr>
            <a:graphicFrameLocks noChangeAspect="1"/>
          </p:cNvGraphicFramePr>
          <p:nvPr/>
        </p:nvGraphicFramePr>
        <p:xfrm>
          <a:off x="2483768" y="1268760"/>
          <a:ext cx="2887662" cy="159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Формула" r:id="rId1" imgW="16764000" imgH="9448800" progId="Equation.3">
                  <p:embed/>
                </p:oleObj>
              </mc:Choice>
              <mc:Fallback>
                <p:oleObj name="Формула" r:id="rId1" imgW="16764000" imgH="9448800" progId="Equation.3">
                  <p:embed/>
                  <p:pic>
                    <p:nvPicPr>
                      <p:cNvPr id="0" name="Изображение 102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83768" y="1268760"/>
                        <a:ext cx="2887662" cy="15954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50800" cap="flat" cmpd="sng">
                        <a:solidFill>
                          <a:srgbClr val="808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19" name="Object 3"/>
          <p:cNvGraphicFramePr>
            <a:graphicFrameLocks noChangeAspect="1"/>
          </p:cNvGraphicFramePr>
          <p:nvPr/>
        </p:nvGraphicFramePr>
        <p:xfrm>
          <a:off x="827584" y="3140968"/>
          <a:ext cx="4568825" cy="159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Формула" r:id="rId3" imgW="26517600" imgH="9448800" progId="Equation.3">
                  <p:embed/>
                </p:oleObj>
              </mc:Choice>
              <mc:Fallback>
                <p:oleObj name="Формула" r:id="rId3" imgW="26517600" imgH="9448800" progId="Equation.3">
                  <p:embed/>
                  <p:pic>
                    <p:nvPicPr>
                      <p:cNvPr id="0" name="Изображение 102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3140968"/>
                        <a:ext cx="4568825" cy="15954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50800" cap="flat" cmpd="sng">
                        <a:solidFill>
                          <a:srgbClr val="808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Управляющая кнопка: домой 14">
            <a:hlinkClick r:id="rId5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озврат 15">
            <a:hlinkClick r:id="" action="ppaction://hlinkshowjump?jump=lastslideviewed" highlightClick="1"/>
          </p:cNvPr>
          <p:cNvSpPr/>
          <p:nvPr/>
        </p:nvSpPr>
        <p:spPr>
          <a:xfrm>
            <a:off x="8100392" y="6165304"/>
            <a:ext cx="754384" cy="432048"/>
          </a:xfrm>
          <a:prstGeom prst="actionButtonReturn">
            <a:avLst/>
          </a:prstGeom>
          <a:solidFill>
            <a:schemeClr val="accent3">
              <a:lumMod val="60000"/>
              <a:lumOff val="40000"/>
            </a:schemeClr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648072"/>
          </a:xfrm>
          <a:prstGeom prst="rect">
            <a:avLst/>
          </a:prstGeom>
          <a:solidFill>
            <a:srgbClr val="337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Разносторонний треугольник (по высоте)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ый треугольник 2"/>
          <p:cNvSpPr/>
          <p:nvPr/>
        </p:nvSpPr>
        <p:spPr>
          <a:xfrm flipH="1">
            <a:off x="4499992" y="2708920"/>
            <a:ext cx="3528392" cy="2448272"/>
          </a:xfrm>
          <a:prstGeom prst="rtTriangle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7544" y="3645024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105273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3645024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386104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263691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501317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ловина рамки 9"/>
          <p:cNvSpPr/>
          <p:nvPr/>
        </p:nvSpPr>
        <p:spPr>
          <a:xfrm>
            <a:off x="1547664" y="3573016"/>
            <a:ext cx="360040" cy="338336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1720" y="5517232"/>
            <a:ext cx="2806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–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1720" y="6021288"/>
            <a:ext cx="2261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–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2818" name="Object 2"/>
          <p:cNvGraphicFramePr>
            <a:graphicFrameLocks noChangeAspect="1"/>
          </p:cNvGraphicFramePr>
          <p:nvPr/>
        </p:nvGraphicFramePr>
        <p:xfrm>
          <a:off x="4067944" y="1412776"/>
          <a:ext cx="2887662" cy="159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Формула" r:id="rId1" imgW="16764000" imgH="9448800" progId="Equation.3">
                  <p:embed/>
                </p:oleObj>
              </mc:Choice>
              <mc:Fallback>
                <p:oleObj name="Формула" r:id="rId1" imgW="16764000" imgH="9448800" progId="Equation.3">
                  <p:embed/>
                  <p:pic>
                    <p:nvPicPr>
                      <p:cNvPr id="0" name="Изображение 204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067944" y="1412776"/>
                        <a:ext cx="2887662" cy="15954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50800" cap="flat" cmpd="sng">
                        <a:solidFill>
                          <a:srgbClr val="808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Управляющая кнопка: домой 14">
            <a:hlinkClick r:id="rId3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озврат 15">
            <a:hlinkClick r:id="" action="ppaction://hlinkshowjump?jump=lastslideviewed" highlightClick="1"/>
          </p:cNvPr>
          <p:cNvSpPr/>
          <p:nvPr/>
        </p:nvSpPr>
        <p:spPr>
          <a:xfrm>
            <a:off x="8100392" y="6165304"/>
            <a:ext cx="754384" cy="432048"/>
          </a:xfrm>
          <a:prstGeom prst="actionButtonReturn">
            <a:avLst/>
          </a:prstGeom>
          <a:solidFill>
            <a:schemeClr val="accent3">
              <a:lumMod val="60000"/>
              <a:lumOff val="40000"/>
            </a:schemeClr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899592" y="1556792"/>
            <a:ext cx="3096344" cy="2376264"/>
          </a:xfrm>
          <a:prstGeom prst="triangle">
            <a:avLst>
              <a:gd name="adj" fmla="val 32762"/>
            </a:avLst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1907704" y="1628800"/>
            <a:ext cx="7054" cy="2295545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619672" y="3861048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/>
          <p:cNvCxnSpPr>
            <a:stCxn id="3" idx="0"/>
          </p:cNvCxnSpPr>
          <p:nvPr/>
        </p:nvCxnSpPr>
        <p:spPr>
          <a:xfrm flipH="1">
            <a:off x="4499992" y="2708920"/>
            <a:ext cx="3528392" cy="2439561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3" idx="0"/>
          </p:cNvCxnSpPr>
          <p:nvPr/>
        </p:nvCxnSpPr>
        <p:spPr>
          <a:xfrm flipH="1">
            <a:off x="6660232" y="2708920"/>
            <a:ext cx="1368152" cy="2448272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4499992" y="5157192"/>
            <a:ext cx="2160240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884368" y="5085184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56376" y="2204864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16216" y="5085184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39952" y="5085184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28384" y="378904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648072"/>
          </a:xfrm>
          <a:prstGeom prst="rect">
            <a:avLst/>
          </a:prstGeom>
          <a:solidFill>
            <a:srgbClr val="337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Герона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5085184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8304" y="234888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8424" y="5085184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2360" y="34290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3356992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515719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1720" y="5517232"/>
            <a:ext cx="4385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b, c –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тр-ка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1720" y="6021288"/>
            <a:ext cx="3556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–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полупериметр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2819" name="Object 3"/>
          <p:cNvGraphicFramePr>
            <a:graphicFrameLocks noChangeAspect="1"/>
          </p:cNvGraphicFramePr>
          <p:nvPr/>
        </p:nvGraphicFramePr>
        <p:xfrm>
          <a:off x="467544" y="1268760"/>
          <a:ext cx="7458076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Формула" r:id="rId1" imgW="43281600" imgH="6096000" progId="Equation.3">
                  <p:embed/>
                </p:oleObj>
              </mc:Choice>
              <mc:Fallback>
                <p:oleObj name="Формула" r:id="rId1" imgW="43281600" imgH="6096000" progId="Equation.3">
                  <p:embed/>
                  <p:pic>
                    <p:nvPicPr>
                      <p:cNvPr id="0" name="Изображение 307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7544" y="1268760"/>
                        <a:ext cx="7458076" cy="10302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50800" cap="flat" cmpd="sng">
                        <a:solidFill>
                          <a:srgbClr val="808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Управляющая кнопка: домой 14">
            <a:hlinkClick r:id="rId3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озврат 15">
            <a:hlinkClick r:id="" action="ppaction://hlinkshowjump?jump=lastslideviewed" highlightClick="1"/>
          </p:cNvPr>
          <p:cNvSpPr/>
          <p:nvPr/>
        </p:nvSpPr>
        <p:spPr>
          <a:xfrm>
            <a:off x="8100392" y="6165304"/>
            <a:ext cx="754384" cy="432048"/>
          </a:xfrm>
          <a:prstGeom prst="actionButtonReturn">
            <a:avLst/>
          </a:prstGeom>
          <a:solidFill>
            <a:schemeClr val="accent3">
              <a:lumMod val="60000"/>
              <a:lumOff val="40000"/>
            </a:schemeClr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4868" name="Object 4"/>
          <p:cNvGraphicFramePr>
            <a:graphicFrameLocks noChangeAspect="1"/>
          </p:cNvGraphicFramePr>
          <p:nvPr/>
        </p:nvGraphicFramePr>
        <p:xfrm>
          <a:off x="467544" y="2420888"/>
          <a:ext cx="3240360" cy="138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Формула" r:id="rId4" imgW="21640800" imgH="9448800" progId="Equation.3">
                  <p:embed/>
                </p:oleObj>
              </mc:Choice>
              <mc:Fallback>
                <p:oleObj name="Формула" r:id="rId4" imgW="21640800" imgH="9448800" progId="Equation.3">
                  <p:embed/>
                  <p:pic>
                    <p:nvPicPr>
                      <p:cNvPr id="0" name="Изображение 3073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2420888"/>
                        <a:ext cx="3240360" cy="13863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50800" cap="flat" cmpd="sng">
                        <a:solidFill>
                          <a:srgbClr val="808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Равнобедренный треугольник 17"/>
          <p:cNvSpPr/>
          <p:nvPr/>
        </p:nvSpPr>
        <p:spPr>
          <a:xfrm>
            <a:off x="3995936" y="2636912"/>
            <a:ext cx="4464496" cy="2592288"/>
          </a:xfrm>
          <a:prstGeom prst="triangle">
            <a:avLst>
              <a:gd name="adj" fmla="val 72732"/>
            </a:avLst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648072"/>
          </a:xfrm>
          <a:prstGeom prst="rect">
            <a:avLst/>
          </a:prstGeom>
          <a:solidFill>
            <a:srgbClr val="337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двум сторонам и углу между ними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8424" y="450912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8264" y="177281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292494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160" y="465313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1720" y="5517232"/>
            <a:ext cx="399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b –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тороны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тр-ка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1720" y="6021288"/>
            <a:ext cx="4037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 между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2818" name="Object 2"/>
          <p:cNvGraphicFramePr>
            <a:graphicFrameLocks noChangeAspect="1"/>
          </p:cNvGraphicFramePr>
          <p:nvPr/>
        </p:nvGraphicFramePr>
        <p:xfrm>
          <a:off x="467544" y="1268760"/>
          <a:ext cx="4357688" cy="159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Формула" r:id="rId1" imgW="25298400" imgH="9448800" progId="Equation.3">
                  <p:embed/>
                </p:oleObj>
              </mc:Choice>
              <mc:Fallback>
                <p:oleObj name="Формула" r:id="rId1" imgW="25298400" imgH="9448800" progId="Equation.3">
                  <p:embed/>
                  <p:pic>
                    <p:nvPicPr>
                      <p:cNvPr id="0" name="Изображение 409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7544" y="1268760"/>
                        <a:ext cx="4357688" cy="15954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50800" cap="flat" cmpd="sng">
                        <a:solidFill>
                          <a:srgbClr val="808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Управляющая кнопка: домой 14">
            <a:hlinkClick r:id="rId3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озврат 15">
            <a:hlinkClick r:id="" action="ppaction://hlinkshowjump?jump=lastslideviewed" highlightClick="1"/>
          </p:cNvPr>
          <p:cNvSpPr/>
          <p:nvPr/>
        </p:nvSpPr>
        <p:spPr>
          <a:xfrm>
            <a:off x="8100392" y="6165304"/>
            <a:ext cx="754384" cy="432048"/>
          </a:xfrm>
          <a:prstGeom prst="actionButtonReturn">
            <a:avLst/>
          </a:prstGeom>
          <a:solidFill>
            <a:schemeClr val="accent3">
              <a:lumMod val="60000"/>
              <a:lumOff val="40000"/>
            </a:schemeClr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3851920" y="2348880"/>
            <a:ext cx="4536504" cy="2376264"/>
          </a:xfrm>
          <a:prstGeom prst="triangle">
            <a:avLst>
              <a:gd name="adj" fmla="val 72854"/>
            </a:avLst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419872" y="44371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Арка 27"/>
          <p:cNvSpPr/>
          <p:nvPr/>
        </p:nvSpPr>
        <p:spPr>
          <a:xfrm rot="3202890">
            <a:off x="4262720" y="4253174"/>
            <a:ext cx="552936" cy="583903"/>
          </a:xfrm>
          <a:prstGeom prst="blockArc">
            <a:avLst>
              <a:gd name="adj1" fmla="val 11695585"/>
              <a:gd name="adj2" fmla="val 20771762"/>
              <a:gd name="adj3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88024" y="4005064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648072"/>
          </a:xfrm>
          <a:prstGeom prst="rect">
            <a:avLst/>
          </a:prstGeom>
          <a:solidFill>
            <a:srgbClr val="337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радиусу описанной окружности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2440" y="414908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2320" y="14127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270892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422108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4581128"/>
            <a:ext cx="4385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b, c –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тороны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тр-ка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5696" y="5517232"/>
            <a:ext cx="62355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–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радиус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описанной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треугольника окружности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2818" name="Object 2"/>
          <p:cNvGraphicFramePr>
            <a:graphicFrameLocks noChangeAspect="1"/>
          </p:cNvGraphicFramePr>
          <p:nvPr/>
        </p:nvGraphicFramePr>
        <p:xfrm>
          <a:off x="899592" y="1628800"/>
          <a:ext cx="2678113" cy="159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Формула" r:id="rId1" imgW="15544800" imgH="9448800" progId="Equation.3">
                  <p:embed/>
                </p:oleObj>
              </mc:Choice>
              <mc:Fallback>
                <p:oleObj name="Формула" r:id="rId1" imgW="15544800" imgH="9448800" progId="Equation.3">
                  <p:embed/>
                  <p:pic>
                    <p:nvPicPr>
                      <p:cNvPr id="0" name="Изображение 512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99592" y="1628800"/>
                        <a:ext cx="2678113" cy="15954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50800" cap="flat" cmpd="sng">
                        <a:solidFill>
                          <a:srgbClr val="808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Управляющая кнопка: домой 14">
            <a:hlinkClick r:id="rId3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озврат 15">
            <a:hlinkClick r:id="" action="ppaction://hlinkshowjump?jump=lastslideviewed" highlightClick="1"/>
          </p:cNvPr>
          <p:cNvSpPr/>
          <p:nvPr/>
        </p:nvSpPr>
        <p:spPr>
          <a:xfrm>
            <a:off x="8100392" y="6165304"/>
            <a:ext cx="754384" cy="432048"/>
          </a:xfrm>
          <a:prstGeom prst="actionButtonReturn">
            <a:avLst/>
          </a:prstGeom>
          <a:solidFill>
            <a:schemeClr val="accent3">
              <a:lumMod val="60000"/>
              <a:lumOff val="40000"/>
            </a:schemeClr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4860032" y="1988840"/>
            <a:ext cx="3672408" cy="2304256"/>
          </a:xfrm>
          <a:prstGeom prst="triangle">
            <a:avLst>
              <a:gd name="adj" fmla="val 73381"/>
            </a:avLst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427984" y="407707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788024" y="1772816"/>
            <a:ext cx="3888432" cy="388843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8028384" y="2708920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732240" y="36450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300192" y="357301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/>
          <p:cNvCxnSpPr>
            <a:stCxn id="17" idx="0"/>
          </p:cNvCxnSpPr>
          <p:nvPr/>
        </p:nvCxnSpPr>
        <p:spPr>
          <a:xfrm flipH="1">
            <a:off x="6804248" y="1988840"/>
            <a:ext cx="750634" cy="165618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32240" y="263691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648072"/>
          </a:xfrm>
          <a:prstGeom prst="rect">
            <a:avLst/>
          </a:prstGeom>
          <a:solidFill>
            <a:srgbClr val="337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радиусу вписанной окружности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2440" y="414908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2280" y="980728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220486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160" y="422108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4365104"/>
            <a:ext cx="4385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b, c –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тороны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тр-ка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5696" y="5517232"/>
            <a:ext cx="53678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–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радиус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вписанной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треугольник окружности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2818" name="Object 2"/>
          <p:cNvGraphicFramePr>
            <a:graphicFrameLocks noChangeAspect="1"/>
          </p:cNvGraphicFramePr>
          <p:nvPr/>
        </p:nvGraphicFramePr>
        <p:xfrm>
          <a:off x="2627784" y="1196752"/>
          <a:ext cx="231140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Формула" r:id="rId1" imgW="13411200" imgH="5181600" progId="Equation.3">
                  <p:embed/>
                </p:oleObj>
              </mc:Choice>
              <mc:Fallback>
                <p:oleObj name="Формула" r:id="rId1" imgW="13411200" imgH="5181600" progId="Equation.3">
                  <p:embed/>
                  <p:pic>
                    <p:nvPicPr>
                      <p:cNvPr id="0" name="Изображение 614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627784" y="1196752"/>
                        <a:ext cx="2311400" cy="8747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50800" cap="flat" cmpd="sng">
                        <a:solidFill>
                          <a:srgbClr val="808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Управляющая кнопка: домой 14">
            <a:hlinkClick r:id="rId3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озврат 15">
            <a:hlinkClick r:id="" action="ppaction://hlinkshowjump?jump=lastslideviewed" highlightClick="1"/>
          </p:cNvPr>
          <p:cNvSpPr/>
          <p:nvPr/>
        </p:nvSpPr>
        <p:spPr>
          <a:xfrm>
            <a:off x="8100392" y="6165304"/>
            <a:ext cx="754384" cy="432048"/>
          </a:xfrm>
          <a:prstGeom prst="actionButtonReturn">
            <a:avLst/>
          </a:prstGeom>
          <a:solidFill>
            <a:schemeClr val="accent3">
              <a:lumMod val="60000"/>
              <a:lumOff val="40000"/>
            </a:schemeClr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3059832" y="1412776"/>
            <a:ext cx="5472608" cy="2880320"/>
          </a:xfrm>
          <a:prstGeom prst="triangle">
            <a:avLst>
              <a:gd name="adj" fmla="val 73977"/>
            </a:avLst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627784" y="3861048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508104" y="1988840"/>
            <a:ext cx="2304256" cy="23042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956376" y="2636912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660232" y="314096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228184" y="285293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/>
          <p:cNvCxnSpPr>
            <a:endCxn id="21" idx="3"/>
          </p:cNvCxnSpPr>
          <p:nvPr/>
        </p:nvCxnSpPr>
        <p:spPr>
          <a:xfrm flipH="1">
            <a:off x="6670777" y="2636912"/>
            <a:ext cx="997567" cy="565519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76256" y="2420888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оловина рамки 30"/>
          <p:cNvSpPr/>
          <p:nvPr/>
        </p:nvSpPr>
        <p:spPr>
          <a:xfrm rot="19768181">
            <a:off x="7374934" y="2425367"/>
            <a:ext cx="300530" cy="222654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68344" y="2204864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35696" y="4941168"/>
            <a:ext cx="3556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–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полупериметр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7939" name="Object 3"/>
          <p:cNvGraphicFramePr>
            <a:graphicFrameLocks noChangeAspect="1"/>
          </p:cNvGraphicFramePr>
          <p:nvPr/>
        </p:nvGraphicFramePr>
        <p:xfrm>
          <a:off x="467544" y="2276872"/>
          <a:ext cx="3240087" cy="138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Формула" r:id="rId4" imgW="21640800" imgH="9448800" progId="Equation.3">
                  <p:embed/>
                </p:oleObj>
              </mc:Choice>
              <mc:Fallback>
                <p:oleObj name="Формула" r:id="rId4" imgW="21640800" imgH="9448800" progId="Equation.3">
                  <p:embed/>
                  <p:pic>
                    <p:nvPicPr>
                      <p:cNvPr id="0" name="Изображение 6145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2276872"/>
                        <a:ext cx="3240087" cy="13858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50800" cap="flat" cmpd="sng">
                        <a:solidFill>
                          <a:srgbClr val="808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76"/>
          <p:cNvGrpSpPr/>
          <p:nvPr/>
        </p:nvGrpSpPr>
        <p:grpSpPr>
          <a:xfrm>
            <a:off x="6300192" y="1340768"/>
            <a:ext cx="2520280" cy="792088"/>
            <a:chOff x="2411760" y="3573016"/>
            <a:chExt cx="2520280" cy="792088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2411760" y="3573016"/>
              <a:ext cx="252028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5" name="Object 2"/>
            <p:cNvGraphicFramePr>
              <a:graphicFrameLocks noChangeAspect="1"/>
            </p:cNvGraphicFramePr>
            <p:nvPr/>
          </p:nvGraphicFramePr>
          <p:xfrm>
            <a:off x="2658418" y="3607023"/>
            <a:ext cx="1997075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69" name="Формула" r:id="rId1" imgW="16154400" imgH="5486400" progId="Equation.3">
                    <p:embed/>
                  </p:oleObj>
                </mc:Choice>
                <mc:Fallback>
                  <p:oleObj name="Формула" r:id="rId1" imgW="16154400" imgH="5486400" progId="Equation.3">
                    <p:embed/>
                    <p:pic>
                      <p:nvPicPr>
                        <p:cNvPr id="0" name="Изображение 716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658418" y="3607023"/>
                          <a:ext cx="1997075" cy="7112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Прямоугольник 1"/>
          <p:cNvSpPr/>
          <p:nvPr/>
        </p:nvSpPr>
        <p:spPr>
          <a:xfrm>
            <a:off x="395536" y="260648"/>
            <a:ext cx="8352928" cy="792088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площадь треугольника, если: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8478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Управляющая кнопка: сведения 78">
            <a:hlinkClick r:id="" action="ppaction://noaction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971600" y="1340768"/>
            <a:ext cx="518457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4см; 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см; 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30º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971600" y="1340768"/>
            <a:ext cx="518457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79"/>
          <p:cNvGrpSpPr/>
          <p:nvPr/>
        </p:nvGrpSpPr>
        <p:grpSpPr>
          <a:xfrm>
            <a:off x="1043608" y="5589240"/>
            <a:ext cx="3168352" cy="1008112"/>
            <a:chOff x="2555776" y="5229200"/>
            <a:chExt cx="3513990" cy="1008112"/>
          </a:xfrm>
        </p:grpSpPr>
        <p:sp>
          <p:nvSpPr>
            <p:cNvPr id="81" name="Прямоугольная выноска 80"/>
            <p:cNvSpPr/>
            <p:nvPr/>
          </p:nvSpPr>
          <p:spPr>
            <a:xfrm>
              <a:off x="2555776" y="5229200"/>
              <a:ext cx="3513990" cy="1008112"/>
            </a:xfrm>
            <a:prstGeom prst="wedgeRectCallout">
              <a:avLst>
                <a:gd name="adj1" fmla="val -58029"/>
                <a:gd name="adj2" fmla="val 22638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82" name="Object 2"/>
            <p:cNvGraphicFramePr>
              <a:graphicFrameLocks noChangeAspect="1"/>
            </p:cNvGraphicFramePr>
            <p:nvPr/>
          </p:nvGraphicFramePr>
          <p:xfrm>
            <a:off x="3034957" y="5229200"/>
            <a:ext cx="2549467" cy="938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" name="Формула" r:id="rId4" imgW="23469600" imgH="9448800" progId="Equation.3">
                    <p:embed/>
                  </p:oleObj>
                </mc:Choice>
                <mc:Fallback>
                  <p:oleObj name="Формула" r:id="rId4" imgW="23469600" imgH="9448800" progId="Equation.3">
                    <p:embed/>
                    <p:pic>
                      <p:nvPicPr>
                        <p:cNvPr id="0" name="Изображение 716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034957" y="5229200"/>
                          <a:ext cx="2549467" cy="9382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Группа 76"/>
          <p:cNvGrpSpPr/>
          <p:nvPr/>
        </p:nvGrpSpPr>
        <p:grpSpPr>
          <a:xfrm>
            <a:off x="6300191" y="2348880"/>
            <a:ext cx="2525031" cy="792088"/>
            <a:chOff x="2280594" y="3573016"/>
            <a:chExt cx="2651446" cy="792088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2280594" y="3573016"/>
              <a:ext cx="2651446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2" name="Object 2"/>
            <p:cNvGraphicFramePr>
              <a:graphicFrameLocks noChangeAspect="1"/>
            </p:cNvGraphicFramePr>
            <p:nvPr/>
          </p:nvGraphicFramePr>
          <p:xfrm>
            <a:off x="2356208" y="3573016"/>
            <a:ext cx="2570845" cy="750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" name="Формула" r:id="rId6" imgW="22250400" imgH="5791200" progId="Equation.3">
                    <p:embed/>
                  </p:oleObj>
                </mc:Choice>
                <mc:Fallback>
                  <p:oleObj name="Формула" r:id="rId6" imgW="22250400" imgH="5791200" progId="Equation.3">
                    <p:embed/>
                    <p:pic>
                      <p:nvPicPr>
                        <p:cNvPr id="0" name="Изображение 717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356208" y="3573016"/>
                          <a:ext cx="2570845" cy="7508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Прямоугольник 32"/>
          <p:cNvSpPr/>
          <p:nvPr/>
        </p:nvSpPr>
        <p:spPr>
          <a:xfrm>
            <a:off x="251520" y="249289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71600" y="2348880"/>
            <a:ext cx="518457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4см; 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см; 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12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0º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71600" y="2348880"/>
            <a:ext cx="518457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76"/>
          <p:cNvGrpSpPr/>
          <p:nvPr/>
        </p:nvGrpSpPr>
        <p:grpSpPr>
          <a:xfrm>
            <a:off x="6300191" y="3356992"/>
            <a:ext cx="2525031" cy="792088"/>
            <a:chOff x="2280594" y="3573016"/>
            <a:chExt cx="2651446" cy="792088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2280594" y="3573016"/>
              <a:ext cx="2651446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2"/>
            <p:cNvGraphicFramePr>
              <a:graphicFrameLocks noChangeAspect="1"/>
            </p:cNvGraphicFramePr>
            <p:nvPr/>
          </p:nvGraphicFramePr>
          <p:xfrm>
            <a:off x="2356208" y="3573016"/>
            <a:ext cx="2570845" cy="750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" name="Формула" r:id="rId8" imgW="22250400" imgH="5791200" progId="Equation.3">
                    <p:embed/>
                  </p:oleObj>
                </mc:Choice>
                <mc:Fallback>
                  <p:oleObj name="Формула" r:id="rId8" imgW="22250400" imgH="5791200" progId="Equation.3">
                    <p:embed/>
                    <p:pic>
                      <p:nvPicPr>
                        <p:cNvPr id="0" name="Изображение 717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356208" y="3573016"/>
                          <a:ext cx="2570845" cy="7508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Прямоугольник 38"/>
          <p:cNvSpPr/>
          <p:nvPr/>
        </p:nvSpPr>
        <p:spPr>
          <a:xfrm>
            <a:off x="251520" y="350100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71600" y="3356992"/>
            <a:ext cx="518457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9см; 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4см; 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45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71600" y="3356992"/>
            <a:ext cx="518457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76"/>
          <p:cNvGrpSpPr/>
          <p:nvPr/>
        </p:nvGrpSpPr>
        <p:grpSpPr>
          <a:xfrm>
            <a:off x="6300192" y="4365104"/>
            <a:ext cx="2525031" cy="792088"/>
            <a:chOff x="2280594" y="3573016"/>
            <a:chExt cx="2651446" cy="792088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2280594" y="3573016"/>
              <a:ext cx="2651446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4" name="Object 2"/>
            <p:cNvGraphicFramePr>
              <a:graphicFrameLocks noChangeAspect="1"/>
            </p:cNvGraphicFramePr>
            <p:nvPr/>
          </p:nvGraphicFramePr>
          <p:xfrm>
            <a:off x="2707966" y="3592587"/>
            <a:ext cx="1867015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3" name="Формула" r:id="rId10" imgW="16154400" imgH="5486400" progId="Equation.3">
                    <p:embed/>
                  </p:oleObj>
                </mc:Choice>
                <mc:Fallback>
                  <p:oleObj name="Формула" r:id="rId10" imgW="16154400" imgH="5486400" progId="Equation.3">
                    <p:embed/>
                    <p:pic>
                      <p:nvPicPr>
                        <p:cNvPr id="0" name="Изображение 71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707966" y="3592587"/>
                          <a:ext cx="1867015" cy="7112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Прямоугольник 44"/>
          <p:cNvSpPr/>
          <p:nvPr/>
        </p:nvSpPr>
        <p:spPr>
          <a:xfrm>
            <a:off x="251521" y="4509120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71601" y="4365104"/>
            <a:ext cx="518457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9см; 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4см; 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150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71600" y="4365104"/>
            <a:ext cx="518457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50" name="Группа 24"/>
          <p:cNvGrpSpPr/>
          <p:nvPr/>
        </p:nvGrpSpPr>
        <p:grpSpPr>
          <a:xfrm>
            <a:off x="2267744" y="1484784"/>
            <a:ext cx="2160240" cy="4464496"/>
            <a:chOff x="1187624" y="1700808"/>
            <a:chExt cx="2112055" cy="4392488"/>
          </a:xfrm>
        </p:grpSpPr>
        <p:sp>
          <p:nvSpPr>
            <p:cNvPr id="51" name="Овал 50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Равнобедренный треугольник 58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grpSp>
        <p:nvGrpSpPr>
          <p:cNvPr id="61" name="Группа 24"/>
          <p:cNvGrpSpPr/>
          <p:nvPr/>
        </p:nvGrpSpPr>
        <p:grpSpPr>
          <a:xfrm flipH="1">
            <a:off x="5940152" y="1484784"/>
            <a:ext cx="2160240" cy="4392488"/>
            <a:chOff x="1187624" y="1700808"/>
            <a:chExt cx="2112055" cy="4392488"/>
          </a:xfrm>
        </p:grpSpPr>
        <p:sp>
          <p:nvSpPr>
            <p:cNvPr id="62" name="Овал 61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Равнобедренный треугольник 68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2486</Words>
  <Application>WPS Presentation</Application>
  <PresentationFormat>Экран (4:3)</PresentationFormat>
  <Paragraphs>506</Paragraphs>
  <Slides>21</Slides>
  <Notes>14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100</vt:i4>
      </vt:variant>
      <vt:variant>
        <vt:lpstr>幻灯片标题</vt:lpstr>
      </vt:variant>
      <vt:variant>
        <vt:i4>21</vt:i4>
      </vt:variant>
    </vt:vector>
  </HeadingPairs>
  <TitlesOfParts>
    <vt:vector size="129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Людмила Мороз</cp:lastModifiedBy>
  <cp:revision>299</cp:revision>
  <dcterms:created xsi:type="dcterms:W3CDTF">2019-05-22T06:30:00Z</dcterms:created>
  <dcterms:modified xsi:type="dcterms:W3CDTF">2025-02-16T17:02:25Z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26D8EFF92B9D455E8F1706C9C480F4B0_12</vt:lpwstr>
  </property>
  <property fmtid="{D5CDD505-2E9C-101B-9397-08002B2CF9AE}" pid="3" name="KSOProductBuildVer">
    <vt:lpwstr>1049-12.2.0.19805</vt:lpwstr>
  </property>
</Properties>
</file>