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81" r:id="rId6"/>
    <p:sldId id="261" r:id="rId7"/>
    <p:sldId id="282" r:id="rId8"/>
    <p:sldId id="283" r:id="rId9"/>
    <p:sldId id="284" r:id="rId10"/>
    <p:sldId id="285" r:id="rId11"/>
    <p:sldId id="276" r:id="rId12"/>
    <p:sldId id="267" r:id="rId13"/>
    <p:sldId id="286" r:id="rId14"/>
    <p:sldId id="269" r:id="rId15"/>
    <p:sldId id="279" r:id="rId16"/>
    <p:sldId id="271" r:id="rId17"/>
    <p:sldId id="280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3634"/>
    <a:srgbClr val="F9ECDF"/>
    <a:srgbClr val="F6E0CA"/>
    <a:srgbClr val="F4DBC2"/>
    <a:srgbClr val="F4DCC4"/>
    <a:srgbClr val="E09B56"/>
    <a:srgbClr val="EEC7A0"/>
    <a:srgbClr val="4D1C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9" Type="http://schemas.openxmlformats.org/officeDocument/2006/relationships/image" Target="../media/image97.wmf"/><Relationship Id="rId8" Type="http://schemas.openxmlformats.org/officeDocument/2006/relationships/image" Target="../media/image96.wmf"/><Relationship Id="rId7" Type="http://schemas.openxmlformats.org/officeDocument/2006/relationships/image" Target="../media/image95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2" Type="http://schemas.openxmlformats.org/officeDocument/2006/relationships/image" Target="../media/image100.wmf"/><Relationship Id="rId11" Type="http://schemas.openxmlformats.org/officeDocument/2006/relationships/image" Target="../media/image99.wmf"/><Relationship Id="rId10" Type="http://schemas.openxmlformats.org/officeDocument/2006/relationships/image" Target="../media/image98.wmf"/><Relationship Id="rId1" Type="http://schemas.openxmlformats.org/officeDocument/2006/relationships/image" Target="../media/image89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wmf"/><Relationship Id="rId1" Type="http://schemas.openxmlformats.org/officeDocument/2006/relationships/image" Target="../media/image101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4.wmf"/><Relationship Id="rId1" Type="http://schemas.openxmlformats.org/officeDocument/2006/relationships/image" Target="../media/image103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6.wmf"/><Relationship Id="rId1" Type="http://schemas.openxmlformats.org/officeDocument/2006/relationships/image" Target="../media/image10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wmf"/><Relationship Id="rId1" Type="http://schemas.openxmlformats.org/officeDocument/2006/relationships/image" Target="../media/image107.wmf"/></Relationships>
</file>

<file path=ppt/drawings/_rels/vmlDrawing2.vml.rels><?xml version="1.0" encoding="UTF-8" standalone="yes"?>
<Relationships xmlns="http://schemas.openxmlformats.org/package/2006/relationships"><Relationship Id="rId9" Type="http://schemas.openxmlformats.org/officeDocument/2006/relationships/image" Target="../media/image26.wmf"/><Relationship Id="rId8" Type="http://schemas.openxmlformats.org/officeDocument/2006/relationships/image" Target="../media/image25.wmf"/><Relationship Id="rId7" Type="http://schemas.openxmlformats.org/officeDocument/2006/relationships/image" Target="../media/image15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0" Type="http://schemas.openxmlformats.org/officeDocument/2006/relationships/image" Target="../media/image27.wmf"/><Relationship Id="rId1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36.wmf"/><Relationship Id="rId8" Type="http://schemas.openxmlformats.org/officeDocument/2006/relationships/image" Target="../media/image35.wmf"/><Relationship Id="rId7" Type="http://schemas.openxmlformats.org/officeDocument/2006/relationships/image" Target="../media/image34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0" Type="http://schemas.openxmlformats.org/officeDocument/2006/relationships/image" Target="../media/image37.wmf"/><Relationship Id="rId1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46.wmf"/><Relationship Id="rId8" Type="http://schemas.openxmlformats.org/officeDocument/2006/relationships/image" Target="../media/image45.wmf"/><Relationship Id="rId7" Type="http://schemas.openxmlformats.org/officeDocument/2006/relationships/image" Target="../media/image44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0" Type="http://schemas.openxmlformats.org/officeDocument/2006/relationships/image" Target="../media/image47.wmf"/><Relationship Id="rId1" Type="http://schemas.openxmlformats.org/officeDocument/2006/relationships/image" Target="../media/image38.wmf"/></Relationships>
</file>

<file path=ppt/drawings/_rels/vmlDrawing5.vml.rels><?xml version="1.0" encoding="UTF-8" standalone="yes"?>
<Relationships xmlns="http://schemas.openxmlformats.org/package/2006/relationships"><Relationship Id="rId7" Type="http://schemas.openxmlformats.org/officeDocument/2006/relationships/image" Target="../media/image54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61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7.vml.rels><?xml version="1.0" encoding="UTF-8" standalone="yes"?>
<Relationships xmlns="http://schemas.openxmlformats.org/package/2006/relationships"><Relationship Id="rId7" Type="http://schemas.openxmlformats.org/officeDocument/2006/relationships/image" Target="../media/image68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77.wmf"/><Relationship Id="rId8" Type="http://schemas.openxmlformats.org/officeDocument/2006/relationships/image" Target="../media/image76.wmf"/><Relationship Id="rId7" Type="http://schemas.openxmlformats.org/officeDocument/2006/relationships/image" Target="../media/image75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0" Type="http://schemas.openxmlformats.org/officeDocument/2006/relationships/image" Target="../media/image78.wmf"/><Relationship Id="rId1" Type="http://schemas.openxmlformats.org/officeDocument/2006/relationships/image" Target="../media/image69.wmf"/></Relationships>
</file>

<file path=ppt/drawings/_rels/vmlDrawing9.vml.rels><?xml version="1.0" encoding="UTF-8" standalone="yes"?>
<Relationships xmlns="http://schemas.openxmlformats.org/package/2006/relationships"><Relationship Id="rId9" Type="http://schemas.openxmlformats.org/officeDocument/2006/relationships/image" Target="../media/image86.wmf"/><Relationship Id="rId8" Type="http://schemas.openxmlformats.org/officeDocument/2006/relationships/image" Target="../media/image85.wmf"/><Relationship Id="rId7" Type="http://schemas.openxmlformats.org/officeDocument/2006/relationships/image" Target="../media/image84.wmf"/><Relationship Id="rId6" Type="http://schemas.openxmlformats.org/officeDocument/2006/relationships/image" Target="../media/image72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1" Type="http://schemas.openxmlformats.org/officeDocument/2006/relationships/image" Target="../media/image88.wmf"/><Relationship Id="rId10" Type="http://schemas.openxmlformats.org/officeDocument/2006/relationships/image" Target="../media/image87.wmf"/><Relationship Id="rId1" Type="http://schemas.openxmlformats.org/officeDocument/2006/relationships/image" Target="../media/image79.w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7" Type="http://schemas.openxmlformats.org/officeDocument/2006/relationships/image" Target="../media/image8.jpeg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 userDrawn="1"/>
        </p:nvSpPr>
        <p:spPr>
          <a:xfrm rot="20752130">
            <a:off x="545456" y="1011023"/>
            <a:ext cx="7404797" cy="4198650"/>
          </a:xfrm>
          <a:prstGeom prst="rect">
            <a:avLst/>
          </a:prstGeom>
          <a:solidFill>
            <a:srgbClr val="F6E0CA">
              <a:alpha val="8784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rgbClr val="4D1C1B"/>
                </a:solidFill>
              </a:rPr>
              <a:t>ФОРМУЛЫ ПРИВЕДЕНИЯ, СЛОЖЕНИЯ, </a:t>
            </a:r>
            <a:endParaRPr lang="ru-RU" sz="4400" b="1" dirty="0" smtClean="0">
              <a:solidFill>
                <a:srgbClr val="4D1C1B"/>
              </a:solidFill>
            </a:endParaRPr>
          </a:p>
          <a:p>
            <a:pPr algn="ctr"/>
            <a:r>
              <a:rPr lang="ru-RU" sz="4400" b="1" dirty="0" smtClean="0">
                <a:solidFill>
                  <a:srgbClr val="4D1C1B"/>
                </a:solidFill>
              </a:rPr>
              <a:t>ДВОЙНОГО УГЛА</a:t>
            </a:r>
            <a:endParaRPr lang="ru-RU" sz="4400" b="1" baseline="0" dirty="0" smtClean="0">
              <a:solidFill>
                <a:srgbClr val="4D1C1B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201035" y="170636"/>
            <a:ext cx="5164358" cy="954107"/>
          </a:xfrm>
          <a:prstGeom prst="rect">
            <a:avLst/>
          </a:prstGeom>
          <a:solidFill>
            <a:srgbClr val="943634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EEC7A0"/>
                </a:solidFill>
              </a:rPr>
              <a:t>Дидактический материал </a:t>
            </a:r>
            <a:endParaRPr lang="ru-RU" sz="2800" b="1" dirty="0" smtClean="0">
              <a:solidFill>
                <a:srgbClr val="EEC7A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EEC7A0"/>
                </a:solidFill>
              </a:rPr>
              <a:t>к урокам алгебры. 10 класс</a:t>
            </a:r>
            <a:endParaRPr lang="ru-RU" sz="2800" b="1" dirty="0">
              <a:solidFill>
                <a:srgbClr val="EEC7A0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rgbClr val="943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rgbClr val="EEC7A0"/>
                </a:solidFill>
              </a:rPr>
              <a:t>Каратанова</a:t>
            </a:r>
            <a:r>
              <a:rPr lang="ru-RU" sz="1600" b="1" dirty="0" smtClean="0">
                <a:solidFill>
                  <a:srgbClr val="EEC7A0"/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rgbClr val="EEC7A0"/>
                </a:solidFill>
              </a:rPr>
              <a:t>кр</a:t>
            </a:r>
            <a:r>
              <a:rPr lang="ru-RU" sz="1600" b="1" dirty="0" smtClean="0">
                <a:solidFill>
                  <a:srgbClr val="EEC7A0"/>
                </a:solidFill>
              </a:rPr>
              <a:t>.</a:t>
            </a:r>
            <a:endParaRPr lang="ru-RU" sz="1600" b="1" dirty="0">
              <a:solidFill>
                <a:srgbClr val="EEC7A0"/>
              </a:solidFill>
            </a:endParaRPr>
          </a:p>
        </p:txBody>
      </p:sp>
      <p:pic>
        <p:nvPicPr>
          <p:cNvPr id="10" name="Picture 2" descr="http://www.tapenik.ru/dizain/obr_uchitel_09.png"/>
          <p:cNvPicPr>
            <a:picLocks noChangeAspect="1" noChangeArrowheads="1"/>
          </p:cNvPicPr>
          <p:nvPr userDrawn="1"/>
        </p:nvPicPr>
        <p:blipFill rotWithShape="1">
          <a:blip r:embed="rId3" cstate="email"/>
          <a:srcRect l="-4822"/>
          <a:stretch>
            <a:fillRect/>
          </a:stretch>
        </p:blipFill>
        <p:spPr bwMode="auto">
          <a:xfrm flipH="1">
            <a:off x="4692731" y="1916833"/>
            <a:ext cx="4581924" cy="4941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 userDrawn="1"/>
        </p:nvSpPr>
        <p:spPr>
          <a:xfrm>
            <a:off x="129386" y="3164967"/>
            <a:ext cx="8928992" cy="936104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63309" y="832830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773795" y="2272989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856164" y="2272990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573184" y="2291353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908543" y="2255854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94960" y="616806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363309" y="3961130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 userDrawn="1"/>
        </p:nvSpPr>
        <p:spPr>
          <a:xfrm>
            <a:off x="2773795" y="5401289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3856164" y="5401290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573184" y="5419653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4908543" y="5384154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 userDrawn="1"/>
        </p:nvSpPr>
        <p:spPr>
          <a:xfrm>
            <a:off x="494960" y="3745106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2" name="Рамка 21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3" name="Picture 2" descr="http://www.tapenik.ru/dizain/obr_uchitel_09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l="-4822"/>
          <a:stretch>
            <a:fillRect/>
          </a:stretch>
        </p:blipFill>
        <p:spPr bwMode="auto">
          <a:xfrm flipH="1">
            <a:off x="5494004" y="2780929"/>
            <a:ext cx="3780651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124743"/>
            <a:ext cx="6022082" cy="53285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304899" y="4941168"/>
            <a:ext cx="1152128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304898" y="3212976"/>
            <a:ext cx="2547021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2843809" y="4941168"/>
            <a:ext cx="2548522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4240202" y="3212976"/>
            <a:ext cx="1152128" cy="1296144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2" descr="http://www.tapenik.ru/dizain/obr_uchitel_09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l="-4822"/>
          <a:stretch>
            <a:fillRect/>
          </a:stretch>
        </p:blipFill>
        <p:spPr bwMode="auto">
          <a:xfrm flipH="1">
            <a:off x="5494004" y="2780929"/>
            <a:ext cx="3780651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C3463D-30F5-424A-AABF-BF55565C29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3513EE-3744-43A5-950F-5DB59BA04FD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94116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321297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594384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967759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94384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967759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38700" y="1606263"/>
            <a:ext cx="2952328" cy="484707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3664138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5037513" y="4581128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64138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5037513" y="2852936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 userDrawn="1"/>
        </p:nvSpPr>
        <p:spPr>
          <a:xfrm>
            <a:off x="3500300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17983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291358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69726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543101" y="2097795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74701" y="2132856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2" name="Прямоугольник 31"/>
          <p:cNvSpPr/>
          <p:nvPr userDrawn="1"/>
        </p:nvSpPr>
        <p:spPr>
          <a:xfrm>
            <a:off x="363309" y="3834415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 userDrawn="1"/>
        </p:nvSpPr>
        <p:spPr>
          <a:xfrm>
            <a:off x="3917983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 userDrawn="1"/>
        </p:nvSpPr>
        <p:spPr>
          <a:xfrm>
            <a:off x="5291358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 userDrawn="1"/>
        </p:nvSpPr>
        <p:spPr>
          <a:xfrm>
            <a:off x="1169726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 userDrawn="1"/>
        </p:nvSpPr>
        <p:spPr>
          <a:xfrm>
            <a:off x="2543101" y="4951482"/>
            <a:ext cx="1152128" cy="136815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 userDrawn="1"/>
        </p:nvSpPr>
        <p:spPr>
          <a:xfrm>
            <a:off x="174701" y="4986543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6" name="Picture 2" descr="http://www.tapenik.ru/dizain/obr_uchitel_09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l="-4822"/>
          <a:stretch>
            <a:fillRect/>
          </a:stretch>
        </p:blipFill>
        <p:spPr bwMode="auto">
          <a:xfrm flipH="1">
            <a:off x="5494004" y="2780929"/>
            <a:ext cx="3780651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3309" y="980728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2773795" y="2420887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3856164" y="2420888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73184" y="2439251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908543" y="2403752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94960" y="764704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 userDrawn="1"/>
        </p:nvSpPr>
        <p:spPr>
          <a:xfrm>
            <a:off x="363309" y="3878751"/>
            <a:ext cx="6723334" cy="2664296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2773795" y="5318910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3856164" y="5318911"/>
            <a:ext cx="858151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 userDrawn="1"/>
        </p:nvSpPr>
        <p:spPr>
          <a:xfrm>
            <a:off x="573184" y="5337274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 userDrawn="1"/>
        </p:nvSpPr>
        <p:spPr>
          <a:xfrm>
            <a:off x="4908543" y="5301775"/>
            <a:ext cx="1983104" cy="97116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 userDrawn="1"/>
        </p:nvSpPr>
        <p:spPr>
          <a:xfrm>
            <a:off x="494960" y="3662727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pic>
        <p:nvPicPr>
          <p:cNvPr id="16" name="Picture 2" descr="http://www.tapenik.ru/dizain/obr_uchitel_09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l="-4822"/>
          <a:stretch>
            <a:fillRect/>
          </a:stretch>
        </p:blipFill>
        <p:spPr bwMode="auto">
          <a:xfrm flipH="1">
            <a:off x="5494004" y="2780929"/>
            <a:ext cx="3780651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6075262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599" y="1817749"/>
            <a:ext cx="5184576" cy="1057582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8" y="3027729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7" y="4133316"/>
            <a:ext cx="6075262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971598" y="4349340"/>
            <a:ext cx="5184576" cy="1057582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1910009" y="5544846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Picture 2" descr="http://www.tapenik.ru/dizain/obr_uchitel_09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l="-4822"/>
          <a:stretch>
            <a:fillRect/>
          </a:stretch>
        </p:blipFill>
        <p:spPr bwMode="auto">
          <a:xfrm flipH="1">
            <a:off x="5494004" y="2780929"/>
            <a:ext cx="3780651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 userDrawn="1"/>
        </p:nvSpPr>
        <p:spPr>
          <a:xfrm>
            <a:off x="368946" y="1606263"/>
            <a:ext cx="7371406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971600" y="1905563"/>
            <a:ext cx="6552728" cy="864096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871699" y="2922057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46384" y="1390239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1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81596" y="4133316"/>
            <a:ext cx="7358755" cy="2326793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84250" y="4432616"/>
            <a:ext cx="6540077" cy="864096"/>
          </a:xfrm>
          <a:prstGeom prst="rect">
            <a:avLst/>
          </a:prstGeom>
          <a:solidFill>
            <a:srgbClr val="F9ECDF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1884350" y="5449110"/>
            <a:ext cx="3384377" cy="65095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459035" y="3917292"/>
            <a:ext cx="377216" cy="432048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2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7956376" y="908720"/>
            <a:ext cx="910116" cy="1606714"/>
          </a:xfrm>
          <a:prstGeom prst="rect">
            <a:avLst/>
          </a:prstGeom>
          <a:solidFill>
            <a:schemeClr val="bg1"/>
          </a:solidFill>
          <a:ln w="50800">
            <a:solidFill>
              <a:srgbClr val="9436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2" descr="http://www.tapenik.ru/dizain/obr_uchitel_09.png"/>
          <p:cNvPicPr>
            <a:picLocks noChangeAspect="1" noChangeArrowheads="1"/>
          </p:cNvPicPr>
          <p:nvPr userDrawn="1"/>
        </p:nvPicPr>
        <p:blipFill rotWithShape="1">
          <a:blip r:embed="rId2" cstate="email"/>
          <a:srcRect l="-4822"/>
          <a:stretch>
            <a:fillRect/>
          </a:stretch>
        </p:blipFill>
        <p:spPr bwMode="auto">
          <a:xfrm flipH="1">
            <a:off x="5494004" y="2780929"/>
            <a:ext cx="3780651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119674" y="404664"/>
            <a:ext cx="8928992" cy="1296144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4D1C1B"/>
                </a:solidFill>
              </a:rPr>
              <a:t>ФОРМУЛЫ ПРИВЕДЕНИЯ, </a:t>
            </a:r>
            <a:endParaRPr lang="ru-RU" sz="3200" b="1" dirty="0" smtClean="0">
              <a:solidFill>
                <a:srgbClr val="4D1C1B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4D1C1B"/>
                </a:solidFill>
              </a:rPr>
              <a:t>СЛОЖЕНИЯ, ДВОЙНОГО УГЛА</a:t>
            </a:r>
            <a:endParaRPr lang="ru-RU" sz="3200" b="1" baseline="0" dirty="0" smtClean="0">
              <a:solidFill>
                <a:srgbClr val="4D1C1B"/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2132856"/>
            <a:ext cx="6291286" cy="4320480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://www.tapenik.ru/dizain/obr_uchitel_09.png"/>
          <p:cNvPicPr>
            <a:picLocks noChangeAspect="1" noChangeArrowheads="1"/>
          </p:cNvPicPr>
          <p:nvPr userDrawn="1"/>
        </p:nvPicPr>
        <p:blipFill rotWithShape="1">
          <a:blip r:embed="rId3" cstate="email"/>
          <a:srcRect l="-4822"/>
          <a:stretch>
            <a:fillRect/>
          </a:stretch>
        </p:blipFill>
        <p:spPr bwMode="auto">
          <a:xfrm flipH="1">
            <a:off x="4692731" y="1916833"/>
            <a:ext cx="4581924" cy="4941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 userDrawn="1"/>
        </p:nvSpPr>
        <p:spPr>
          <a:xfrm>
            <a:off x="368946" y="476672"/>
            <a:ext cx="3815493" cy="720080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4D1C1B"/>
                </a:solidFill>
              </a:rPr>
              <a:t>ИСТОЧНИКИ</a:t>
            </a:r>
            <a:endParaRPr lang="ru-RU" sz="2800" b="1" dirty="0" smtClean="0">
              <a:solidFill>
                <a:srgbClr val="4D1C1B"/>
              </a:solidFill>
            </a:endParaRPr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368946" y="1412776"/>
            <a:ext cx="6291286" cy="4752528"/>
          </a:xfrm>
          <a:prstGeom prst="rect">
            <a:avLst/>
          </a:prstGeom>
          <a:solidFill>
            <a:srgbClr val="F4DB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386" name="Picture 2" descr="https://minemshop.ru/images/1016540312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552" y="3793358"/>
            <a:ext cx="1584176" cy="219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8" name="Picture 4" descr="https://1420774.ssl.1c-bitrix-cdn.ru/upload/iblock/56a/56a9d514339a3c83ca181bbd2030306c.jpg?1566315167384210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907704" y="3573016"/>
            <a:ext cx="1510430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2" name="Picture 8" descr="https://rgub.ru/searchcat/covers/BOOK-40802-large.jpg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061455" y="3808293"/>
            <a:ext cx="1471032" cy="218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6" name="Picture 12" descr="https://img3.labirint.ru/rc/b0f47ea3b4fecb455e8ea96150524334/594x918/books8/71779/cover.jpg?1280394613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932040" y="1708816"/>
            <a:ext cx="1586573" cy="2385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4" name="Picture 10" descr="https://cdn.slidesharecdn.com/ss_thumbnails/10atestk-g-160301200414-thumbnail-4.jpg?cb=1456862686"/>
          <p:cNvPicPr>
            <a:picLocks noChangeAspect="1" noChangeArrowheads="1"/>
          </p:cNvPicPr>
          <p:nvPr userDrawn="1"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355976" y="3522732"/>
            <a:ext cx="1584176" cy="2220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 userDrawn="1"/>
        </p:nvSpPr>
        <p:spPr>
          <a:xfrm>
            <a:off x="207692" y="6295331"/>
            <a:ext cx="6869722" cy="432048"/>
          </a:xfrm>
          <a:prstGeom prst="rect">
            <a:avLst/>
          </a:prstGeom>
          <a:solidFill>
            <a:srgbClr val="9436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rgbClr val="EEC7A0"/>
                </a:solidFill>
              </a:rPr>
              <a:t>Каратанова</a:t>
            </a:r>
            <a:r>
              <a:rPr lang="ru-RU" sz="1600" b="1" dirty="0" smtClean="0">
                <a:solidFill>
                  <a:srgbClr val="EEC7A0"/>
                </a:solidFill>
              </a:rPr>
              <a:t> М.Н. МБОУ СОШ №256 ГО ЗАТО Фокино Приморский </a:t>
            </a:r>
            <a:r>
              <a:rPr lang="ru-RU" sz="1600" b="1" dirty="0" err="1" smtClean="0">
                <a:solidFill>
                  <a:srgbClr val="EEC7A0"/>
                </a:solidFill>
              </a:rPr>
              <a:t>кр</a:t>
            </a:r>
            <a:r>
              <a:rPr lang="ru-RU" sz="1600" b="1" dirty="0" smtClean="0">
                <a:solidFill>
                  <a:srgbClr val="EEC7A0"/>
                </a:solidFill>
              </a:rPr>
              <a:t>.</a:t>
            </a:r>
            <a:endParaRPr lang="ru-RU" sz="1600" b="1" dirty="0">
              <a:solidFill>
                <a:srgbClr val="EEC7A0"/>
              </a:solidFill>
            </a:endParaRPr>
          </a:p>
        </p:txBody>
      </p:sp>
      <p:pic>
        <p:nvPicPr>
          <p:cNvPr id="14" name="Picture 2" descr="http://www.tapenik.ru/dizain/obr_uchitel_09.png"/>
          <p:cNvPicPr>
            <a:picLocks noChangeAspect="1" noChangeArrowheads="1"/>
          </p:cNvPicPr>
          <p:nvPr userDrawn="1"/>
        </p:nvPicPr>
        <p:blipFill rotWithShape="1">
          <a:blip r:embed="rId8" cstate="email"/>
          <a:srcRect l="-4822"/>
          <a:stretch>
            <a:fillRect/>
          </a:stretch>
        </p:blipFill>
        <p:spPr bwMode="auto">
          <a:xfrm flipH="1">
            <a:off x="4692731" y="1916833"/>
            <a:ext cx="4581924" cy="4941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20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1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i.pinimg.com/originals/4b/55/68/4b556848d5bc08eec7106848dcdac6e4.jpg"/>
          <p:cNvPicPr>
            <a:picLocks noChangeAspect="1" noChangeArrowheads="1"/>
          </p:cNvPicPr>
          <p:nvPr userDrawn="1"/>
        </p:nvPicPr>
        <p:blipFill>
          <a:blip r:embed="rId19" cstate="email"/>
          <a:srcRect/>
          <a:stretch>
            <a:fillRect/>
          </a:stretch>
        </p:blipFill>
        <p:spPr bwMode="auto">
          <a:xfrm>
            <a:off x="0" y="0"/>
            <a:ext cx="916834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19674" y="188640"/>
            <a:ext cx="8928992" cy="6552728"/>
          </a:xfrm>
          <a:prstGeom prst="rect">
            <a:avLst/>
          </a:prstGeom>
          <a:solidFill>
            <a:srgbClr val="F4DCC4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119674" y="332656"/>
            <a:ext cx="8928992" cy="936104"/>
          </a:xfrm>
          <a:prstGeom prst="rect">
            <a:avLst/>
          </a:prstGeom>
          <a:solidFill>
            <a:srgbClr val="F9E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120574" y="116632"/>
            <a:ext cx="8928992" cy="6624736"/>
          </a:xfrm>
          <a:prstGeom prst="frame">
            <a:avLst>
              <a:gd name="adj1" fmla="val 1567"/>
            </a:avLst>
          </a:prstGeom>
          <a:solidFill>
            <a:srgbClr val="E09B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1" name="Picture 2" descr="http://www.tapenik.ru/dizain/obr_uchitel_09.png"/>
          <p:cNvPicPr>
            <a:picLocks noChangeAspect="1" noChangeArrowheads="1"/>
          </p:cNvPicPr>
          <p:nvPr userDrawn="1"/>
        </p:nvPicPr>
        <p:blipFill rotWithShape="1">
          <a:blip r:embed="rId20" cstate="email"/>
          <a:srcRect l="-4822"/>
          <a:stretch>
            <a:fillRect/>
          </a:stretch>
        </p:blipFill>
        <p:spPr bwMode="auto">
          <a:xfrm flipH="1">
            <a:off x="5494004" y="2780929"/>
            <a:ext cx="3780651" cy="4077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image" Target="../media/image72.wmf"/><Relationship Id="rId8" Type="http://schemas.openxmlformats.org/officeDocument/2006/relationships/oleObject" Target="../embeddings/oleObject65.bin"/><Relationship Id="rId7" Type="http://schemas.openxmlformats.org/officeDocument/2006/relationships/image" Target="../media/image71.wmf"/><Relationship Id="rId6" Type="http://schemas.openxmlformats.org/officeDocument/2006/relationships/oleObject" Target="../embeddings/oleObject64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63.bin"/><Relationship Id="rId3" Type="http://schemas.openxmlformats.org/officeDocument/2006/relationships/slide" Target="slide2.xml"/><Relationship Id="rId23" Type="http://schemas.openxmlformats.org/officeDocument/2006/relationships/vmlDrawing" Target="../drawings/vmlDrawing8.vml"/><Relationship Id="rId22" Type="http://schemas.openxmlformats.org/officeDocument/2006/relationships/slideLayout" Target="../slideLayouts/slideLayout4.xml"/><Relationship Id="rId21" Type="http://schemas.openxmlformats.org/officeDocument/2006/relationships/image" Target="../media/image78.wmf"/><Relationship Id="rId20" Type="http://schemas.openxmlformats.org/officeDocument/2006/relationships/oleObject" Target="../embeddings/oleObject71.bin"/><Relationship Id="rId2" Type="http://schemas.openxmlformats.org/officeDocument/2006/relationships/image" Target="../media/image69.wmf"/><Relationship Id="rId19" Type="http://schemas.openxmlformats.org/officeDocument/2006/relationships/image" Target="../media/image77.wmf"/><Relationship Id="rId18" Type="http://schemas.openxmlformats.org/officeDocument/2006/relationships/oleObject" Target="../embeddings/oleObject70.bin"/><Relationship Id="rId17" Type="http://schemas.openxmlformats.org/officeDocument/2006/relationships/image" Target="../media/image76.wmf"/><Relationship Id="rId16" Type="http://schemas.openxmlformats.org/officeDocument/2006/relationships/oleObject" Target="../embeddings/oleObject69.bin"/><Relationship Id="rId15" Type="http://schemas.openxmlformats.org/officeDocument/2006/relationships/image" Target="../media/image75.wmf"/><Relationship Id="rId14" Type="http://schemas.openxmlformats.org/officeDocument/2006/relationships/oleObject" Target="../embeddings/oleObject68.bin"/><Relationship Id="rId13" Type="http://schemas.openxmlformats.org/officeDocument/2006/relationships/image" Target="../media/image74.wmf"/><Relationship Id="rId12" Type="http://schemas.openxmlformats.org/officeDocument/2006/relationships/oleObject" Target="../embeddings/oleObject67.bin"/><Relationship Id="rId11" Type="http://schemas.openxmlformats.org/officeDocument/2006/relationships/image" Target="../media/image73.wmf"/><Relationship Id="rId10" Type="http://schemas.openxmlformats.org/officeDocument/2006/relationships/oleObject" Target="../embeddings/oleObject66.bin"/><Relationship Id="rId1" Type="http://schemas.openxmlformats.org/officeDocument/2006/relationships/oleObject" Target="../embeddings/oleObject62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6.bin"/><Relationship Id="rId8" Type="http://schemas.openxmlformats.org/officeDocument/2006/relationships/oleObject" Target="../embeddings/oleObject75.bin"/><Relationship Id="rId7" Type="http://schemas.openxmlformats.org/officeDocument/2006/relationships/image" Target="../media/image81.wmf"/><Relationship Id="rId6" Type="http://schemas.openxmlformats.org/officeDocument/2006/relationships/oleObject" Target="../embeddings/oleObject74.bin"/><Relationship Id="rId5" Type="http://schemas.openxmlformats.org/officeDocument/2006/relationships/image" Target="../media/image80.wmf"/><Relationship Id="rId4" Type="http://schemas.openxmlformats.org/officeDocument/2006/relationships/oleObject" Target="../embeddings/oleObject73.bin"/><Relationship Id="rId3" Type="http://schemas.openxmlformats.org/officeDocument/2006/relationships/image" Target="../media/image79.wmf"/><Relationship Id="rId26" Type="http://schemas.openxmlformats.org/officeDocument/2006/relationships/vmlDrawing" Target="../drawings/vmlDrawing9.vml"/><Relationship Id="rId25" Type="http://schemas.openxmlformats.org/officeDocument/2006/relationships/slideLayout" Target="../slideLayouts/slideLayout4.xml"/><Relationship Id="rId24" Type="http://schemas.openxmlformats.org/officeDocument/2006/relationships/image" Target="../media/image88.wmf"/><Relationship Id="rId23" Type="http://schemas.openxmlformats.org/officeDocument/2006/relationships/oleObject" Target="../embeddings/oleObject83.bin"/><Relationship Id="rId22" Type="http://schemas.openxmlformats.org/officeDocument/2006/relationships/image" Target="../media/image87.wmf"/><Relationship Id="rId21" Type="http://schemas.openxmlformats.org/officeDocument/2006/relationships/oleObject" Target="../embeddings/oleObject82.bin"/><Relationship Id="rId20" Type="http://schemas.openxmlformats.org/officeDocument/2006/relationships/image" Target="../media/image86.wmf"/><Relationship Id="rId2" Type="http://schemas.openxmlformats.org/officeDocument/2006/relationships/oleObject" Target="../embeddings/oleObject72.bin"/><Relationship Id="rId19" Type="http://schemas.openxmlformats.org/officeDocument/2006/relationships/oleObject" Target="../embeddings/oleObject81.bin"/><Relationship Id="rId18" Type="http://schemas.openxmlformats.org/officeDocument/2006/relationships/image" Target="../media/image85.wmf"/><Relationship Id="rId17" Type="http://schemas.openxmlformats.org/officeDocument/2006/relationships/oleObject" Target="../embeddings/oleObject80.bin"/><Relationship Id="rId16" Type="http://schemas.openxmlformats.org/officeDocument/2006/relationships/image" Target="../media/image84.wmf"/><Relationship Id="rId15" Type="http://schemas.openxmlformats.org/officeDocument/2006/relationships/oleObject" Target="../embeddings/oleObject79.bin"/><Relationship Id="rId14" Type="http://schemas.openxmlformats.org/officeDocument/2006/relationships/image" Target="../media/image72.wmf"/><Relationship Id="rId13" Type="http://schemas.openxmlformats.org/officeDocument/2006/relationships/oleObject" Target="../embeddings/oleObject78.bin"/><Relationship Id="rId12" Type="http://schemas.openxmlformats.org/officeDocument/2006/relationships/image" Target="../media/image83.wmf"/><Relationship Id="rId11" Type="http://schemas.openxmlformats.org/officeDocument/2006/relationships/oleObject" Target="../embeddings/oleObject77.bin"/><Relationship Id="rId10" Type="http://schemas.openxmlformats.org/officeDocument/2006/relationships/image" Target="../media/image82.wmf"/><Relationship Id="rId1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2.wmf"/><Relationship Id="rId8" Type="http://schemas.openxmlformats.org/officeDocument/2006/relationships/oleObject" Target="../embeddings/oleObject87.bin"/><Relationship Id="rId7" Type="http://schemas.openxmlformats.org/officeDocument/2006/relationships/image" Target="../media/image91.wmf"/><Relationship Id="rId6" Type="http://schemas.openxmlformats.org/officeDocument/2006/relationships/oleObject" Target="../embeddings/oleObject86.bin"/><Relationship Id="rId5" Type="http://schemas.openxmlformats.org/officeDocument/2006/relationships/image" Target="../media/image90.wmf"/><Relationship Id="rId4" Type="http://schemas.openxmlformats.org/officeDocument/2006/relationships/oleObject" Target="../embeddings/oleObject85.bin"/><Relationship Id="rId3" Type="http://schemas.openxmlformats.org/officeDocument/2006/relationships/image" Target="../media/image89.wmf"/><Relationship Id="rId27" Type="http://schemas.openxmlformats.org/officeDocument/2006/relationships/vmlDrawing" Target="../drawings/vmlDrawing10.vml"/><Relationship Id="rId26" Type="http://schemas.openxmlformats.org/officeDocument/2006/relationships/slideLayout" Target="../slideLayouts/slideLayout4.xml"/><Relationship Id="rId25" Type="http://schemas.openxmlformats.org/officeDocument/2006/relationships/image" Target="../media/image100.wmf"/><Relationship Id="rId24" Type="http://schemas.openxmlformats.org/officeDocument/2006/relationships/oleObject" Target="../embeddings/oleObject95.bin"/><Relationship Id="rId23" Type="http://schemas.openxmlformats.org/officeDocument/2006/relationships/image" Target="../media/image99.wmf"/><Relationship Id="rId22" Type="http://schemas.openxmlformats.org/officeDocument/2006/relationships/oleObject" Target="../embeddings/oleObject94.bin"/><Relationship Id="rId21" Type="http://schemas.openxmlformats.org/officeDocument/2006/relationships/image" Target="../media/image98.wmf"/><Relationship Id="rId20" Type="http://schemas.openxmlformats.org/officeDocument/2006/relationships/oleObject" Target="../embeddings/oleObject93.bin"/><Relationship Id="rId2" Type="http://schemas.openxmlformats.org/officeDocument/2006/relationships/oleObject" Target="../embeddings/oleObject84.bin"/><Relationship Id="rId19" Type="http://schemas.openxmlformats.org/officeDocument/2006/relationships/image" Target="../media/image97.wmf"/><Relationship Id="rId18" Type="http://schemas.openxmlformats.org/officeDocument/2006/relationships/oleObject" Target="../embeddings/oleObject92.bin"/><Relationship Id="rId17" Type="http://schemas.openxmlformats.org/officeDocument/2006/relationships/image" Target="../media/image96.wmf"/><Relationship Id="rId16" Type="http://schemas.openxmlformats.org/officeDocument/2006/relationships/oleObject" Target="../embeddings/oleObject91.bin"/><Relationship Id="rId15" Type="http://schemas.openxmlformats.org/officeDocument/2006/relationships/image" Target="../media/image95.wmf"/><Relationship Id="rId14" Type="http://schemas.openxmlformats.org/officeDocument/2006/relationships/oleObject" Target="../embeddings/oleObject90.bin"/><Relationship Id="rId13" Type="http://schemas.openxmlformats.org/officeDocument/2006/relationships/image" Target="../media/image94.wmf"/><Relationship Id="rId12" Type="http://schemas.openxmlformats.org/officeDocument/2006/relationships/oleObject" Target="../embeddings/oleObject89.bin"/><Relationship Id="rId11" Type="http://schemas.openxmlformats.org/officeDocument/2006/relationships/image" Target="../media/image93.wmf"/><Relationship Id="rId10" Type="http://schemas.openxmlformats.org/officeDocument/2006/relationships/oleObject" Target="../embeddings/oleObject88.bin"/><Relationship Id="rId1" Type="http://schemas.openxmlformats.org/officeDocument/2006/relationships/slide" Target="slide2.xml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1.vml"/><Relationship Id="rId6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02.wmf"/><Relationship Id="rId3" Type="http://schemas.openxmlformats.org/officeDocument/2006/relationships/oleObject" Target="../embeddings/oleObject97.bin"/><Relationship Id="rId2" Type="http://schemas.openxmlformats.org/officeDocument/2006/relationships/image" Target="../media/image101.wmf"/><Relationship Id="rId1" Type="http://schemas.openxmlformats.org/officeDocument/2006/relationships/oleObject" Target="../embeddings/oleObject96.bin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2.vml"/><Relationship Id="rId6" Type="http://schemas.openxmlformats.org/officeDocument/2006/relationships/slideLayout" Target="../slideLayouts/slideLayout6.xml"/><Relationship Id="rId5" Type="http://schemas.openxmlformats.org/officeDocument/2006/relationships/slide" Target="slide2.xml"/><Relationship Id="rId4" Type="http://schemas.openxmlformats.org/officeDocument/2006/relationships/image" Target="../media/image104.wmf"/><Relationship Id="rId3" Type="http://schemas.openxmlformats.org/officeDocument/2006/relationships/oleObject" Target="../embeddings/oleObject99.bin"/><Relationship Id="rId2" Type="http://schemas.openxmlformats.org/officeDocument/2006/relationships/image" Target="../media/image103.wmf"/><Relationship Id="rId1" Type="http://schemas.openxmlformats.org/officeDocument/2006/relationships/oleObject" Target="../embeddings/oleObject98.bin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3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106.wmf"/><Relationship Id="rId4" Type="http://schemas.openxmlformats.org/officeDocument/2006/relationships/oleObject" Target="../embeddings/oleObject101.bin"/><Relationship Id="rId3" Type="http://schemas.openxmlformats.org/officeDocument/2006/relationships/image" Target="../media/image105.wmf"/><Relationship Id="rId2" Type="http://schemas.openxmlformats.org/officeDocument/2006/relationships/oleObject" Target="../embeddings/oleObject100.bin"/><Relationship Id="rId1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4.vml"/><Relationship Id="rId6" Type="http://schemas.openxmlformats.org/officeDocument/2006/relationships/slideLayout" Target="../slideLayouts/slideLayout6.xml"/><Relationship Id="rId5" Type="http://schemas.openxmlformats.org/officeDocument/2006/relationships/image" Target="../media/image108.wmf"/><Relationship Id="rId4" Type="http://schemas.openxmlformats.org/officeDocument/2006/relationships/oleObject" Target="../embeddings/oleObject103.bin"/><Relationship Id="rId3" Type="http://schemas.openxmlformats.org/officeDocument/2006/relationships/image" Target="../media/image107.wmf"/><Relationship Id="rId2" Type="http://schemas.openxmlformats.org/officeDocument/2006/relationships/oleObject" Target="../embeddings/oleObject102.bin"/><Relationship Id="rId1" Type="http://schemas.openxmlformats.org/officeDocument/2006/relationships/slide" Target="slid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hyperlink" Target="https://i.pinimg.com/originals/4b/55/68/4b556848d5bc08eec7106848dcdac6e4.jpg" TargetMode="External"/><Relationship Id="rId1" Type="http://schemas.openxmlformats.org/officeDocument/2006/relationships/hyperlink" Target="http://www.tapenik.ru/dizain/obr_uchitel_09.png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slide" Target="slide13.xml"/><Relationship Id="rId8" Type="http://schemas.openxmlformats.org/officeDocument/2006/relationships/slide" Target="slide12.xml"/><Relationship Id="rId7" Type="http://schemas.openxmlformats.org/officeDocument/2006/relationships/slide" Target="slide11.xml"/><Relationship Id="rId6" Type="http://schemas.openxmlformats.org/officeDocument/2006/relationships/slide" Target="slide10.xml"/><Relationship Id="rId5" Type="http://schemas.openxmlformats.org/officeDocument/2006/relationships/slide" Target="slide8.xml"/><Relationship Id="rId4" Type="http://schemas.openxmlformats.org/officeDocument/2006/relationships/slide" Target="slide6.xml"/><Relationship Id="rId3" Type="http://schemas.openxmlformats.org/officeDocument/2006/relationships/slide" Target="slide5.xml"/><Relationship Id="rId2" Type="http://schemas.openxmlformats.org/officeDocument/2006/relationships/slide" Target="slide4.xml"/><Relationship Id="rId13" Type="http://schemas.openxmlformats.org/officeDocument/2006/relationships/slideLayout" Target="../slideLayouts/slideLayout8.xml"/><Relationship Id="rId12" Type="http://schemas.openxmlformats.org/officeDocument/2006/relationships/slide" Target="slide14.xml"/><Relationship Id="rId11" Type="http://schemas.openxmlformats.org/officeDocument/2006/relationships/slide" Target="slide16.xml"/><Relationship Id="rId10" Type="http://schemas.openxmlformats.org/officeDocument/2006/relationships/slide" Target="slide15.xml"/><Relationship Id="rId1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3" Type="http://schemas.openxmlformats.org/officeDocument/2006/relationships/vmlDrawing" Target="../drawings/vmlDrawing1.vml"/><Relationship Id="rId22" Type="http://schemas.openxmlformats.org/officeDocument/2006/relationships/slideLayout" Target="../slideLayouts/slideLayout3.xml"/><Relationship Id="rId21" Type="http://schemas.openxmlformats.org/officeDocument/2006/relationships/image" Target="../media/image18.wmf"/><Relationship Id="rId20" Type="http://schemas.openxmlformats.org/officeDocument/2006/relationships/oleObject" Target="../embeddings/oleObject10.bin"/><Relationship Id="rId2" Type="http://schemas.openxmlformats.org/officeDocument/2006/relationships/image" Target="../media/image9.wmf"/><Relationship Id="rId19" Type="http://schemas.openxmlformats.org/officeDocument/2006/relationships/image" Target="../media/image17.wmf"/><Relationship Id="rId18" Type="http://schemas.openxmlformats.org/officeDocument/2006/relationships/oleObject" Target="../embeddings/oleObject9.bin"/><Relationship Id="rId17" Type="http://schemas.openxmlformats.org/officeDocument/2006/relationships/slide" Target="slide2.xml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23" Type="http://schemas.openxmlformats.org/officeDocument/2006/relationships/vmlDrawing" Target="../drawings/vmlDrawing2.vml"/><Relationship Id="rId22" Type="http://schemas.openxmlformats.org/officeDocument/2006/relationships/slideLayout" Target="../slideLayouts/slideLayout3.xml"/><Relationship Id="rId21" Type="http://schemas.openxmlformats.org/officeDocument/2006/relationships/image" Target="../media/image27.wmf"/><Relationship Id="rId20" Type="http://schemas.openxmlformats.org/officeDocument/2006/relationships/oleObject" Target="../embeddings/oleObject20.bin"/><Relationship Id="rId2" Type="http://schemas.openxmlformats.org/officeDocument/2006/relationships/image" Target="../media/image19.wmf"/><Relationship Id="rId19" Type="http://schemas.openxmlformats.org/officeDocument/2006/relationships/image" Target="../media/image26.wmf"/><Relationship Id="rId18" Type="http://schemas.openxmlformats.org/officeDocument/2006/relationships/oleObject" Target="../embeddings/oleObject19.bin"/><Relationship Id="rId17" Type="http://schemas.openxmlformats.org/officeDocument/2006/relationships/slide" Target="slide2.xml"/><Relationship Id="rId16" Type="http://schemas.openxmlformats.org/officeDocument/2006/relationships/image" Target="../media/image25.wmf"/><Relationship Id="rId15" Type="http://schemas.openxmlformats.org/officeDocument/2006/relationships/oleObject" Target="../embeddings/oleObject1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16.bin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31.wmf"/><Relationship Id="rId8" Type="http://schemas.openxmlformats.org/officeDocument/2006/relationships/oleObject" Target="../embeddings/oleObject24.bin"/><Relationship Id="rId7" Type="http://schemas.openxmlformats.org/officeDocument/2006/relationships/image" Target="../media/image30.wmf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2.bin"/><Relationship Id="rId3" Type="http://schemas.openxmlformats.org/officeDocument/2006/relationships/image" Target="../media/image28.wmf"/><Relationship Id="rId23" Type="http://schemas.openxmlformats.org/officeDocument/2006/relationships/vmlDrawing" Target="../drawings/vmlDrawing3.vml"/><Relationship Id="rId22" Type="http://schemas.openxmlformats.org/officeDocument/2006/relationships/slideLayout" Target="../slideLayouts/slideLayout4.xml"/><Relationship Id="rId21" Type="http://schemas.openxmlformats.org/officeDocument/2006/relationships/image" Target="../media/image37.wmf"/><Relationship Id="rId20" Type="http://schemas.openxmlformats.org/officeDocument/2006/relationships/oleObject" Target="../embeddings/oleObject30.bin"/><Relationship Id="rId2" Type="http://schemas.openxmlformats.org/officeDocument/2006/relationships/oleObject" Target="../embeddings/oleObject21.bin"/><Relationship Id="rId19" Type="http://schemas.openxmlformats.org/officeDocument/2006/relationships/image" Target="../media/image36.wmf"/><Relationship Id="rId18" Type="http://schemas.openxmlformats.org/officeDocument/2006/relationships/oleObject" Target="../embeddings/oleObject29.bin"/><Relationship Id="rId17" Type="http://schemas.openxmlformats.org/officeDocument/2006/relationships/image" Target="../media/image35.wmf"/><Relationship Id="rId16" Type="http://schemas.openxmlformats.org/officeDocument/2006/relationships/oleObject" Target="../embeddings/oleObject28.bin"/><Relationship Id="rId15" Type="http://schemas.openxmlformats.org/officeDocument/2006/relationships/image" Target="../media/image34.wmf"/><Relationship Id="rId14" Type="http://schemas.openxmlformats.org/officeDocument/2006/relationships/oleObject" Target="../embeddings/oleObject27.bin"/><Relationship Id="rId13" Type="http://schemas.openxmlformats.org/officeDocument/2006/relationships/image" Target="../media/image33.wmf"/><Relationship Id="rId12" Type="http://schemas.openxmlformats.org/officeDocument/2006/relationships/oleObject" Target="../embeddings/oleObject26.bin"/><Relationship Id="rId11" Type="http://schemas.openxmlformats.org/officeDocument/2006/relationships/image" Target="../media/image32.wmf"/><Relationship Id="rId10" Type="http://schemas.openxmlformats.org/officeDocument/2006/relationships/oleObject" Target="../embeddings/oleObject25.bin"/><Relationship Id="rId1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41.wmf"/><Relationship Id="rId8" Type="http://schemas.openxmlformats.org/officeDocument/2006/relationships/oleObject" Target="../embeddings/oleObject34.bin"/><Relationship Id="rId7" Type="http://schemas.openxmlformats.org/officeDocument/2006/relationships/image" Target="../media/image40.wmf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2.bin"/><Relationship Id="rId3" Type="http://schemas.openxmlformats.org/officeDocument/2006/relationships/image" Target="../media/image38.wmf"/><Relationship Id="rId23" Type="http://schemas.openxmlformats.org/officeDocument/2006/relationships/vmlDrawing" Target="../drawings/vmlDrawing4.vml"/><Relationship Id="rId22" Type="http://schemas.openxmlformats.org/officeDocument/2006/relationships/slideLayout" Target="../slideLayouts/slideLayout4.xml"/><Relationship Id="rId21" Type="http://schemas.openxmlformats.org/officeDocument/2006/relationships/image" Target="../media/image47.wmf"/><Relationship Id="rId20" Type="http://schemas.openxmlformats.org/officeDocument/2006/relationships/oleObject" Target="../embeddings/oleObject40.bin"/><Relationship Id="rId2" Type="http://schemas.openxmlformats.org/officeDocument/2006/relationships/oleObject" Target="../embeddings/oleObject31.bin"/><Relationship Id="rId19" Type="http://schemas.openxmlformats.org/officeDocument/2006/relationships/image" Target="../media/image46.wmf"/><Relationship Id="rId18" Type="http://schemas.openxmlformats.org/officeDocument/2006/relationships/oleObject" Target="../embeddings/oleObject39.bin"/><Relationship Id="rId17" Type="http://schemas.openxmlformats.org/officeDocument/2006/relationships/image" Target="../media/image45.wmf"/><Relationship Id="rId16" Type="http://schemas.openxmlformats.org/officeDocument/2006/relationships/oleObject" Target="../embeddings/oleObject38.bin"/><Relationship Id="rId15" Type="http://schemas.openxmlformats.org/officeDocument/2006/relationships/image" Target="../media/image44.wmf"/><Relationship Id="rId14" Type="http://schemas.openxmlformats.org/officeDocument/2006/relationships/oleObject" Target="../embeddings/oleObject37.bin"/><Relationship Id="rId13" Type="http://schemas.openxmlformats.org/officeDocument/2006/relationships/image" Target="../media/image43.wmf"/><Relationship Id="rId12" Type="http://schemas.openxmlformats.org/officeDocument/2006/relationships/oleObject" Target="../embeddings/oleObject36.bin"/><Relationship Id="rId11" Type="http://schemas.openxmlformats.org/officeDocument/2006/relationships/image" Target="../media/image42.wmf"/><Relationship Id="rId10" Type="http://schemas.openxmlformats.org/officeDocument/2006/relationships/oleObject" Target="../embeddings/oleObject35.bin"/><Relationship Id="rId1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51.wmf"/><Relationship Id="rId8" Type="http://schemas.openxmlformats.org/officeDocument/2006/relationships/oleObject" Target="../embeddings/oleObject44.bin"/><Relationship Id="rId7" Type="http://schemas.openxmlformats.org/officeDocument/2006/relationships/image" Target="../media/image50.wmf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2.bin"/><Relationship Id="rId3" Type="http://schemas.openxmlformats.org/officeDocument/2006/relationships/image" Target="../media/image48.wmf"/><Relationship Id="rId2" Type="http://schemas.openxmlformats.org/officeDocument/2006/relationships/oleObject" Target="../embeddings/oleObject41.bin"/><Relationship Id="rId17" Type="http://schemas.openxmlformats.org/officeDocument/2006/relationships/vmlDrawing" Target="../drawings/vmlDrawing5.vml"/><Relationship Id="rId16" Type="http://schemas.openxmlformats.org/officeDocument/2006/relationships/slideLayout" Target="../slideLayouts/slideLayout12.xml"/><Relationship Id="rId15" Type="http://schemas.openxmlformats.org/officeDocument/2006/relationships/image" Target="../media/image54.wmf"/><Relationship Id="rId14" Type="http://schemas.openxmlformats.org/officeDocument/2006/relationships/oleObject" Target="../embeddings/oleObject47.bin"/><Relationship Id="rId13" Type="http://schemas.openxmlformats.org/officeDocument/2006/relationships/image" Target="../media/image53.wmf"/><Relationship Id="rId12" Type="http://schemas.openxmlformats.org/officeDocument/2006/relationships/oleObject" Target="../embeddings/oleObject46.bin"/><Relationship Id="rId11" Type="http://schemas.openxmlformats.org/officeDocument/2006/relationships/image" Target="../media/image52.wmf"/><Relationship Id="rId10" Type="http://schemas.openxmlformats.org/officeDocument/2006/relationships/oleObject" Target="../embeddings/oleObject45.bin"/><Relationship Id="rId1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58.wmf"/><Relationship Id="rId8" Type="http://schemas.openxmlformats.org/officeDocument/2006/relationships/oleObject" Target="../embeddings/oleObject51.bin"/><Relationship Id="rId7" Type="http://schemas.openxmlformats.org/officeDocument/2006/relationships/image" Target="../media/image57.wmf"/><Relationship Id="rId6" Type="http://schemas.openxmlformats.org/officeDocument/2006/relationships/oleObject" Target="../embeddings/oleObject50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49.bin"/><Relationship Id="rId3" Type="http://schemas.openxmlformats.org/officeDocument/2006/relationships/image" Target="../media/image55.wmf"/><Relationship Id="rId2" Type="http://schemas.openxmlformats.org/officeDocument/2006/relationships/oleObject" Target="../embeddings/oleObject48.bin"/><Relationship Id="rId17" Type="http://schemas.openxmlformats.org/officeDocument/2006/relationships/vmlDrawing" Target="../drawings/vmlDrawing6.vml"/><Relationship Id="rId16" Type="http://schemas.openxmlformats.org/officeDocument/2006/relationships/slideLayout" Target="../slideLayouts/slideLayout12.xml"/><Relationship Id="rId15" Type="http://schemas.openxmlformats.org/officeDocument/2006/relationships/image" Target="../media/image61.wmf"/><Relationship Id="rId14" Type="http://schemas.openxmlformats.org/officeDocument/2006/relationships/oleObject" Target="../embeddings/oleObject54.bin"/><Relationship Id="rId13" Type="http://schemas.openxmlformats.org/officeDocument/2006/relationships/image" Target="../media/image60.wmf"/><Relationship Id="rId12" Type="http://schemas.openxmlformats.org/officeDocument/2006/relationships/oleObject" Target="../embeddings/oleObject53.bin"/><Relationship Id="rId11" Type="http://schemas.openxmlformats.org/officeDocument/2006/relationships/image" Target="../media/image59.wmf"/><Relationship Id="rId10" Type="http://schemas.openxmlformats.org/officeDocument/2006/relationships/oleObject" Target="../embeddings/oleObject52.bin"/><Relationship Id="rId1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65.wmf"/><Relationship Id="rId8" Type="http://schemas.openxmlformats.org/officeDocument/2006/relationships/oleObject" Target="../embeddings/oleObject58.bin"/><Relationship Id="rId7" Type="http://schemas.openxmlformats.org/officeDocument/2006/relationships/image" Target="../media/image64.wmf"/><Relationship Id="rId6" Type="http://schemas.openxmlformats.org/officeDocument/2006/relationships/oleObject" Target="../embeddings/oleObject57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56.bin"/><Relationship Id="rId3" Type="http://schemas.openxmlformats.org/officeDocument/2006/relationships/image" Target="../media/image62.wmf"/><Relationship Id="rId2" Type="http://schemas.openxmlformats.org/officeDocument/2006/relationships/oleObject" Target="../embeddings/oleObject55.bin"/><Relationship Id="rId17" Type="http://schemas.openxmlformats.org/officeDocument/2006/relationships/vmlDrawing" Target="../drawings/vmlDrawing7.vml"/><Relationship Id="rId16" Type="http://schemas.openxmlformats.org/officeDocument/2006/relationships/slideLayout" Target="../slideLayouts/slideLayout12.xml"/><Relationship Id="rId15" Type="http://schemas.openxmlformats.org/officeDocument/2006/relationships/image" Target="../media/image68.wmf"/><Relationship Id="rId14" Type="http://schemas.openxmlformats.org/officeDocument/2006/relationships/oleObject" Target="../embeddings/oleObject61.bin"/><Relationship Id="rId13" Type="http://schemas.openxmlformats.org/officeDocument/2006/relationships/image" Target="../media/image67.wmf"/><Relationship Id="rId12" Type="http://schemas.openxmlformats.org/officeDocument/2006/relationships/oleObject" Target="../embeddings/oleObject60.bin"/><Relationship Id="rId11" Type="http://schemas.openxmlformats.org/officeDocument/2006/relationships/image" Target="../media/image66.wmf"/><Relationship Id="rId10" Type="http://schemas.openxmlformats.org/officeDocument/2006/relationships/oleObject" Target="../embeddings/oleObject59.bin"/><Relationship Id="rId1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070" y="6309360"/>
            <a:ext cx="6863080" cy="476885"/>
          </a:xfrm>
          <a:prstGeom prst="rect">
            <a:avLst/>
          </a:prstGeom>
          <a:solidFill>
            <a:srgbClr val="943634"/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sz="2800" b="1" dirty="0">
              <a:solidFill>
                <a:srgbClr val="F6E0C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1135063" y="998538"/>
          <a:ext cx="5141912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9" name="Формула" r:id="rId1" imgW="47548800" imgH="9448800" progId="Equation.3">
                  <p:embed/>
                </p:oleObj>
              </mc:Choice>
              <mc:Fallback>
                <p:oleObj name="Формула" r:id="rId1" imgW="47548800" imgH="9448800" progId="Equation.3">
                  <p:embed/>
                  <p:pic>
                    <p:nvPicPr>
                      <p:cNvPr id="0" name="Изображение 196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063" y="998538"/>
                        <a:ext cx="5141912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1120656" y="439900"/>
            <a:ext cx="53163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 значение выражения</a:t>
            </a:r>
            <a:endParaRPr lang="ru-RU" sz="2800" b="1" dirty="0"/>
          </a:p>
        </p:txBody>
      </p:sp>
      <p:sp>
        <p:nvSpPr>
          <p:cNvPr id="60" name="Управляющая кнопка: далее 59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8" name="Управляющая кнопка: домой 17">
            <a:hlinkClick r:id="rId3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2547388" y="2081541"/>
            <a:ext cx="1152128" cy="1368152"/>
            <a:chOff x="594384" y="2924944"/>
            <a:chExt cx="1152128" cy="1368152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640971" y="3156391"/>
            <a:ext cx="1055688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90" name="Формула" r:id="rId4" imgW="10363200" imgH="9448800" progId="Equation.3">
                    <p:embed/>
                  </p:oleObj>
                </mc:Choice>
                <mc:Fallback>
                  <p:oleObj name="Формула" r:id="rId4" imgW="10363200" imgH="9448800" progId="Equation.3">
                    <p:embed/>
                    <p:pic>
                      <p:nvPicPr>
                        <p:cNvPr id="0" name="Изображение 196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0971" y="3156391"/>
                          <a:ext cx="1055688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Группа 21"/>
          <p:cNvGrpSpPr/>
          <p:nvPr/>
        </p:nvGrpSpPr>
        <p:grpSpPr>
          <a:xfrm>
            <a:off x="5284855" y="2103601"/>
            <a:ext cx="1152128" cy="1368152"/>
            <a:chOff x="1967759" y="2924944"/>
            <a:chExt cx="1152128" cy="1368152"/>
          </a:xfrm>
        </p:grpSpPr>
        <p:sp>
          <p:nvSpPr>
            <p:cNvPr id="23" name="Прямоугольник 22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4" name="Объект 23"/>
            <p:cNvGraphicFramePr>
              <a:graphicFrameLocks noChangeAspect="1"/>
            </p:cNvGraphicFramePr>
            <p:nvPr/>
          </p:nvGraphicFramePr>
          <p:xfrm>
            <a:off x="2385204" y="3396268"/>
            <a:ext cx="311150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91" name="Формула" r:id="rId6" imgW="3048000" imgH="4267200" progId="Equation.3">
                    <p:embed/>
                  </p:oleObj>
                </mc:Choice>
                <mc:Fallback>
                  <p:oleObj name="Формула" r:id="rId6" imgW="3048000" imgH="4267200" progId="Equation.3">
                    <p:embed/>
                    <p:pic>
                      <p:nvPicPr>
                        <p:cNvPr id="0" name="Изображение 196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5204" y="3396268"/>
                          <a:ext cx="311150" cy="4095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Группа 24"/>
          <p:cNvGrpSpPr/>
          <p:nvPr/>
        </p:nvGrpSpPr>
        <p:grpSpPr>
          <a:xfrm>
            <a:off x="1170448" y="2081541"/>
            <a:ext cx="1152128" cy="1368152"/>
            <a:chOff x="594384" y="4653136"/>
            <a:chExt cx="1152128" cy="1368152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7" name="Объект 26"/>
            <p:cNvGraphicFramePr>
              <a:graphicFrameLocks noChangeAspect="1"/>
            </p:cNvGraphicFramePr>
            <p:nvPr/>
          </p:nvGraphicFramePr>
          <p:xfrm>
            <a:off x="1071761" y="5148108"/>
            <a:ext cx="195263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92" name="Формула" r:id="rId8" imgW="2133600" imgH="3962400" progId="Equation.3">
                    <p:embed/>
                  </p:oleObj>
                </mc:Choice>
                <mc:Fallback>
                  <p:oleObj name="Формула" r:id="rId8" imgW="2133600" imgH="3962400" progId="Equation.3">
                    <p:embed/>
                    <p:pic>
                      <p:nvPicPr>
                        <p:cNvPr id="0" name="Изображение 196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1761" y="5148108"/>
                          <a:ext cx="195263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Группа 27"/>
          <p:cNvGrpSpPr/>
          <p:nvPr/>
        </p:nvGrpSpPr>
        <p:grpSpPr>
          <a:xfrm>
            <a:off x="3923928" y="2103601"/>
            <a:ext cx="1152128" cy="1368152"/>
            <a:chOff x="1967759" y="4653136"/>
            <a:chExt cx="1152128" cy="1368152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0" name="Объект 29"/>
            <p:cNvGraphicFramePr>
              <a:graphicFrameLocks noChangeAspect="1"/>
            </p:cNvGraphicFramePr>
            <p:nvPr/>
          </p:nvGraphicFramePr>
          <p:xfrm>
            <a:off x="2026869" y="4886335"/>
            <a:ext cx="1028700" cy="904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93" name="Формула" r:id="rId10" imgW="12496800" imgH="9448800" progId="Equation.3">
                    <p:embed/>
                  </p:oleObj>
                </mc:Choice>
                <mc:Fallback>
                  <p:oleObj name="Формула" r:id="rId10" imgW="12496800" imgH="9448800" progId="Equation.3">
                    <p:embed/>
                    <p:pic>
                      <p:nvPicPr>
                        <p:cNvPr id="0" name="Изображение 196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26869" y="4886335"/>
                          <a:ext cx="1028700" cy="9048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5289065" y="4941168"/>
            <a:ext cx="1152128" cy="1368152"/>
            <a:chOff x="594384" y="2924944"/>
            <a:chExt cx="1152128" cy="1368152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858394" y="3109814"/>
            <a:ext cx="619125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94" name="Формула" r:id="rId12" imgW="6096000" imgH="10363200" progId="Equation.3">
                    <p:embed/>
                  </p:oleObj>
                </mc:Choice>
                <mc:Fallback>
                  <p:oleObj name="Формула" r:id="rId12" imgW="6096000" imgH="10363200" progId="Equation.3">
                    <p:embed/>
                    <p:pic>
                      <p:nvPicPr>
                        <p:cNvPr id="0" name="Изображение 196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8394" y="3109814"/>
                          <a:ext cx="619125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Группа 35"/>
          <p:cNvGrpSpPr/>
          <p:nvPr/>
        </p:nvGrpSpPr>
        <p:grpSpPr>
          <a:xfrm>
            <a:off x="2547388" y="4950745"/>
            <a:ext cx="1152128" cy="1368152"/>
            <a:chOff x="1967759" y="2924944"/>
            <a:chExt cx="1152128" cy="1368152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2381059" y="3147862"/>
            <a:ext cx="322262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95" name="Формула" r:id="rId14" imgW="3657600" imgH="9448800" progId="Equation.3">
                    <p:embed/>
                  </p:oleObj>
                </mc:Choice>
                <mc:Fallback>
                  <p:oleObj name="Формула" r:id="rId14" imgW="3657600" imgH="9448800" progId="Equation.3">
                    <p:embed/>
                    <p:pic>
                      <p:nvPicPr>
                        <p:cNvPr id="0" name="Изображение 196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1059" y="3147862"/>
                          <a:ext cx="322262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1181154" y="4941168"/>
            <a:ext cx="1152128" cy="1368152"/>
            <a:chOff x="594384" y="4653136"/>
            <a:chExt cx="1152128" cy="1368152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716568" y="5103118"/>
            <a:ext cx="936625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96" name="Формула" r:id="rId16" imgW="10972800" imgH="4876800" progId="Equation.3">
                    <p:embed/>
                  </p:oleObj>
                </mc:Choice>
                <mc:Fallback>
                  <p:oleObj name="Формула" r:id="rId16" imgW="10972800" imgH="4876800" progId="Equation.3">
                    <p:embed/>
                    <p:pic>
                      <p:nvPicPr>
                        <p:cNvPr id="0" name="Изображение 196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6568" y="5103118"/>
                          <a:ext cx="936625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3923928" y="4941168"/>
            <a:ext cx="1152128" cy="1368152"/>
            <a:chOff x="1967759" y="4653136"/>
            <a:chExt cx="1152128" cy="1368152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1967759" y="5109468"/>
            <a:ext cx="1152127" cy="468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97" name="Формула" r:id="rId18" imgW="13106400" imgH="4876800" progId="Equation.3">
                    <p:embed/>
                  </p:oleObj>
                </mc:Choice>
                <mc:Fallback>
                  <p:oleObj name="Формула" r:id="rId18" imgW="13106400" imgH="4876800" progId="Equation.3">
                    <p:embed/>
                    <p:pic>
                      <p:nvPicPr>
                        <p:cNvPr id="0" name="Изображение 196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7759" y="5109468"/>
                          <a:ext cx="1152127" cy="468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181154" y="4149080"/>
          <a:ext cx="5129212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8" name="Формула" r:id="rId20" imgW="48158400" imgH="4876800" progId="Equation.3">
                  <p:embed/>
                </p:oleObj>
              </mc:Choice>
              <mc:Fallback>
                <p:oleObj name="Формула" r:id="rId20" imgW="48158400" imgH="4876800" progId="Equation.3">
                  <p:embed/>
                  <p:pic>
                    <p:nvPicPr>
                      <p:cNvPr id="0" name="Изображение 19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54" y="4149080"/>
                        <a:ext cx="5129212" cy="53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9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202729" y="441782"/>
            <a:ext cx="2624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Известно, что …</a:t>
            </a:r>
            <a:endParaRPr lang="ru-RU" sz="28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3347864" y="1280731"/>
            <a:ext cx="1516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654687" y="1018039"/>
          <a:ext cx="1682750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3" name="Формула" r:id="rId2" imgW="15544800" imgH="9448800" progId="Equation.3">
                  <p:embed/>
                </p:oleObj>
              </mc:Choice>
              <mc:Fallback>
                <p:oleObj name="Формула" r:id="rId2" imgW="15544800" imgH="94488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4687" y="1018039"/>
                        <a:ext cx="1682750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4863920" y="1309772"/>
          <a:ext cx="11557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4" name="Формула" r:id="rId4" imgW="10668000" imgH="4267200" progId="Equation.3">
                  <p:embed/>
                </p:oleObj>
              </mc:Choice>
              <mc:Fallback>
                <p:oleObj name="Формула" r:id="rId4" imgW="10668000" imgH="4267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3920" y="1309772"/>
                        <a:ext cx="11557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/>
          <p:cNvSpPr txBox="1"/>
          <p:nvPr/>
        </p:nvSpPr>
        <p:spPr>
          <a:xfrm>
            <a:off x="3347864" y="4120039"/>
            <a:ext cx="1516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</a:t>
            </a:r>
            <a:endParaRPr lang="ru-RU" sz="2800" b="1" dirty="0"/>
          </a:p>
        </p:txBody>
      </p:sp>
      <p:graphicFrame>
        <p:nvGraphicFramePr>
          <p:cNvPr id="56" name="Объект 55"/>
          <p:cNvGraphicFramePr>
            <a:graphicFrameLocks noChangeAspect="1"/>
          </p:cNvGraphicFramePr>
          <p:nvPr/>
        </p:nvGraphicFramePr>
        <p:xfrm>
          <a:off x="1638300" y="3857625"/>
          <a:ext cx="1716088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5" name="Формула" r:id="rId6" imgW="15849600" imgH="9448800" progId="Equation.3">
                  <p:embed/>
                </p:oleObj>
              </mc:Choice>
              <mc:Fallback>
                <p:oleObj name="Формула" r:id="rId6" imgW="15849600" imgH="9448800" progId="Equation.3">
                  <p:embed/>
                  <p:pic>
                    <p:nvPicPr>
                      <p:cNvPr id="0" name="Изображение 105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3857625"/>
                        <a:ext cx="1716088" cy="103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Объект 56"/>
          <p:cNvGraphicFramePr>
            <a:graphicFrameLocks noChangeAspect="1"/>
          </p:cNvGraphicFramePr>
          <p:nvPr/>
        </p:nvGraphicFramePr>
        <p:xfrm>
          <a:off x="4863920" y="4149080"/>
          <a:ext cx="11557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6" name="Формула" r:id="rId8" imgW="10668000" imgH="4267200" progId="Equation.3">
                  <p:embed/>
                </p:oleObj>
              </mc:Choice>
              <mc:Fallback>
                <p:oleObj name="Формула" r:id="rId8" imgW="10668000" imgH="4267200" progId="Equation.3">
                  <p:embed/>
                  <p:pic>
                    <p:nvPicPr>
                      <p:cNvPr id="0" name="Изображение 105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3920" y="4149080"/>
                        <a:ext cx="11557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Группа 57"/>
          <p:cNvGrpSpPr/>
          <p:nvPr/>
        </p:nvGrpSpPr>
        <p:grpSpPr>
          <a:xfrm>
            <a:off x="5292080" y="2103601"/>
            <a:ext cx="1152128" cy="1368152"/>
            <a:chOff x="594384" y="2924944"/>
            <a:chExt cx="1152128" cy="1368152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796642" y="3375631"/>
            <a:ext cx="744537" cy="468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07" name="Формула" r:id="rId9" imgW="7315200" imgH="4876800" progId="Equation.3">
                    <p:embed/>
                  </p:oleObj>
                </mc:Choice>
                <mc:Fallback>
                  <p:oleObj name="Формула" r:id="rId9" imgW="7315200" imgH="4876800" progId="Equation.3">
                    <p:embed/>
                    <p:pic>
                      <p:nvPicPr>
                        <p:cNvPr id="0" name="Изображение 1050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6642" y="3375631"/>
                          <a:ext cx="744537" cy="468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" name="Группа 60"/>
          <p:cNvGrpSpPr/>
          <p:nvPr/>
        </p:nvGrpSpPr>
        <p:grpSpPr>
          <a:xfrm>
            <a:off x="2548932" y="2077270"/>
            <a:ext cx="1152128" cy="1368152"/>
            <a:chOff x="1967759" y="2924944"/>
            <a:chExt cx="1152128" cy="1368152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/>
          </p:nvGraphicFramePr>
          <p:xfrm>
            <a:off x="2030266" y="3401195"/>
            <a:ext cx="1027113" cy="468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08" name="Формула" r:id="rId11" imgW="10058400" imgH="4876800" progId="Equation.3">
                    <p:embed/>
                  </p:oleObj>
                </mc:Choice>
                <mc:Fallback>
                  <p:oleObj name="Формула" r:id="rId11" imgW="10058400" imgH="4876800" progId="Equation.3">
                    <p:embed/>
                    <p:pic>
                      <p:nvPicPr>
                        <p:cNvPr id="0" name="Изображение 1050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30266" y="3401195"/>
                          <a:ext cx="1027113" cy="468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Группа 63"/>
          <p:cNvGrpSpPr/>
          <p:nvPr/>
        </p:nvGrpSpPr>
        <p:grpSpPr>
          <a:xfrm>
            <a:off x="1170448" y="2081541"/>
            <a:ext cx="1152128" cy="1368152"/>
            <a:chOff x="594384" y="4653136"/>
            <a:chExt cx="1152128" cy="1368152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6" name="Объект 65"/>
            <p:cNvGraphicFramePr>
              <a:graphicFrameLocks noChangeAspect="1"/>
            </p:cNvGraphicFramePr>
            <p:nvPr/>
          </p:nvGraphicFramePr>
          <p:xfrm>
            <a:off x="1071761" y="5148108"/>
            <a:ext cx="195263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09" name="Формула" r:id="rId13" imgW="2133600" imgH="3962400" progId="Equation.3">
                    <p:embed/>
                  </p:oleObj>
                </mc:Choice>
                <mc:Fallback>
                  <p:oleObj name="Формула" r:id="rId13" imgW="2133600" imgH="3962400" progId="Equation.3">
                    <p:embed/>
                    <p:pic>
                      <p:nvPicPr>
                        <p:cNvPr id="0" name="Изображение 1050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1761" y="5148108"/>
                          <a:ext cx="195263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" name="Группа 66"/>
          <p:cNvGrpSpPr/>
          <p:nvPr/>
        </p:nvGrpSpPr>
        <p:grpSpPr>
          <a:xfrm>
            <a:off x="3923928" y="2103601"/>
            <a:ext cx="1152128" cy="1368152"/>
            <a:chOff x="1967759" y="4653136"/>
            <a:chExt cx="1152128" cy="1368152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9" name="Объект 68"/>
            <p:cNvGraphicFramePr>
              <a:graphicFrameLocks noChangeAspect="1"/>
            </p:cNvGraphicFramePr>
            <p:nvPr/>
          </p:nvGraphicFramePr>
          <p:xfrm>
            <a:off x="2226894" y="5105410"/>
            <a:ext cx="627062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10" name="Формула" r:id="rId15" imgW="7620000" imgH="4876800" progId="Equation.3">
                    <p:embed/>
                  </p:oleObj>
                </mc:Choice>
                <mc:Fallback>
                  <p:oleObj name="Формула" r:id="rId15" imgW="7620000" imgH="4876800" progId="Equation.3">
                    <p:embed/>
                    <p:pic>
                      <p:nvPicPr>
                        <p:cNvPr id="0" name="Изображение 1050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6894" y="5105410"/>
                          <a:ext cx="627062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Группа 69"/>
          <p:cNvGrpSpPr/>
          <p:nvPr/>
        </p:nvGrpSpPr>
        <p:grpSpPr>
          <a:xfrm>
            <a:off x="2547388" y="4941168"/>
            <a:ext cx="1152128" cy="1368152"/>
            <a:chOff x="594384" y="2924944"/>
            <a:chExt cx="1152128" cy="1368152"/>
          </a:xfrm>
        </p:grpSpPr>
        <p:sp>
          <p:nvSpPr>
            <p:cNvPr id="71" name="Прямоугольник 70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2" name="Объект 71"/>
            <p:cNvGraphicFramePr>
              <a:graphicFrameLocks noChangeAspect="1"/>
            </p:cNvGraphicFramePr>
            <p:nvPr/>
          </p:nvGraphicFramePr>
          <p:xfrm>
            <a:off x="982284" y="3155851"/>
            <a:ext cx="373062" cy="904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11" name="Формула" r:id="rId17" imgW="3657600" imgH="9448800" progId="Equation.3">
                    <p:embed/>
                  </p:oleObj>
                </mc:Choice>
                <mc:Fallback>
                  <p:oleObj name="Формула" r:id="rId17" imgW="3657600" imgH="9448800" progId="Equation.3">
                    <p:embed/>
                    <p:pic>
                      <p:nvPicPr>
                        <p:cNvPr id="0" name="Изображение 105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2284" y="3155851"/>
                          <a:ext cx="373062" cy="9048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3" name="Группа 72"/>
          <p:cNvGrpSpPr/>
          <p:nvPr/>
        </p:nvGrpSpPr>
        <p:grpSpPr>
          <a:xfrm>
            <a:off x="5290610" y="4941168"/>
            <a:ext cx="1152128" cy="1368152"/>
            <a:chOff x="1967759" y="2924944"/>
            <a:chExt cx="1152128" cy="1368152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5" name="Объект 74"/>
            <p:cNvGraphicFramePr>
              <a:graphicFrameLocks noChangeAspect="1"/>
            </p:cNvGraphicFramePr>
            <p:nvPr/>
          </p:nvGraphicFramePr>
          <p:xfrm>
            <a:off x="2274674" y="3147914"/>
            <a:ext cx="538163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12" name="Формула" r:id="rId19" imgW="6096000" imgH="9448800" progId="Equation.3">
                    <p:embed/>
                  </p:oleObj>
                </mc:Choice>
                <mc:Fallback>
                  <p:oleObj name="Формула" r:id="rId19" imgW="6096000" imgH="9448800" progId="Equation.3">
                    <p:embed/>
                    <p:pic>
                      <p:nvPicPr>
                        <p:cNvPr id="0" name="Изображение 105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74674" y="3147914"/>
                          <a:ext cx="538163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6" name="Группа 75"/>
          <p:cNvGrpSpPr/>
          <p:nvPr/>
        </p:nvGrpSpPr>
        <p:grpSpPr>
          <a:xfrm>
            <a:off x="1170448" y="4941168"/>
            <a:ext cx="1152128" cy="1368152"/>
            <a:chOff x="594384" y="4653136"/>
            <a:chExt cx="1152128" cy="1368152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8" name="Объект 77"/>
            <p:cNvGraphicFramePr>
              <a:graphicFrameLocks noChangeAspect="1"/>
            </p:cNvGraphicFramePr>
            <p:nvPr/>
          </p:nvGraphicFramePr>
          <p:xfrm>
            <a:off x="1095574" y="5147568"/>
            <a:ext cx="182562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13" name="Формула" r:id="rId21" imgW="2133600" imgH="3962400" progId="Equation.3">
                    <p:embed/>
                  </p:oleObj>
                </mc:Choice>
                <mc:Fallback>
                  <p:oleObj name="Формула" r:id="rId21" imgW="2133600" imgH="3962400" progId="Equation.3">
                    <p:embed/>
                    <p:pic>
                      <p:nvPicPr>
                        <p:cNvPr id="0" name="Изображение 105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95574" y="5147568"/>
                          <a:ext cx="182562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9" name="Группа 78"/>
          <p:cNvGrpSpPr/>
          <p:nvPr/>
        </p:nvGrpSpPr>
        <p:grpSpPr>
          <a:xfrm>
            <a:off x="3923928" y="4941168"/>
            <a:ext cx="1152128" cy="1368152"/>
            <a:chOff x="1967759" y="4653136"/>
            <a:chExt cx="1152128" cy="1368152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1" name="Объект 80"/>
            <p:cNvGraphicFramePr>
              <a:graphicFrameLocks noChangeAspect="1"/>
            </p:cNvGraphicFramePr>
            <p:nvPr/>
          </p:nvGraphicFramePr>
          <p:xfrm>
            <a:off x="2291981" y="4884043"/>
            <a:ext cx="500063" cy="904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14" name="Формула" r:id="rId23" imgW="6096000" imgH="9448800" progId="Equation.3">
                    <p:embed/>
                  </p:oleObj>
                </mc:Choice>
                <mc:Fallback>
                  <p:oleObj name="Формула" r:id="rId23" imgW="6096000" imgH="9448800" progId="Equation.3">
                    <p:embed/>
                    <p:pic>
                      <p:nvPicPr>
                        <p:cNvPr id="0" name="Изображение 105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1981" y="4884043"/>
                          <a:ext cx="500063" cy="9048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10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202729" y="441782"/>
            <a:ext cx="2624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Известно, что …</a:t>
            </a:r>
            <a:endParaRPr lang="ru-RU" sz="28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4352088" y="1277527"/>
            <a:ext cx="1516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</a:t>
            </a:r>
            <a:endParaRPr lang="ru-RU" sz="2800" b="1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417513" y="1017588"/>
          <a:ext cx="3866455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8" name="Формула" r:id="rId2" imgW="38404800" imgH="9448800" progId="Equation.3">
                  <p:embed/>
                </p:oleObj>
              </mc:Choice>
              <mc:Fallback>
                <p:oleObj name="Формула" r:id="rId2" imgW="38404800" imgH="9448800" progId="Equation.3">
                  <p:embed/>
                  <p:pic>
                    <p:nvPicPr>
                      <p:cNvPr id="0" name="Изображение 307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" y="1017588"/>
                        <a:ext cx="3866455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5880100" y="1306513"/>
          <a:ext cx="11239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9" name="Формула" r:id="rId4" imgW="10363200" imgH="4267200" progId="Equation.3">
                  <p:embed/>
                </p:oleObj>
              </mc:Choice>
              <mc:Fallback>
                <p:oleObj name="Формула" r:id="rId4" imgW="10363200" imgH="4267200" progId="Equation.3">
                  <p:embed/>
                  <p:pic>
                    <p:nvPicPr>
                      <p:cNvPr id="0" name="Изображение 307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0100" y="1306513"/>
                        <a:ext cx="1123950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8" name="Группа 57"/>
          <p:cNvGrpSpPr/>
          <p:nvPr/>
        </p:nvGrpSpPr>
        <p:grpSpPr>
          <a:xfrm>
            <a:off x="5292080" y="2103601"/>
            <a:ext cx="1152128" cy="1368152"/>
            <a:chOff x="594384" y="2924944"/>
            <a:chExt cx="1152128" cy="1368152"/>
          </a:xfrm>
        </p:grpSpPr>
        <p:sp>
          <p:nvSpPr>
            <p:cNvPr id="59" name="Прямоугольник 58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0" name="Объект 59"/>
            <p:cNvGraphicFramePr>
              <a:graphicFrameLocks noChangeAspect="1"/>
            </p:cNvGraphicFramePr>
            <p:nvPr/>
          </p:nvGraphicFramePr>
          <p:xfrm>
            <a:off x="826804" y="3156556"/>
            <a:ext cx="682625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0" name="Формула" r:id="rId6" imgW="6705600" imgH="9448800" progId="Equation.3">
                    <p:embed/>
                  </p:oleObj>
                </mc:Choice>
                <mc:Fallback>
                  <p:oleObj name="Формула" r:id="rId6" imgW="6705600" imgH="9448800" progId="Equation.3">
                    <p:embed/>
                    <p:pic>
                      <p:nvPicPr>
                        <p:cNvPr id="0" name="Изображение 307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6804" y="3156556"/>
                          <a:ext cx="682625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" name="Группа 60"/>
          <p:cNvGrpSpPr/>
          <p:nvPr/>
        </p:nvGrpSpPr>
        <p:grpSpPr>
          <a:xfrm>
            <a:off x="1170448" y="2103601"/>
            <a:ext cx="1152128" cy="1368152"/>
            <a:chOff x="1967759" y="2924944"/>
            <a:chExt cx="1152128" cy="1368152"/>
          </a:xfrm>
        </p:grpSpPr>
        <p:sp>
          <p:nvSpPr>
            <p:cNvPr id="62" name="Прямоугольник 61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3" name="Объект 62"/>
            <p:cNvGraphicFramePr>
              <a:graphicFrameLocks noChangeAspect="1"/>
            </p:cNvGraphicFramePr>
            <p:nvPr/>
          </p:nvGraphicFramePr>
          <p:xfrm>
            <a:off x="2202249" y="3181956"/>
            <a:ext cx="684212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1" name="Формула" r:id="rId8" imgW="6705600" imgH="9448800" progId="Equation.3">
                    <p:embed/>
                  </p:oleObj>
                </mc:Choice>
                <mc:Fallback>
                  <p:oleObj name="Формула" r:id="rId8" imgW="6705600" imgH="9448800" progId="Equation.3">
                    <p:embed/>
                    <p:pic>
                      <p:nvPicPr>
                        <p:cNvPr id="0" name="Изображение 307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2249" y="3181956"/>
                          <a:ext cx="684212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4" name="Группа 63"/>
          <p:cNvGrpSpPr/>
          <p:nvPr/>
        </p:nvGrpSpPr>
        <p:grpSpPr>
          <a:xfrm>
            <a:off x="2547388" y="2103601"/>
            <a:ext cx="1152128" cy="1368152"/>
            <a:chOff x="594384" y="4653136"/>
            <a:chExt cx="1152128" cy="1368152"/>
          </a:xfrm>
        </p:grpSpPr>
        <p:sp>
          <p:nvSpPr>
            <p:cNvPr id="65" name="Прямоугольник 64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6" name="Объект 65"/>
            <p:cNvGraphicFramePr>
              <a:graphicFrameLocks noChangeAspect="1"/>
            </p:cNvGraphicFramePr>
            <p:nvPr/>
          </p:nvGraphicFramePr>
          <p:xfrm>
            <a:off x="736221" y="4884748"/>
            <a:ext cx="865188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2" name="Формула" r:id="rId10" imgW="9448800" imgH="9448800" progId="Equation.3">
                    <p:embed/>
                  </p:oleObj>
                </mc:Choice>
                <mc:Fallback>
                  <p:oleObj name="Формула" r:id="rId10" imgW="9448800" imgH="9448800" progId="Equation.3">
                    <p:embed/>
                    <p:pic>
                      <p:nvPicPr>
                        <p:cNvPr id="0" name="Изображение 307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6221" y="4884748"/>
                          <a:ext cx="865188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7" name="Группа 66"/>
          <p:cNvGrpSpPr/>
          <p:nvPr/>
        </p:nvGrpSpPr>
        <p:grpSpPr>
          <a:xfrm>
            <a:off x="3923928" y="2103601"/>
            <a:ext cx="1152128" cy="1368152"/>
            <a:chOff x="1967759" y="4653136"/>
            <a:chExt cx="1152128" cy="1368152"/>
          </a:xfrm>
        </p:grpSpPr>
        <p:sp>
          <p:nvSpPr>
            <p:cNvPr id="68" name="Прямоугольник 67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9" name="Объект 68"/>
            <p:cNvGraphicFramePr>
              <a:graphicFrameLocks noChangeAspect="1"/>
            </p:cNvGraphicFramePr>
            <p:nvPr/>
          </p:nvGraphicFramePr>
          <p:xfrm>
            <a:off x="2152281" y="4886335"/>
            <a:ext cx="777875" cy="904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3" name="Формула" r:id="rId12" imgW="9448800" imgH="9448800" progId="Equation.3">
                    <p:embed/>
                  </p:oleObj>
                </mc:Choice>
                <mc:Fallback>
                  <p:oleObj name="Формула" r:id="rId12" imgW="9448800" imgH="9448800" progId="Equation.3">
                    <p:embed/>
                    <p:pic>
                      <p:nvPicPr>
                        <p:cNvPr id="0" name="Изображение 307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2281" y="4886335"/>
                          <a:ext cx="777875" cy="9048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0" name="Группа 69"/>
          <p:cNvGrpSpPr/>
          <p:nvPr/>
        </p:nvGrpSpPr>
        <p:grpSpPr>
          <a:xfrm>
            <a:off x="2547388" y="4941168"/>
            <a:ext cx="1152128" cy="1368152"/>
            <a:chOff x="594384" y="2924944"/>
            <a:chExt cx="1152128" cy="1368152"/>
          </a:xfrm>
        </p:grpSpPr>
        <p:sp>
          <p:nvSpPr>
            <p:cNvPr id="71" name="Прямоугольник 70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2" name="Объект 71"/>
            <p:cNvGraphicFramePr>
              <a:graphicFrameLocks noChangeAspect="1"/>
            </p:cNvGraphicFramePr>
            <p:nvPr/>
          </p:nvGraphicFramePr>
          <p:xfrm>
            <a:off x="748921" y="3374926"/>
            <a:ext cx="839788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4" name="Формула" r:id="rId14" imgW="8229600" imgH="4876800" progId="Equation.3">
                    <p:embed/>
                  </p:oleObj>
                </mc:Choice>
                <mc:Fallback>
                  <p:oleObj name="Формула" r:id="rId14" imgW="8229600" imgH="4876800" progId="Equation.3">
                    <p:embed/>
                    <p:pic>
                      <p:nvPicPr>
                        <p:cNvPr id="0" name="Изображение 307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8921" y="3374926"/>
                          <a:ext cx="839788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3" name="Группа 72"/>
          <p:cNvGrpSpPr/>
          <p:nvPr/>
        </p:nvGrpSpPr>
        <p:grpSpPr>
          <a:xfrm>
            <a:off x="3923928" y="4946965"/>
            <a:ext cx="1152128" cy="1368152"/>
            <a:chOff x="1967759" y="2924944"/>
            <a:chExt cx="1152128" cy="1368152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5" name="Объект 74"/>
            <p:cNvGraphicFramePr>
              <a:graphicFrameLocks noChangeAspect="1"/>
            </p:cNvGraphicFramePr>
            <p:nvPr/>
          </p:nvGraphicFramePr>
          <p:xfrm>
            <a:off x="2220544" y="3367542"/>
            <a:ext cx="646112" cy="468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5" name="Формула" r:id="rId16" imgW="7315200" imgH="4876800" progId="Equation.3">
                    <p:embed/>
                  </p:oleObj>
                </mc:Choice>
                <mc:Fallback>
                  <p:oleObj name="Формула" r:id="rId16" imgW="7315200" imgH="4876800" progId="Equation.3">
                    <p:embed/>
                    <p:pic>
                      <p:nvPicPr>
                        <p:cNvPr id="0" name="Изображение 307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0544" y="3367542"/>
                          <a:ext cx="646112" cy="4683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6" name="Группа 75"/>
          <p:cNvGrpSpPr/>
          <p:nvPr/>
        </p:nvGrpSpPr>
        <p:grpSpPr>
          <a:xfrm>
            <a:off x="1170448" y="4941168"/>
            <a:ext cx="1152128" cy="1368152"/>
            <a:chOff x="594384" y="4653136"/>
            <a:chExt cx="1152128" cy="1368152"/>
          </a:xfrm>
        </p:grpSpPr>
        <p:sp>
          <p:nvSpPr>
            <p:cNvPr id="77" name="Прямоугольник 76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8" name="Объект 77"/>
            <p:cNvGraphicFramePr>
              <a:graphicFrameLocks noChangeAspect="1"/>
            </p:cNvGraphicFramePr>
            <p:nvPr/>
          </p:nvGraphicFramePr>
          <p:xfrm>
            <a:off x="939999" y="5103118"/>
            <a:ext cx="495300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6" name="Формула" r:id="rId18" imgW="5791200" imgH="4876800" progId="Equation.3">
                    <p:embed/>
                  </p:oleObj>
                </mc:Choice>
                <mc:Fallback>
                  <p:oleObj name="Формула" r:id="rId18" imgW="5791200" imgH="4876800" progId="Equation.3">
                    <p:embed/>
                    <p:pic>
                      <p:nvPicPr>
                        <p:cNvPr id="0" name="Изображение 307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9999" y="5103118"/>
                          <a:ext cx="495300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9" name="Группа 78"/>
          <p:cNvGrpSpPr/>
          <p:nvPr/>
        </p:nvGrpSpPr>
        <p:grpSpPr>
          <a:xfrm>
            <a:off x="5292080" y="4941168"/>
            <a:ext cx="1152128" cy="1368152"/>
            <a:chOff x="1967759" y="4653136"/>
            <a:chExt cx="1152128" cy="1368152"/>
          </a:xfrm>
        </p:grpSpPr>
        <p:sp>
          <p:nvSpPr>
            <p:cNvPr id="80" name="Прямоугольник 79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81" name="Объект 80"/>
            <p:cNvGraphicFramePr>
              <a:graphicFrameLocks noChangeAspect="1"/>
            </p:cNvGraphicFramePr>
            <p:nvPr/>
          </p:nvGraphicFramePr>
          <p:xfrm>
            <a:off x="2130329" y="5103118"/>
            <a:ext cx="823913" cy="466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7" name="Формула" r:id="rId20" imgW="10058400" imgH="4876800" progId="Equation.3">
                    <p:embed/>
                  </p:oleObj>
                </mc:Choice>
                <mc:Fallback>
                  <p:oleObj name="Формула" r:id="rId20" imgW="10058400" imgH="4876800" progId="Equation.3">
                    <p:embed/>
                    <p:pic>
                      <p:nvPicPr>
                        <p:cNvPr id="0" name="Изображение 307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0329" y="5103118"/>
                          <a:ext cx="823913" cy="466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" name="TextBox 35"/>
          <p:cNvSpPr txBox="1"/>
          <p:nvPr/>
        </p:nvSpPr>
        <p:spPr>
          <a:xfrm>
            <a:off x="4354221" y="4163259"/>
            <a:ext cx="1516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Найдите</a:t>
            </a:r>
            <a:endParaRPr lang="ru-RU" sz="2800" b="1" dirty="0"/>
          </a:p>
        </p:txBody>
      </p:sp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495300" y="3903663"/>
          <a:ext cx="3713163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8" name="Формула" r:id="rId22" imgW="36880800" imgH="9448800" progId="Equation.3">
                  <p:embed/>
                </p:oleObj>
              </mc:Choice>
              <mc:Fallback>
                <p:oleObj name="Формула" r:id="rId22" imgW="36880800" imgH="9448800" progId="Equation.3">
                  <p:embed/>
                  <p:pic>
                    <p:nvPicPr>
                      <p:cNvPr id="0" name="Изображение 307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3903663"/>
                        <a:ext cx="3713163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/>
          <p:cNvGraphicFramePr>
            <a:graphicFrameLocks noChangeAspect="1"/>
          </p:cNvGraphicFramePr>
          <p:nvPr/>
        </p:nvGraphicFramePr>
        <p:xfrm>
          <a:off x="5882233" y="4192245"/>
          <a:ext cx="11239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9" name="Формула" r:id="rId24" imgW="10363200" imgH="4267200" progId="Equation.3">
                  <p:embed/>
                </p:oleObj>
              </mc:Choice>
              <mc:Fallback>
                <p:oleObj name="Формула" r:id="rId24" imgW="10363200" imgH="4267200" progId="Equation.3">
                  <p:embed/>
                  <p:pic>
                    <p:nvPicPr>
                      <p:cNvPr id="0" name="Изображение 307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2233" y="4192245"/>
                        <a:ext cx="1123950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11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85838" y="1838325"/>
          <a:ext cx="5084762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0" name="Формула" r:id="rId1" imgW="44196000" imgH="9448800" progId="Equation.3">
                  <p:embed/>
                </p:oleObj>
              </mc:Choice>
              <mc:Fallback>
                <p:oleObj name="Формула" r:id="rId1" imgW="44196000" imgH="9448800" progId="Equation.3">
                  <p:embed/>
                  <p:pic>
                    <p:nvPicPr>
                      <p:cNvPr id="0" name="Изображение 123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1838325"/>
                        <a:ext cx="5084762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57288" y="4370388"/>
          <a:ext cx="4773612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1" name="Формула" r:id="rId3" imgW="41452800" imgH="9448800" progId="Equation.3">
                  <p:embed/>
                </p:oleObj>
              </mc:Choice>
              <mc:Fallback>
                <p:oleObj name="Формула" r:id="rId3" imgW="41452800" imgH="9448800" progId="Equation.3">
                  <p:embed/>
                  <p:pic>
                    <p:nvPicPr>
                      <p:cNvPr id="0" name="Изображение 123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7288" y="4370388"/>
                        <a:ext cx="4773612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200609" y="548680"/>
            <a:ext cx="365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Упростите выражение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- 0,25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12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44048" y="1929706"/>
          <a:ext cx="5112568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2" name="Формула" r:id="rId1" imgW="47853600" imgH="9448800" progId="Equation.3">
                  <p:embed/>
                </p:oleObj>
              </mc:Choice>
              <mc:Fallback>
                <p:oleObj name="Формула" r:id="rId1" imgW="47853600" imgH="9448800" progId="Equation.3">
                  <p:embed/>
                  <p:pic>
                    <p:nvPicPr>
                      <p:cNvPr id="0" name="Изображение 235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048" y="1929706"/>
                        <a:ext cx="5112568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259632" y="4370388"/>
          <a:ext cx="4608512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3" name="Формула" r:id="rId3" imgW="44805600" imgH="9448800" progId="Equation.3">
                  <p:embed/>
                </p:oleObj>
              </mc:Choice>
              <mc:Fallback>
                <p:oleObj name="Формула" r:id="rId3" imgW="44805600" imgH="9448800" progId="Equation.3">
                  <p:embed/>
                  <p:pic>
                    <p:nvPicPr>
                      <p:cNvPr id="0" name="Изображение 235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370388"/>
                        <a:ext cx="4608512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Управляющая кнопка: домой 11">
            <a:hlinkClick r:id="rId5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200609" y="548680"/>
            <a:ext cx="36556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Упростите выражение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0,2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13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548680"/>
            <a:ext cx="2245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 …</a:t>
            </a:r>
            <a:endParaRPr lang="ru-RU" sz="2800" b="1" dirty="0"/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403648" y="2038350"/>
          <a:ext cx="4392488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29" name="Формула" r:id="rId2" imgW="46024800" imgH="5486400" progId="Equation.3">
                  <p:embed/>
                </p:oleObj>
              </mc:Choice>
              <mc:Fallback>
                <p:oleObj name="Формула" r:id="rId2" imgW="46024800" imgH="5486400" progId="Equation.3">
                  <p:embed/>
                  <p:pic>
                    <p:nvPicPr>
                      <p:cNvPr id="0" name="Изображение 14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038350"/>
                        <a:ext cx="4392488" cy="582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187624" y="4337050"/>
          <a:ext cx="4824536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0" name="Формула" r:id="rId4" imgW="42367200" imgH="10058400" progId="Equation.3">
                  <p:embed/>
                </p:oleObj>
              </mc:Choice>
              <mc:Fallback>
                <p:oleObj name="Формула" r:id="rId4" imgW="42367200" imgH="10058400" progId="Equation.3">
                  <p:embed/>
                  <p:pic>
                    <p:nvPicPr>
                      <p:cNvPr id="0" name="Изображение 14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337050"/>
                        <a:ext cx="4824536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147521" y="5631474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20041" y="3114599"/>
            <a:ext cx="288032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- 0,5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908144" y="555802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868012" y="3039704"/>
            <a:ext cx="3384377" cy="650957"/>
          </a:xfrm>
          <a:prstGeom prst="rect">
            <a:avLst/>
          </a:prstGeom>
          <a:solidFill>
            <a:schemeClr val="accent6">
              <a:lumMod val="5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F6E0CA"/>
                </a:solidFill>
              </a:rPr>
              <a:t>ОТВЕТ</a:t>
            </a:r>
            <a:endParaRPr lang="ru-RU" sz="2800" b="1" dirty="0">
              <a:solidFill>
                <a:srgbClr val="F6E0CA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14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2" name="Управляющая кнопка: домой 11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1329462" y="1800747"/>
          <a:ext cx="4516438" cy="113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8" name="Формула" r:id="rId2" imgW="40538400" imgH="10668000" progId="Equation.3">
                  <p:embed/>
                </p:oleObj>
              </mc:Choice>
              <mc:Fallback>
                <p:oleObj name="Формула" r:id="rId2" imgW="40538400" imgH="10668000" progId="Equation.3">
                  <p:embed/>
                  <p:pic>
                    <p:nvPicPr>
                      <p:cNvPr id="0" name="Изображение 24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9462" y="1800747"/>
                        <a:ext cx="4516438" cy="1131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1043608" y="4586288"/>
          <a:ext cx="5040560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9" name="Формула" r:id="rId4" imgW="46939200" imgH="5486400" progId="Equation.3">
                  <p:embed/>
                </p:oleObj>
              </mc:Choice>
              <mc:Fallback>
                <p:oleObj name="Формула" r:id="rId4" imgW="46939200" imgH="5486400" progId="Equation.3">
                  <p:embed/>
                  <p:pic>
                    <p:nvPicPr>
                      <p:cNvPr id="0" name="Изображение 24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586288"/>
                        <a:ext cx="5040560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899592" y="548680"/>
            <a:ext cx="2245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 …</a:t>
            </a:r>
            <a:endParaRPr lang="ru-RU" sz="2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2718212"/>
            <a:ext cx="1445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8496" y="2204864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слайдов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настраиваемая 1">
            <a:hlinkClick r:id="rId1" action="ppaction://hlinksldjump" highlightClick="1"/>
          </p:cNvPr>
          <p:cNvSpPr/>
          <p:nvPr/>
        </p:nvSpPr>
        <p:spPr>
          <a:xfrm>
            <a:off x="1074323" y="3152283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настраиваемая 2">
            <a:hlinkClick r:id="rId2" action="ppaction://hlinksldjump" highlightClick="1"/>
          </p:cNvPr>
          <p:cNvSpPr/>
          <p:nvPr/>
        </p:nvSpPr>
        <p:spPr>
          <a:xfrm>
            <a:off x="2040282" y="3152283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Управляющая кнопка: настраиваемая 3">
            <a:hlinkClick r:id="rId3" action="ppaction://hlinksldjump" highlightClick="1"/>
          </p:cNvPr>
          <p:cNvSpPr/>
          <p:nvPr/>
        </p:nvSpPr>
        <p:spPr>
          <a:xfrm>
            <a:off x="3003581" y="3155131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Управляющая кнопка: настраиваемая 4">
            <a:hlinkClick r:id="rId4" action="ppaction://hlinksldjump" highlightClick="1"/>
          </p:cNvPr>
          <p:cNvSpPr/>
          <p:nvPr/>
        </p:nvSpPr>
        <p:spPr>
          <a:xfrm>
            <a:off x="3968834" y="3155131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rId5" action="ppaction://hlinksldjump" highlightClick="1"/>
          </p:cNvPr>
          <p:cNvSpPr/>
          <p:nvPr/>
        </p:nvSpPr>
        <p:spPr>
          <a:xfrm>
            <a:off x="4932040" y="3155130"/>
            <a:ext cx="864096" cy="556555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настраиваемая 6">
            <a:hlinkClick r:id="rId6" action="ppaction://hlinksldjump" highlightClick="1"/>
          </p:cNvPr>
          <p:cNvSpPr/>
          <p:nvPr/>
        </p:nvSpPr>
        <p:spPr>
          <a:xfrm>
            <a:off x="1074323" y="379509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настраиваемая 7">
            <a:hlinkClick r:id="rId6" action="ppaction://hlinksldjump" highlightClick="1"/>
          </p:cNvPr>
          <p:cNvSpPr/>
          <p:nvPr/>
        </p:nvSpPr>
        <p:spPr>
          <a:xfrm>
            <a:off x="2040282" y="379509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Управляющая кнопка: настраиваемая 8">
            <a:hlinkClick r:id="rId6" action="ppaction://hlinksldjump" highlightClick="1"/>
          </p:cNvPr>
          <p:cNvSpPr/>
          <p:nvPr/>
        </p:nvSpPr>
        <p:spPr>
          <a:xfrm>
            <a:off x="3003581" y="3797940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rId7" action="ppaction://hlinksldjump" highlightClick="1"/>
          </p:cNvPr>
          <p:cNvSpPr/>
          <p:nvPr/>
        </p:nvSpPr>
        <p:spPr>
          <a:xfrm>
            <a:off x="3968834" y="3797940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rId8" action="ppaction://hlinksldjump" highlightClick="1"/>
          </p:cNvPr>
          <p:cNvSpPr/>
          <p:nvPr/>
        </p:nvSpPr>
        <p:spPr>
          <a:xfrm>
            <a:off x="4932040" y="3785963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Управляющая кнопка: настраиваемая 11">
            <a:hlinkClick r:id="rId9" action="ppaction://hlinksldjump" highlightClick="1"/>
          </p:cNvPr>
          <p:cNvSpPr/>
          <p:nvPr/>
        </p:nvSpPr>
        <p:spPr>
          <a:xfrm>
            <a:off x="1074323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rId10" action="ppaction://hlinksldjump" highlightClick="1"/>
          </p:cNvPr>
          <p:cNvSpPr/>
          <p:nvPr/>
        </p:nvSpPr>
        <p:spPr>
          <a:xfrm>
            <a:off x="3002875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Управляющая кнопка: настраиваемая 14">
            <a:hlinkClick r:id="rId11" action="ppaction://hlinksldjump" highlightClick="1"/>
          </p:cNvPr>
          <p:cNvSpPr/>
          <p:nvPr/>
        </p:nvSpPr>
        <p:spPr>
          <a:xfrm>
            <a:off x="3968834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Управляющая кнопка: сведения 15">
            <a:hlinkClick r:id="" action="ppaction://hlinkshowjump?jump=lastslide" highlightClick="1"/>
          </p:cNvPr>
          <p:cNvSpPr/>
          <p:nvPr/>
        </p:nvSpPr>
        <p:spPr>
          <a:xfrm>
            <a:off x="4822763" y="5877272"/>
            <a:ext cx="690577" cy="393099"/>
          </a:xfrm>
          <a:prstGeom prst="actionButtonInformation">
            <a:avLst/>
          </a:prstGeom>
          <a:solidFill>
            <a:srgbClr val="943634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7" name="Управляющая кнопка: в конец 16">
            <a:hlinkClick r:id="" action="ppaction://hlinkshowjump?jump=endshow" highlightClick="1"/>
          </p:cNvPr>
          <p:cNvSpPr/>
          <p:nvPr/>
        </p:nvSpPr>
        <p:spPr>
          <a:xfrm>
            <a:off x="5600098" y="5877272"/>
            <a:ext cx="690577" cy="393099"/>
          </a:xfrm>
          <a:prstGeom prst="actionButtonEnd">
            <a:avLst/>
          </a:prstGeom>
          <a:solidFill>
            <a:srgbClr val="943634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rId12" action="ppaction://hlinksldjump" highlightClick="1"/>
          </p:cNvPr>
          <p:cNvSpPr/>
          <p:nvPr/>
        </p:nvSpPr>
        <p:spPr>
          <a:xfrm>
            <a:off x="2040282" y="4431932"/>
            <a:ext cx="864096" cy="568532"/>
          </a:xfrm>
          <a:prstGeom prst="actionButtonBlank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 smtClean="0">
                <a:solidFill>
                  <a:srgbClr val="7939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2800" b="1" dirty="0">
              <a:solidFill>
                <a:srgbClr val="7939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0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7" fill="hold">
                      <p:stCondLst>
                        <p:cond delay="0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74806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94384" y="548680"/>
            <a:ext cx="2211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 …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1967759" y="2843730"/>
            <a:ext cx="1152128" cy="1368152"/>
            <a:chOff x="594384" y="2924944"/>
            <a:chExt cx="1152128" cy="1368152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719598" y="3118957"/>
            <a:ext cx="901700" cy="998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2" name="Формула" r:id="rId1" imgW="8839200" imgH="10363200" progId="Equation.3">
                    <p:embed/>
                  </p:oleObj>
                </mc:Choice>
                <mc:Fallback>
                  <p:oleObj name="Формула" r:id="rId1" imgW="8839200" imgH="10363200" progId="Equation.3">
                    <p:embed/>
                    <p:pic>
                      <p:nvPicPr>
                        <p:cNvPr id="0" name="Изображение 24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9598" y="3118957"/>
                          <a:ext cx="901700" cy="9985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594384" y="4581128"/>
            <a:ext cx="1152128" cy="1368152"/>
            <a:chOff x="1967759" y="2924944"/>
            <a:chExt cx="1152128" cy="1368152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2232213" y="3144416"/>
            <a:ext cx="620712" cy="9096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3" name="Формула" r:id="rId3" imgW="6096000" imgH="9448800" progId="Equation.3">
                    <p:embed/>
                  </p:oleObj>
                </mc:Choice>
                <mc:Fallback>
                  <p:oleObj name="Формула" r:id="rId3" imgW="6096000" imgH="9448800" progId="Equation.3">
                    <p:embed/>
                    <p:pic>
                      <p:nvPicPr>
                        <p:cNvPr id="0" name="Изображение 24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2213" y="3144416"/>
                          <a:ext cx="620712" cy="9096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594384" y="2852936"/>
            <a:ext cx="1152128" cy="1368152"/>
            <a:chOff x="594384" y="4653136"/>
            <a:chExt cx="1152128" cy="1368152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858838" y="4841850"/>
            <a:ext cx="623887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4" name="Формула" r:id="rId5" imgW="6096000" imgH="10363200" progId="Equation.3">
                    <p:embed/>
                  </p:oleObj>
                </mc:Choice>
                <mc:Fallback>
                  <p:oleObj name="Формула" r:id="rId5" imgW="6096000" imgH="10363200" progId="Equation.3">
                    <p:embed/>
                    <p:pic>
                      <p:nvPicPr>
                        <p:cNvPr id="0" name="Изображение 24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8838" y="4841850"/>
                          <a:ext cx="623887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1967759" y="4588474"/>
            <a:ext cx="1152128" cy="1368152"/>
            <a:chOff x="1967759" y="4653136"/>
            <a:chExt cx="1152128" cy="1368152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2216150" y="4841450"/>
            <a:ext cx="652463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5" name="Формула" r:id="rId7" imgW="6400800" imgH="10363200" progId="Equation.3">
                    <p:embed/>
                  </p:oleObj>
                </mc:Choice>
                <mc:Fallback>
                  <p:oleObj name="Формула" r:id="rId7" imgW="6400800" imgH="10363200" progId="Equation.3">
                    <p:embed/>
                    <p:pic>
                      <p:nvPicPr>
                        <p:cNvPr id="0" name="Изображение 24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6150" y="4841450"/>
                          <a:ext cx="652463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Группа 35"/>
          <p:cNvGrpSpPr/>
          <p:nvPr/>
        </p:nvGrpSpPr>
        <p:grpSpPr>
          <a:xfrm>
            <a:off x="5037513" y="2852936"/>
            <a:ext cx="1152128" cy="1368152"/>
            <a:chOff x="3664138" y="2924944"/>
            <a:chExt cx="1152128" cy="1368152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3664138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3789175" y="3112071"/>
            <a:ext cx="903288" cy="995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6" name="Формула" r:id="rId9" imgW="8839200" imgH="10363200" progId="Equation.3">
                    <p:embed/>
                  </p:oleObj>
                </mc:Choice>
                <mc:Fallback>
                  <p:oleObj name="Формула" r:id="rId9" imgW="8839200" imgH="10363200" progId="Equation.3">
                    <p:embed/>
                    <p:pic>
                      <p:nvPicPr>
                        <p:cNvPr id="0" name="Изображение 24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9175" y="3112071"/>
                          <a:ext cx="903288" cy="995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3664138" y="2852936"/>
            <a:ext cx="1152128" cy="1368152"/>
            <a:chOff x="5037513" y="2924944"/>
            <a:chExt cx="1152128" cy="1368152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5037513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5286563" y="3110483"/>
            <a:ext cx="654050" cy="995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7" name="Формула" r:id="rId11" imgW="6400800" imgH="10363200" progId="Equation.3">
                    <p:embed/>
                  </p:oleObj>
                </mc:Choice>
                <mc:Fallback>
                  <p:oleObj name="Формула" r:id="rId11" imgW="6400800" imgH="10363200" progId="Equation.3">
                    <p:embed/>
                    <p:pic>
                      <p:nvPicPr>
                        <p:cNvPr id="0" name="Изображение 24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6563" y="3110483"/>
                          <a:ext cx="654050" cy="9953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3664138" y="4581128"/>
            <a:ext cx="1152128" cy="1368152"/>
            <a:chOff x="3664138" y="4653136"/>
            <a:chExt cx="1152128" cy="1368152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3664138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3927475" y="4883721"/>
            <a:ext cx="622300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8" name="Формула" r:id="rId13" imgW="6096000" imgH="9448800" progId="Equation.3">
                    <p:embed/>
                  </p:oleObj>
                </mc:Choice>
                <mc:Fallback>
                  <p:oleObj name="Формула" r:id="rId13" imgW="6096000" imgH="9448800" progId="Equation.3">
                    <p:embed/>
                    <p:pic>
                      <p:nvPicPr>
                        <p:cNvPr id="0" name="Изображение 24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7475" y="4883721"/>
                          <a:ext cx="622300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5037513" y="4581128"/>
            <a:ext cx="1152128" cy="1368152"/>
            <a:chOff x="5037513" y="4653136"/>
            <a:chExt cx="1152128" cy="1368152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5037513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5426075" y="4885308"/>
            <a:ext cx="373063" cy="904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429" name="Формула" r:id="rId15" imgW="3657600" imgH="9448800" progId="Equation.3">
                    <p:embed/>
                  </p:oleObj>
                </mc:Choice>
                <mc:Fallback>
                  <p:oleObj name="Формула" r:id="rId15" imgW="3657600" imgH="9448800" progId="Equation.3">
                    <p:embed/>
                    <p:pic>
                      <p:nvPicPr>
                        <p:cNvPr id="0" name="Изображение 24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26075" y="4885308"/>
                          <a:ext cx="373063" cy="9048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7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181375" y="1730636"/>
          <a:ext cx="1419225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0" name="Формула" r:id="rId18" imgW="12801600" imgH="9448800" progId="Equation.3">
                  <p:embed/>
                </p:oleObj>
              </mc:Choice>
              <mc:Fallback>
                <p:oleObj name="Формула" r:id="rId18" imgW="12801600" imgH="94488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375" y="1730636"/>
                        <a:ext cx="1419225" cy="989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3923928" y="1681423"/>
          <a:ext cx="2027237" cy="108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1" name="Формула" r:id="rId20" imgW="18288000" imgH="10363200" progId="Equation.3">
                  <p:embed/>
                </p:oleObj>
              </mc:Choice>
              <mc:Fallback>
                <p:oleObj name="Формула" r:id="rId20" imgW="18288000" imgH="10363200" progId="Equation.3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1681423"/>
                        <a:ext cx="2027237" cy="1087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94384" y="548680"/>
            <a:ext cx="22117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 …</a:t>
            </a:r>
            <a:endParaRPr lang="ru-RU" sz="2800" b="1" dirty="0"/>
          </a:p>
        </p:txBody>
      </p:sp>
      <p:grpSp>
        <p:nvGrpSpPr>
          <p:cNvPr id="21" name="Группа 20"/>
          <p:cNvGrpSpPr/>
          <p:nvPr/>
        </p:nvGrpSpPr>
        <p:grpSpPr>
          <a:xfrm>
            <a:off x="1967759" y="2843730"/>
            <a:ext cx="1152128" cy="1368152"/>
            <a:chOff x="594384" y="2924944"/>
            <a:chExt cx="1152128" cy="1368152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858650" y="3162552"/>
            <a:ext cx="622300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742" name="Формула" r:id="rId1" imgW="6096000" imgH="9448800" progId="Equation.3">
                    <p:embed/>
                  </p:oleObj>
                </mc:Choice>
                <mc:Fallback>
                  <p:oleObj name="Формула" r:id="rId1" imgW="6096000" imgH="9448800" progId="Equation.3">
                    <p:embed/>
                    <p:pic>
                      <p:nvPicPr>
                        <p:cNvPr id="0" name="Изображение 257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58650" y="3162552"/>
                          <a:ext cx="622300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1967759" y="4588474"/>
            <a:ext cx="1152128" cy="1368152"/>
            <a:chOff x="1967759" y="2924944"/>
            <a:chExt cx="1152128" cy="1368152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2232025" y="3100558"/>
            <a:ext cx="620713" cy="998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743" name="Формула" r:id="rId3" imgW="6096000" imgH="10363200" progId="Equation.3">
                    <p:embed/>
                  </p:oleObj>
                </mc:Choice>
                <mc:Fallback>
                  <p:oleObj name="Формула" r:id="rId3" imgW="6096000" imgH="10363200" progId="Equation.3">
                    <p:embed/>
                    <p:pic>
                      <p:nvPicPr>
                        <p:cNvPr id="0" name="Изображение 257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2025" y="3100558"/>
                          <a:ext cx="620713" cy="9985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594384" y="2852936"/>
            <a:ext cx="1152128" cy="1368152"/>
            <a:chOff x="594384" y="4653136"/>
            <a:chExt cx="1152128" cy="1368152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842963" y="4841850"/>
            <a:ext cx="655637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744" name="Формула" r:id="rId5" imgW="6400800" imgH="10363200" progId="Equation.3">
                    <p:embed/>
                  </p:oleObj>
                </mc:Choice>
                <mc:Fallback>
                  <p:oleObj name="Формула" r:id="rId5" imgW="6400800" imgH="10363200" progId="Equation.3">
                    <p:embed/>
                    <p:pic>
                      <p:nvPicPr>
                        <p:cNvPr id="0" name="Изображение 257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2963" y="4841850"/>
                          <a:ext cx="655637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3" name="Группа 32"/>
          <p:cNvGrpSpPr/>
          <p:nvPr/>
        </p:nvGrpSpPr>
        <p:grpSpPr>
          <a:xfrm>
            <a:off x="594384" y="4581128"/>
            <a:ext cx="1152128" cy="1368152"/>
            <a:chOff x="1967759" y="4653136"/>
            <a:chExt cx="1152128" cy="1368152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5" name="Объект 34"/>
            <p:cNvGraphicFramePr>
              <a:graphicFrameLocks noChangeAspect="1"/>
            </p:cNvGraphicFramePr>
            <p:nvPr/>
          </p:nvGraphicFramePr>
          <p:xfrm>
            <a:off x="2092513" y="4840858"/>
            <a:ext cx="901700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745" name="Формула" r:id="rId7" imgW="8839200" imgH="10363200" progId="Equation.3">
                    <p:embed/>
                  </p:oleObj>
                </mc:Choice>
                <mc:Fallback>
                  <p:oleObj name="Формула" r:id="rId7" imgW="8839200" imgH="10363200" progId="Equation.3">
                    <p:embed/>
                    <p:pic>
                      <p:nvPicPr>
                        <p:cNvPr id="0" name="Изображение 257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92513" y="4840858"/>
                          <a:ext cx="901700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Группа 35"/>
          <p:cNvGrpSpPr/>
          <p:nvPr/>
        </p:nvGrpSpPr>
        <p:grpSpPr>
          <a:xfrm>
            <a:off x="3664138" y="2852936"/>
            <a:ext cx="1152128" cy="1368152"/>
            <a:chOff x="3664138" y="2924944"/>
            <a:chExt cx="1152128" cy="1368152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3664138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8" name="Объект 37"/>
            <p:cNvGraphicFramePr>
              <a:graphicFrameLocks noChangeAspect="1"/>
            </p:cNvGraphicFramePr>
            <p:nvPr/>
          </p:nvGraphicFramePr>
          <p:xfrm>
            <a:off x="3789175" y="3112071"/>
            <a:ext cx="903288" cy="995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746" name="Формула" r:id="rId9" imgW="8839200" imgH="10363200" progId="Equation.3">
                    <p:embed/>
                  </p:oleObj>
                </mc:Choice>
                <mc:Fallback>
                  <p:oleObj name="Формула" r:id="rId9" imgW="8839200" imgH="10363200" progId="Equation.3">
                    <p:embed/>
                    <p:pic>
                      <p:nvPicPr>
                        <p:cNvPr id="0" name="Изображение 257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9175" y="3112071"/>
                          <a:ext cx="903288" cy="995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9" name="Группа 38"/>
          <p:cNvGrpSpPr/>
          <p:nvPr/>
        </p:nvGrpSpPr>
        <p:grpSpPr>
          <a:xfrm>
            <a:off x="5037513" y="2848594"/>
            <a:ext cx="1152128" cy="1368152"/>
            <a:chOff x="5037513" y="2924944"/>
            <a:chExt cx="1152128" cy="1368152"/>
          </a:xfrm>
        </p:grpSpPr>
        <p:sp>
          <p:nvSpPr>
            <p:cNvPr id="40" name="Прямоугольник 39"/>
            <p:cNvSpPr/>
            <p:nvPr/>
          </p:nvSpPr>
          <p:spPr>
            <a:xfrm>
              <a:off x="5037513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1" name="Объект 40"/>
            <p:cNvGraphicFramePr>
              <a:graphicFrameLocks noChangeAspect="1"/>
            </p:cNvGraphicFramePr>
            <p:nvPr/>
          </p:nvGraphicFramePr>
          <p:xfrm>
            <a:off x="5300663" y="3110063"/>
            <a:ext cx="623887" cy="995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747" name="Формула" r:id="rId11" imgW="6096000" imgH="10363200" progId="Equation.3">
                    <p:embed/>
                  </p:oleObj>
                </mc:Choice>
                <mc:Fallback>
                  <p:oleObj name="Формула" r:id="rId11" imgW="6096000" imgH="10363200" progId="Equation.3">
                    <p:embed/>
                    <p:pic>
                      <p:nvPicPr>
                        <p:cNvPr id="0" name="Изображение 257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00663" y="3110063"/>
                          <a:ext cx="623887" cy="995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" name="Группа 41"/>
          <p:cNvGrpSpPr/>
          <p:nvPr/>
        </p:nvGrpSpPr>
        <p:grpSpPr>
          <a:xfrm>
            <a:off x="3664138" y="4581128"/>
            <a:ext cx="1152128" cy="1368152"/>
            <a:chOff x="3664138" y="4653136"/>
            <a:chExt cx="1152128" cy="1368152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3664138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4" name="Объект 43"/>
            <p:cNvGraphicFramePr>
              <a:graphicFrameLocks noChangeAspect="1"/>
            </p:cNvGraphicFramePr>
            <p:nvPr/>
          </p:nvGraphicFramePr>
          <p:xfrm>
            <a:off x="3927475" y="4883721"/>
            <a:ext cx="622300" cy="908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748" name="Формула" r:id="rId13" imgW="6096000" imgH="9448800" progId="Equation.3">
                    <p:embed/>
                  </p:oleObj>
                </mc:Choice>
                <mc:Fallback>
                  <p:oleObj name="Формула" r:id="rId13" imgW="6096000" imgH="9448800" progId="Equation.3">
                    <p:embed/>
                    <p:pic>
                      <p:nvPicPr>
                        <p:cNvPr id="0" name="Изображение 257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7475" y="4883721"/>
                          <a:ext cx="622300" cy="908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5" name="Группа 44"/>
          <p:cNvGrpSpPr/>
          <p:nvPr/>
        </p:nvGrpSpPr>
        <p:grpSpPr>
          <a:xfrm>
            <a:off x="5037513" y="4581128"/>
            <a:ext cx="1152128" cy="1368152"/>
            <a:chOff x="5037513" y="4653136"/>
            <a:chExt cx="1152128" cy="1368152"/>
          </a:xfrm>
        </p:grpSpPr>
        <p:sp>
          <p:nvSpPr>
            <p:cNvPr id="46" name="Прямоугольник 45"/>
            <p:cNvSpPr/>
            <p:nvPr/>
          </p:nvSpPr>
          <p:spPr>
            <a:xfrm>
              <a:off x="5037513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47" name="Объект 46"/>
            <p:cNvGraphicFramePr>
              <a:graphicFrameLocks noChangeAspect="1"/>
            </p:cNvGraphicFramePr>
            <p:nvPr/>
          </p:nvGraphicFramePr>
          <p:xfrm>
            <a:off x="5286375" y="4840858"/>
            <a:ext cx="652463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749" name="Формула" r:id="rId15" imgW="6400800" imgH="10363200" progId="Equation.3">
                    <p:embed/>
                  </p:oleObj>
                </mc:Choice>
                <mc:Fallback>
                  <p:oleObj name="Формула" r:id="rId15" imgW="6400800" imgH="10363200" progId="Equation.3">
                    <p:embed/>
                    <p:pic>
                      <p:nvPicPr>
                        <p:cNvPr id="0" name="Изображение 257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86375" y="4840858"/>
                          <a:ext cx="652463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Управляющая кнопка: далее 30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Управляющая кнопка: домой 31">
            <a:hlinkClick r:id="rId17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944563" y="1936750"/>
          <a:ext cx="18923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0" name="Формула" r:id="rId18" imgW="17068800" imgH="5486400" progId="Equation.3">
                  <p:embed/>
                </p:oleObj>
              </mc:Choice>
              <mc:Fallback>
                <p:oleObj name="Формула" r:id="rId18" imgW="17068800" imgH="5486400" progId="Equation.3">
                  <p:embed/>
                  <p:pic>
                    <p:nvPicPr>
                      <p:cNvPr id="0" name="Изображение 257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563" y="1936750"/>
                        <a:ext cx="18923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211638" y="1968500"/>
          <a:ext cx="1452562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1" name="Формула" r:id="rId20" imgW="13106400" imgH="4876800" progId="Equation.3">
                  <p:embed/>
                </p:oleObj>
              </mc:Choice>
              <mc:Fallback>
                <p:oleObj name="Формула" r:id="rId20" imgW="13106400" imgH="4876800" progId="Equation.3">
                  <p:embed/>
                  <p:pic>
                    <p:nvPicPr>
                      <p:cNvPr id="0" name="Изображение 257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1968500"/>
                        <a:ext cx="1452562" cy="512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домой 47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3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/>
        </p:nvGraphicFramePr>
        <p:xfrm>
          <a:off x="603250" y="1214438"/>
          <a:ext cx="620871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" name="Формула" r:id="rId2" imgW="59131200" imgH="5486400" progId="Equation.3">
                  <p:embed/>
                </p:oleObj>
              </mc:Choice>
              <mc:Fallback>
                <p:oleObj name="Формула" r:id="rId2" imgW="59131200" imgH="5486400" progId="Equation.3">
                  <p:embed/>
                  <p:pic>
                    <p:nvPicPr>
                      <p:cNvPr id="0" name="Изображение 45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1214438"/>
                        <a:ext cx="6208713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1202729" y="441782"/>
            <a:ext cx="53163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</a:t>
            </a:r>
            <a:r>
              <a:rPr lang="en-US" sz="2800" b="1" dirty="0" smtClean="0"/>
              <a:t> </a:t>
            </a:r>
            <a:r>
              <a:rPr lang="ru-RU" sz="2800" b="1" dirty="0" smtClean="0"/>
              <a:t>значение выражения</a:t>
            </a:r>
            <a:endParaRPr lang="ru-RU" sz="2800" b="1" dirty="0"/>
          </a:p>
        </p:txBody>
      </p:sp>
      <p:grpSp>
        <p:nvGrpSpPr>
          <p:cNvPr id="53" name="Группа 52"/>
          <p:cNvGrpSpPr/>
          <p:nvPr/>
        </p:nvGrpSpPr>
        <p:grpSpPr>
          <a:xfrm>
            <a:off x="2547388" y="2081541"/>
            <a:ext cx="1152128" cy="1368152"/>
            <a:chOff x="594384" y="2924944"/>
            <a:chExt cx="1152128" cy="1368152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888621" y="3419916"/>
            <a:ext cx="558800" cy="3794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2" name="Формула" r:id="rId4" imgW="5486400" imgH="3962400" progId="Equation.3">
                    <p:embed/>
                  </p:oleObj>
                </mc:Choice>
                <mc:Fallback>
                  <p:oleObj name="Формула" r:id="rId4" imgW="5486400" imgH="3962400" progId="Equation.3">
                    <p:embed/>
                    <p:pic>
                      <p:nvPicPr>
                        <p:cNvPr id="0" name="Изображение 45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8621" y="3419916"/>
                          <a:ext cx="558800" cy="3794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" name="Группа 55"/>
          <p:cNvGrpSpPr/>
          <p:nvPr/>
        </p:nvGrpSpPr>
        <p:grpSpPr>
          <a:xfrm>
            <a:off x="5286117" y="2081541"/>
            <a:ext cx="1152128" cy="1368152"/>
            <a:chOff x="1967759" y="2924944"/>
            <a:chExt cx="1152128" cy="1368152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8" name="Объект 57"/>
            <p:cNvGraphicFramePr>
              <a:graphicFrameLocks noChangeAspect="1"/>
            </p:cNvGraphicFramePr>
            <p:nvPr/>
          </p:nvGraphicFramePr>
          <p:xfrm>
            <a:off x="2385530" y="3394516"/>
            <a:ext cx="309562" cy="411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3" name="Формула" r:id="rId6" imgW="3048000" imgH="4267200" progId="Equation.3">
                    <p:embed/>
                  </p:oleObj>
                </mc:Choice>
                <mc:Fallback>
                  <p:oleObj name="Формула" r:id="rId6" imgW="3048000" imgH="4267200" progId="Equation.3">
                    <p:embed/>
                    <p:pic>
                      <p:nvPicPr>
                        <p:cNvPr id="0" name="Изображение 45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5530" y="3394516"/>
                          <a:ext cx="309562" cy="411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" name="Группа 58"/>
          <p:cNvGrpSpPr/>
          <p:nvPr/>
        </p:nvGrpSpPr>
        <p:grpSpPr>
          <a:xfrm>
            <a:off x="1170448" y="2081541"/>
            <a:ext cx="1152128" cy="1368152"/>
            <a:chOff x="594384" y="4653136"/>
            <a:chExt cx="1152128" cy="1368152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1" name="Объект 60"/>
            <p:cNvGraphicFramePr>
              <a:graphicFrameLocks noChangeAspect="1"/>
            </p:cNvGraphicFramePr>
            <p:nvPr/>
          </p:nvGraphicFramePr>
          <p:xfrm>
            <a:off x="1071761" y="5148108"/>
            <a:ext cx="195263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4" name="Формула" r:id="rId8" imgW="2133600" imgH="3962400" progId="Equation.3">
                    <p:embed/>
                  </p:oleObj>
                </mc:Choice>
                <mc:Fallback>
                  <p:oleObj name="Формула" r:id="rId8" imgW="2133600" imgH="3962400" progId="Equation.3">
                    <p:embed/>
                    <p:pic>
                      <p:nvPicPr>
                        <p:cNvPr id="0" name="Изображение 45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1761" y="5148108"/>
                          <a:ext cx="195263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" name="Группа 61"/>
          <p:cNvGrpSpPr/>
          <p:nvPr/>
        </p:nvGrpSpPr>
        <p:grpSpPr>
          <a:xfrm>
            <a:off x="3923928" y="2081541"/>
            <a:ext cx="1152128" cy="1368152"/>
            <a:chOff x="1967759" y="4653136"/>
            <a:chExt cx="1152128" cy="1368152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2241181" y="5073495"/>
            <a:ext cx="601663" cy="5270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5" name="Формула" r:id="rId10" imgW="7315200" imgH="5486400" progId="Equation.3">
                    <p:embed/>
                  </p:oleObj>
                </mc:Choice>
                <mc:Fallback>
                  <p:oleObj name="Формула" r:id="rId10" imgW="7315200" imgH="5486400" progId="Equation.3">
                    <p:embed/>
                    <p:pic>
                      <p:nvPicPr>
                        <p:cNvPr id="0" name="Изображение 45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1181" y="5073495"/>
                          <a:ext cx="601663" cy="5270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5" name="Группа 64"/>
          <p:cNvGrpSpPr/>
          <p:nvPr/>
        </p:nvGrpSpPr>
        <p:grpSpPr>
          <a:xfrm>
            <a:off x="5289065" y="4941168"/>
            <a:ext cx="1152128" cy="1368152"/>
            <a:chOff x="594384" y="2924944"/>
            <a:chExt cx="1152128" cy="1368152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7" name="Объект 66"/>
            <p:cNvGraphicFramePr>
              <a:graphicFrameLocks noChangeAspect="1"/>
            </p:cNvGraphicFramePr>
            <p:nvPr/>
          </p:nvGraphicFramePr>
          <p:xfrm>
            <a:off x="874269" y="3346351"/>
            <a:ext cx="588963" cy="525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6" name="Формула" r:id="rId12" imgW="5791200" imgH="5486400" progId="Equation.3">
                    <p:embed/>
                  </p:oleObj>
                </mc:Choice>
                <mc:Fallback>
                  <p:oleObj name="Формула" r:id="rId12" imgW="5791200" imgH="5486400" progId="Equation.3">
                    <p:embed/>
                    <p:pic>
                      <p:nvPicPr>
                        <p:cNvPr id="0" name="Изображение 45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74269" y="3346351"/>
                          <a:ext cx="588963" cy="525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8" name="Группа 67"/>
          <p:cNvGrpSpPr/>
          <p:nvPr/>
        </p:nvGrpSpPr>
        <p:grpSpPr>
          <a:xfrm>
            <a:off x="2547388" y="4941168"/>
            <a:ext cx="1152128" cy="1368152"/>
            <a:chOff x="1967759" y="2924944"/>
            <a:chExt cx="1152128" cy="1368152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0" name="Объект 69"/>
            <p:cNvGraphicFramePr>
              <a:graphicFrameLocks noChangeAspect="1"/>
            </p:cNvGraphicFramePr>
            <p:nvPr/>
          </p:nvGraphicFramePr>
          <p:xfrm>
            <a:off x="2288984" y="3352701"/>
            <a:ext cx="509587" cy="4968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7" name="Формула" r:id="rId14" imgW="5791200" imgH="5181600" progId="Equation.3">
                    <p:embed/>
                  </p:oleObj>
                </mc:Choice>
                <mc:Fallback>
                  <p:oleObj name="Формула" r:id="rId14" imgW="5791200" imgH="5181600" progId="Equation.3">
                    <p:embed/>
                    <p:pic>
                      <p:nvPicPr>
                        <p:cNvPr id="0" name="Изображение 45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8984" y="3352701"/>
                          <a:ext cx="509587" cy="4968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" name="Группа 70"/>
          <p:cNvGrpSpPr/>
          <p:nvPr/>
        </p:nvGrpSpPr>
        <p:grpSpPr>
          <a:xfrm>
            <a:off x="1170448" y="4941168"/>
            <a:ext cx="1152128" cy="1368152"/>
            <a:chOff x="594384" y="4653136"/>
            <a:chExt cx="1152128" cy="1368152"/>
          </a:xfrm>
        </p:grpSpPr>
        <p:sp>
          <p:nvSpPr>
            <p:cNvPr id="72" name="Прямоугольник 71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3" name="Объект 72"/>
            <p:cNvGraphicFramePr>
              <a:graphicFrameLocks noChangeAspect="1"/>
            </p:cNvGraphicFramePr>
            <p:nvPr/>
          </p:nvGraphicFramePr>
          <p:xfrm>
            <a:off x="835224" y="5088831"/>
            <a:ext cx="703262" cy="498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8" name="Формула" r:id="rId16" imgW="8229600" imgH="5181600" progId="Equation.3">
                    <p:embed/>
                  </p:oleObj>
                </mc:Choice>
                <mc:Fallback>
                  <p:oleObj name="Формула" r:id="rId16" imgW="8229600" imgH="5181600" progId="Equation.3">
                    <p:embed/>
                    <p:pic>
                      <p:nvPicPr>
                        <p:cNvPr id="0" name="Изображение 45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5224" y="5088831"/>
                          <a:ext cx="703262" cy="498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4" name="Группа 73"/>
          <p:cNvGrpSpPr/>
          <p:nvPr/>
        </p:nvGrpSpPr>
        <p:grpSpPr>
          <a:xfrm>
            <a:off x="3923928" y="4941168"/>
            <a:ext cx="1152128" cy="1368152"/>
            <a:chOff x="1967759" y="4653136"/>
            <a:chExt cx="1152128" cy="1368152"/>
          </a:xfrm>
        </p:grpSpPr>
        <p:sp>
          <p:nvSpPr>
            <p:cNvPr id="75" name="Прямоугольник 74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6" name="Объект 75"/>
            <p:cNvGraphicFramePr>
              <a:graphicFrameLocks noChangeAspect="1"/>
            </p:cNvGraphicFramePr>
            <p:nvPr/>
          </p:nvGraphicFramePr>
          <p:xfrm>
            <a:off x="2206256" y="5074543"/>
            <a:ext cx="673100" cy="525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519" name="Формула" r:id="rId18" imgW="8229600" imgH="5486400" progId="Equation.3">
                    <p:embed/>
                  </p:oleObj>
                </mc:Choice>
                <mc:Fallback>
                  <p:oleObj name="Формула" r:id="rId18" imgW="8229600" imgH="5486400" progId="Equation.3">
                    <p:embed/>
                    <p:pic>
                      <p:nvPicPr>
                        <p:cNvPr id="0" name="Изображение 45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06256" y="5074543"/>
                          <a:ext cx="673100" cy="525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7" name="Объект 76"/>
          <p:cNvGraphicFramePr>
            <a:graphicFrameLocks noChangeAspect="1"/>
          </p:cNvGraphicFramePr>
          <p:nvPr/>
        </p:nvGraphicFramePr>
        <p:xfrm>
          <a:off x="1202729" y="3810868"/>
          <a:ext cx="5238464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0" name="Формула" r:id="rId20" imgW="44500800" imgH="10363200" progId="Equation.3">
                  <p:embed/>
                </p:oleObj>
              </mc:Choice>
              <mc:Fallback>
                <p:oleObj name="Формула" r:id="rId20" imgW="44500800" imgH="10363200" progId="Equation.3">
                  <p:embed/>
                  <p:pic>
                    <p:nvPicPr>
                      <p:cNvPr id="0" name="Изображение 45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729" y="3810868"/>
                        <a:ext cx="5238464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Управляющая кнопка: далее 3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Управляющая кнопка: домой 47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4</a:t>
            </a:r>
            <a:endParaRPr lang="ru-RU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51" name="Объект 50"/>
          <p:cNvGraphicFramePr>
            <a:graphicFrameLocks noChangeAspect="1"/>
          </p:cNvGraphicFramePr>
          <p:nvPr/>
        </p:nvGraphicFramePr>
        <p:xfrm>
          <a:off x="1211263" y="949325"/>
          <a:ext cx="5226982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7" name="Формула" r:id="rId2" imgW="47548800" imgH="10363200" progId="Equation.3">
                  <p:embed/>
                </p:oleObj>
              </mc:Choice>
              <mc:Fallback>
                <p:oleObj name="Формула" r:id="rId2" imgW="47548800" imgH="10363200" progId="Equation.3">
                  <p:embed/>
                  <p:pic>
                    <p:nvPicPr>
                      <p:cNvPr id="0" name="Изображение 267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949325"/>
                        <a:ext cx="5226982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Box 51"/>
          <p:cNvSpPr txBox="1"/>
          <p:nvPr/>
        </p:nvSpPr>
        <p:spPr>
          <a:xfrm>
            <a:off x="1202729" y="441782"/>
            <a:ext cx="53163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</a:t>
            </a:r>
            <a:r>
              <a:rPr lang="en-US" sz="2800" b="1" dirty="0" smtClean="0"/>
              <a:t> </a:t>
            </a:r>
            <a:r>
              <a:rPr lang="ru-RU" sz="2800" b="1" dirty="0" smtClean="0"/>
              <a:t>значение выражения</a:t>
            </a:r>
            <a:endParaRPr lang="ru-RU" sz="2800" b="1" dirty="0"/>
          </a:p>
        </p:txBody>
      </p:sp>
      <p:grpSp>
        <p:nvGrpSpPr>
          <p:cNvPr id="53" name="Группа 52"/>
          <p:cNvGrpSpPr/>
          <p:nvPr/>
        </p:nvGrpSpPr>
        <p:grpSpPr>
          <a:xfrm>
            <a:off x="2547388" y="2098377"/>
            <a:ext cx="1152128" cy="1368152"/>
            <a:chOff x="594384" y="2924944"/>
            <a:chExt cx="1152128" cy="1368152"/>
          </a:xfrm>
        </p:grpSpPr>
        <p:sp>
          <p:nvSpPr>
            <p:cNvPr id="54" name="Прямоугольник 53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5" name="Объект 54"/>
            <p:cNvGraphicFramePr>
              <a:graphicFrameLocks noChangeAspect="1"/>
            </p:cNvGraphicFramePr>
            <p:nvPr/>
          </p:nvGraphicFramePr>
          <p:xfrm>
            <a:off x="625096" y="3114155"/>
            <a:ext cx="1085850" cy="992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58" name="Формула" r:id="rId4" imgW="10668000" imgH="10363200" progId="Equation.3">
                    <p:embed/>
                  </p:oleObj>
                </mc:Choice>
                <mc:Fallback>
                  <p:oleObj name="Формула" r:id="rId4" imgW="10668000" imgH="10363200" progId="Equation.3">
                    <p:embed/>
                    <p:pic>
                      <p:nvPicPr>
                        <p:cNvPr id="0" name="Изображение 267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5096" y="3114155"/>
                          <a:ext cx="1085850" cy="992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6" name="Группа 55"/>
          <p:cNvGrpSpPr/>
          <p:nvPr/>
        </p:nvGrpSpPr>
        <p:grpSpPr>
          <a:xfrm>
            <a:off x="1170448" y="2112560"/>
            <a:ext cx="1152128" cy="1368152"/>
            <a:chOff x="1967759" y="2924944"/>
            <a:chExt cx="1152128" cy="1368152"/>
          </a:xfrm>
        </p:grpSpPr>
        <p:sp>
          <p:nvSpPr>
            <p:cNvPr id="57" name="Прямоугольник 56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8" name="Объект 57"/>
            <p:cNvGraphicFramePr>
              <a:graphicFrameLocks noChangeAspect="1"/>
            </p:cNvGraphicFramePr>
            <p:nvPr/>
          </p:nvGraphicFramePr>
          <p:xfrm>
            <a:off x="2137161" y="3101559"/>
            <a:ext cx="804863" cy="9985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59" name="Формула" r:id="rId6" imgW="7924800" imgH="10363200" progId="Equation.3">
                    <p:embed/>
                  </p:oleObj>
                </mc:Choice>
                <mc:Fallback>
                  <p:oleObj name="Формула" r:id="rId6" imgW="7924800" imgH="10363200" progId="Equation.3">
                    <p:embed/>
                    <p:pic>
                      <p:nvPicPr>
                        <p:cNvPr id="0" name="Изображение 267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37161" y="3101559"/>
                          <a:ext cx="804863" cy="9985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9" name="Группа 58"/>
          <p:cNvGrpSpPr/>
          <p:nvPr/>
        </p:nvGrpSpPr>
        <p:grpSpPr>
          <a:xfrm>
            <a:off x="5290610" y="2098377"/>
            <a:ext cx="1152128" cy="1368152"/>
            <a:chOff x="595929" y="4614565"/>
            <a:chExt cx="1152128" cy="1368152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595929" y="4614565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1" name="Объект 60"/>
            <p:cNvGraphicFramePr>
              <a:graphicFrameLocks noChangeAspect="1"/>
            </p:cNvGraphicFramePr>
            <p:nvPr/>
          </p:nvGraphicFramePr>
          <p:xfrm>
            <a:off x="680594" y="4840288"/>
            <a:ext cx="976313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60" name="Формула" r:id="rId8" imgW="10668000" imgH="10363200" progId="Equation.3">
                    <p:embed/>
                  </p:oleObj>
                </mc:Choice>
                <mc:Fallback>
                  <p:oleObj name="Формула" r:id="rId8" imgW="10668000" imgH="10363200" progId="Equation.3">
                    <p:embed/>
                    <p:pic>
                      <p:nvPicPr>
                        <p:cNvPr id="0" name="Изображение 267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0594" y="4840288"/>
                          <a:ext cx="976313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2" name="Группа 61"/>
          <p:cNvGrpSpPr/>
          <p:nvPr/>
        </p:nvGrpSpPr>
        <p:grpSpPr>
          <a:xfrm>
            <a:off x="3928999" y="2112560"/>
            <a:ext cx="1152128" cy="1368152"/>
            <a:chOff x="1967759" y="4653136"/>
            <a:chExt cx="1152128" cy="1368152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4" name="Объект 63"/>
            <p:cNvGraphicFramePr>
              <a:graphicFrameLocks noChangeAspect="1"/>
            </p:cNvGraphicFramePr>
            <p:nvPr/>
          </p:nvGraphicFramePr>
          <p:xfrm>
            <a:off x="2217060" y="4840864"/>
            <a:ext cx="650875" cy="995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61" name="Формула" r:id="rId10" imgW="7924800" imgH="10363200" progId="Equation.3">
                    <p:embed/>
                  </p:oleObj>
                </mc:Choice>
                <mc:Fallback>
                  <p:oleObj name="Формула" r:id="rId10" imgW="7924800" imgH="10363200" progId="Equation.3">
                    <p:embed/>
                    <p:pic>
                      <p:nvPicPr>
                        <p:cNvPr id="0" name="Изображение 2676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7060" y="4840864"/>
                          <a:ext cx="650875" cy="995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5" name="Группа 64"/>
          <p:cNvGrpSpPr/>
          <p:nvPr/>
        </p:nvGrpSpPr>
        <p:grpSpPr>
          <a:xfrm>
            <a:off x="2547388" y="4941168"/>
            <a:ext cx="1152128" cy="1368152"/>
            <a:chOff x="594384" y="2924944"/>
            <a:chExt cx="1152128" cy="1368152"/>
          </a:xfrm>
        </p:grpSpPr>
        <p:sp>
          <p:nvSpPr>
            <p:cNvPr id="66" name="Прямоугольник 65"/>
            <p:cNvSpPr/>
            <p:nvPr/>
          </p:nvSpPr>
          <p:spPr>
            <a:xfrm>
              <a:off x="594384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67" name="Объект 66"/>
            <p:cNvGraphicFramePr>
              <a:graphicFrameLocks noChangeAspect="1"/>
            </p:cNvGraphicFramePr>
            <p:nvPr/>
          </p:nvGraphicFramePr>
          <p:xfrm>
            <a:off x="718759" y="3112989"/>
            <a:ext cx="900112" cy="992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62" name="Формула" r:id="rId12" imgW="8839200" imgH="10363200" progId="Equation.3">
                    <p:embed/>
                  </p:oleObj>
                </mc:Choice>
                <mc:Fallback>
                  <p:oleObj name="Формула" r:id="rId12" imgW="8839200" imgH="10363200" progId="Equation.3">
                    <p:embed/>
                    <p:pic>
                      <p:nvPicPr>
                        <p:cNvPr id="0" name="Изображение 267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18759" y="3112989"/>
                          <a:ext cx="900112" cy="992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8" name="Группа 67"/>
          <p:cNvGrpSpPr/>
          <p:nvPr/>
        </p:nvGrpSpPr>
        <p:grpSpPr>
          <a:xfrm>
            <a:off x="5290610" y="4941168"/>
            <a:ext cx="1152128" cy="1368152"/>
            <a:chOff x="1967759" y="2924944"/>
            <a:chExt cx="1152128" cy="1368152"/>
          </a:xfrm>
        </p:grpSpPr>
        <p:sp>
          <p:nvSpPr>
            <p:cNvPr id="69" name="Прямоугольник 68"/>
            <p:cNvSpPr/>
            <p:nvPr/>
          </p:nvSpPr>
          <p:spPr>
            <a:xfrm>
              <a:off x="1967759" y="2924944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0" name="Объект 69"/>
            <p:cNvGraphicFramePr>
              <a:graphicFrameLocks noChangeAspect="1"/>
            </p:cNvGraphicFramePr>
            <p:nvPr/>
          </p:nvGraphicFramePr>
          <p:xfrm>
            <a:off x="2261974" y="3105051"/>
            <a:ext cx="563563" cy="993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63" name="Формула" r:id="rId14" imgW="6400800" imgH="10363200" progId="Equation.3">
                    <p:embed/>
                  </p:oleObj>
                </mc:Choice>
                <mc:Fallback>
                  <p:oleObj name="Формула" r:id="rId14" imgW="6400800" imgH="10363200" progId="Equation.3">
                    <p:embed/>
                    <p:pic>
                      <p:nvPicPr>
                        <p:cNvPr id="0" name="Изображение 2676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1974" y="3105051"/>
                          <a:ext cx="563563" cy="993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1" name="Группа 70"/>
          <p:cNvGrpSpPr/>
          <p:nvPr/>
        </p:nvGrpSpPr>
        <p:grpSpPr>
          <a:xfrm>
            <a:off x="1170448" y="4941168"/>
            <a:ext cx="1152128" cy="1368152"/>
            <a:chOff x="594384" y="4653136"/>
            <a:chExt cx="1152128" cy="1368152"/>
          </a:xfrm>
        </p:grpSpPr>
        <p:sp>
          <p:nvSpPr>
            <p:cNvPr id="72" name="Прямоугольник 71"/>
            <p:cNvSpPr/>
            <p:nvPr/>
          </p:nvSpPr>
          <p:spPr>
            <a:xfrm>
              <a:off x="594384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3" name="Объект 72"/>
            <p:cNvGraphicFramePr>
              <a:graphicFrameLocks noChangeAspect="1"/>
            </p:cNvGraphicFramePr>
            <p:nvPr/>
          </p:nvGraphicFramePr>
          <p:xfrm>
            <a:off x="925711" y="4839593"/>
            <a:ext cx="522288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64" name="Формула" r:id="rId16" imgW="6096000" imgH="10363200" progId="Equation.3">
                    <p:embed/>
                  </p:oleObj>
                </mc:Choice>
                <mc:Fallback>
                  <p:oleObj name="Формула" r:id="rId16" imgW="6096000" imgH="10363200" progId="Equation.3">
                    <p:embed/>
                    <p:pic>
                      <p:nvPicPr>
                        <p:cNvPr id="0" name="Изображение 267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5711" y="4839593"/>
                          <a:ext cx="522288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4" name="Группа 73"/>
          <p:cNvGrpSpPr/>
          <p:nvPr/>
        </p:nvGrpSpPr>
        <p:grpSpPr>
          <a:xfrm>
            <a:off x="3923928" y="4941168"/>
            <a:ext cx="1152128" cy="1368152"/>
            <a:chOff x="1967759" y="4653136"/>
            <a:chExt cx="1152128" cy="1368152"/>
          </a:xfrm>
        </p:grpSpPr>
        <p:sp>
          <p:nvSpPr>
            <p:cNvPr id="75" name="Прямоугольник 74"/>
            <p:cNvSpPr/>
            <p:nvPr/>
          </p:nvSpPr>
          <p:spPr>
            <a:xfrm>
              <a:off x="1967759" y="4653136"/>
              <a:ext cx="1152128" cy="1368152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76" name="Объект 75"/>
            <p:cNvGraphicFramePr>
              <a:graphicFrameLocks noChangeAspect="1"/>
            </p:cNvGraphicFramePr>
            <p:nvPr/>
          </p:nvGraphicFramePr>
          <p:xfrm>
            <a:off x="2180856" y="4841181"/>
            <a:ext cx="723900" cy="9921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65" name="Формула" r:id="rId18" imgW="8839200" imgH="10363200" progId="Equation.3">
                    <p:embed/>
                  </p:oleObj>
                </mc:Choice>
                <mc:Fallback>
                  <p:oleObj name="Формула" r:id="rId18" imgW="8839200" imgH="10363200" progId="Equation.3">
                    <p:embed/>
                    <p:pic>
                      <p:nvPicPr>
                        <p:cNvPr id="0" name="Изображение 267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0856" y="4841181"/>
                          <a:ext cx="723900" cy="9921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395536" y="4076700"/>
          <a:ext cx="6624736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6" name="Формула" r:id="rId20" imgW="60655200" imgH="5486400" progId="Equation.3">
                  <p:embed/>
                </p:oleObj>
              </mc:Choice>
              <mc:Fallback>
                <p:oleObj name="Формула" r:id="rId20" imgW="60655200" imgH="5486400" progId="Equation.3">
                  <p:embed/>
                  <p:pic>
                    <p:nvPicPr>
                      <p:cNvPr id="0" name="Объект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4076700"/>
                        <a:ext cx="6624736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5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Управляющая кнопка: домой 3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27584" y="441782"/>
            <a:ext cx="4651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                       , если</a:t>
            </a:r>
            <a:endParaRPr lang="ru-RU" sz="2800" b="1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738438" y="420688"/>
          <a:ext cx="17811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0" name="Формула" r:id="rId2" imgW="16459200" imgH="5181600" progId="Equation.3">
                  <p:embed/>
                </p:oleObj>
              </mc:Choice>
              <mc:Fallback>
                <p:oleObj name="Формула" r:id="rId2" imgW="16459200" imgH="51816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420688"/>
                        <a:ext cx="17811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254125" y="1104900"/>
          <a:ext cx="4087813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1" name="Формула" r:id="rId4" imgW="37185600" imgH="9448800" progId="Equation.3">
                  <p:embed/>
                </p:oleObj>
              </mc:Choice>
              <mc:Fallback>
                <p:oleObj name="Формула" r:id="rId4" imgW="37185600" imgH="94488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1104900"/>
                        <a:ext cx="4087813" cy="103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20788" y="2030413"/>
          <a:ext cx="4122737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22" name="Формула" r:id="rId6" imgW="37490400" imgH="9448800" progId="Equation.3">
                  <p:embed/>
                </p:oleObj>
              </mc:Choice>
              <mc:Fallback>
                <p:oleObj name="Формула" r:id="rId6" imgW="37490400" imgH="94488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788" y="2030413"/>
                        <a:ext cx="4122737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4243836" y="3212976"/>
            <a:ext cx="1152128" cy="1296144"/>
            <a:chOff x="594384" y="2996952"/>
            <a:chExt cx="1152128" cy="1296144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594384" y="2996952"/>
              <a:ext cx="1152128" cy="129614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984710" y="3191792"/>
            <a:ext cx="371475" cy="906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23" name="Формула" r:id="rId8" imgW="3657600" imgH="9448800" progId="Equation.3">
                    <p:embed/>
                  </p:oleObj>
                </mc:Choice>
                <mc:Fallback>
                  <p:oleObj name="Формула" r:id="rId8" imgW="3657600" imgH="9448800" progId="Equation.3">
                    <p:embed/>
                    <p:pic>
                      <p:nvPicPr>
                        <p:cNvPr id="0" name="Изображение 277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84710" y="3191792"/>
                          <a:ext cx="371475" cy="9064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Группа 11"/>
          <p:cNvGrpSpPr/>
          <p:nvPr/>
        </p:nvGrpSpPr>
        <p:grpSpPr>
          <a:xfrm>
            <a:off x="2849853" y="4958576"/>
            <a:ext cx="2552157" cy="1278731"/>
            <a:chOff x="1708458" y="3086372"/>
            <a:chExt cx="2552157" cy="1278731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1708458" y="3086372"/>
              <a:ext cx="2552157" cy="1278731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4" name="Объект 13"/>
            <p:cNvGraphicFramePr>
              <a:graphicFrameLocks noChangeAspect="1"/>
            </p:cNvGraphicFramePr>
            <p:nvPr/>
          </p:nvGraphicFramePr>
          <p:xfrm>
            <a:off x="2287301" y="3228430"/>
            <a:ext cx="1393825" cy="995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24" name="Формула" r:id="rId10" imgW="15849600" imgH="10363200" progId="Equation.3">
                    <p:embed/>
                  </p:oleObj>
                </mc:Choice>
                <mc:Fallback>
                  <p:oleObj name="Формула" r:id="rId10" imgW="15849600" imgH="10363200" progId="Equation.3">
                    <p:embed/>
                    <p:pic>
                      <p:nvPicPr>
                        <p:cNvPr id="0" name="Изображение 277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87301" y="3228430"/>
                          <a:ext cx="1393825" cy="995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Группа 14"/>
          <p:cNvGrpSpPr/>
          <p:nvPr/>
        </p:nvGrpSpPr>
        <p:grpSpPr>
          <a:xfrm>
            <a:off x="1318408" y="3212976"/>
            <a:ext cx="2533512" cy="1296144"/>
            <a:chOff x="3999106" y="6412297"/>
            <a:chExt cx="2533512" cy="1296144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3999106" y="6412297"/>
              <a:ext cx="2533512" cy="129614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4588873" y="6561646"/>
            <a:ext cx="1354138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25" name="Формула" r:id="rId12" imgW="15849600" imgH="10363200" progId="Equation.3">
                    <p:embed/>
                  </p:oleObj>
                </mc:Choice>
                <mc:Fallback>
                  <p:oleObj name="Формула" r:id="rId12" imgW="15849600" imgH="10363200" progId="Equation.3">
                    <p:embed/>
                    <p:pic>
                      <p:nvPicPr>
                        <p:cNvPr id="0" name="Изображение 277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88873" y="6561646"/>
                          <a:ext cx="1354138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Группа 17"/>
          <p:cNvGrpSpPr/>
          <p:nvPr/>
        </p:nvGrpSpPr>
        <p:grpSpPr>
          <a:xfrm>
            <a:off x="1327556" y="4958575"/>
            <a:ext cx="1152128" cy="1278731"/>
            <a:chOff x="1967759" y="4653136"/>
            <a:chExt cx="1152128" cy="1278731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1967759" y="4653136"/>
              <a:ext cx="1152128" cy="1278731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0" name="Объект 19"/>
            <p:cNvGraphicFramePr>
              <a:graphicFrameLocks noChangeAspect="1"/>
            </p:cNvGraphicFramePr>
            <p:nvPr/>
          </p:nvGraphicFramePr>
          <p:xfrm>
            <a:off x="2294585" y="4839270"/>
            <a:ext cx="498475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7726" name="Формула" r:id="rId14" imgW="6096000" imgH="9448800" progId="Equation.3">
                    <p:embed/>
                  </p:oleObj>
                </mc:Choice>
                <mc:Fallback>
                  <p:oleObj name="Формула" r:id="rId14" imgW="6096000" imgH="9448800" progId="Equation.3">
                    <p:embed/>
                    <p:pic>
                      <p:nvPicPr>
                        <p:cNvPr id="0" name="Изображение 277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94585" y="4839270"/>
                          <a:ext cx="498475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6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Управляющая кнопка: домой 3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27584" y="441782"/>
            <a:ext cx="4651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                       , если</a:t>
            </a:r>
            <a:endParaRPr lang="ru-RU" sz="2800" b="1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738438" y="420688"/>
          <a:ext cx="178117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0" name="Формула" r:id="rId2" imgW="16459200" imgH="5181600" progId="Equation.3">
                  <p:embed/>
                </p:oleObj>
              </mc:Choice>
              <mc:Fallback>
                <p:oleObj name="Формула" r:id="rId2" imgW="16459200" imgH="5181600" progId="Equation.3">
                  <p:embed/>
                  <p:pic>
                    <p:nvPicPr>
                      <p:cNvPr id="0" name="Изображение 287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420688"/>
                        <a:ext cx="178117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19150" y="1104900"/>
          <a:ext cx="4959350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1" name="Формула" r:id="rId4" imgW="45110400" imgH="9448800" progId="Equation.3">
                  <p:embed/>
                </p:oleObj>
              </mc:Choice>
              <mc:Fallback>
                <p:oleObj name="Формула" r:id="rId4" imgW="45110400" imgH="9448800" progId="Equation.3">
                  <p:embed/>
                  <p:pic>
                    <p:nvPicPr>
                      <p:cNvPr id="0" name="Изображение 287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1104900"/>
                        <a:ext cx="4959350" cy="103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54125" y="2030413"/>
          <a:ext cx="4056063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2" name="Формула" r:id="rId6" imgW="36880800" imgH="9448800" progId="Equation.3">
                  <p:embed/>
                </p:oleObj>
              </mc:Choice>
              <mc:Fallback>
                <p:oleObj name="Формула" r:id="rId6" imgW="36880800" imgH="9448800" progId="Equation.3">
                  <p:embed/>
                  <p:pic>
                    <p:nvPicPr>
                      <p:cNvPr id="0" name="Изображение 287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030413"/>
                        <a:ext cx="4056063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4243836" y="3212976"/>
            <a:ext cx="1152128" cy="1296144"/>
            <a:chOff x="594384" y="2996952"/>
            <a:chExt cx="1152128" cy="1296144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594384" y="2996952"/>
              <a:ext cx="1152128" cy="129614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782848" y="3192339"/>
            <a:ext cx="774700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33" name="Формула" r:id="rId8" imgW="7620000" imgH="9448800" progId="Equation.3">
                    <p:embed/>
                  </p:oleObj>
                </mc:Choice>
                <mc:Fallback>
                  <p:oleObj name="Формула" r:id="rId8" imgW="7620000" imgH="9448800" progId="Equation.3">
                    <p:embed/>
                    <p:pic>
                      <p:nvPicPr>
                        <p:cNvPr id="0" name="Изображение 287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2848" y="3192339"/>
                          <a:ext cx="774700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Группа 11"/>
          <p:cNvGrpSpPr/>
          <p:nvPr/>
        </p:nvGrpSpPr>
        <p:grpSpPr>
          <a:xfrm>
            <a:off x="1318408" y="3221682"/>
            <a:ext cx="2552157" cy="1278731"/>
            <a:chOff x="1708458" y="3086372"/>
            <a:chExt cx="2552157" cy="1278731"/>
          </a:xfrm>
        </p:grpSpPr>
        <p:sp>
          <p:nvSpPr>
            <p:cNvPr id="13" name="Прямоугольник 12"/>
            <p:cNvSpPr/>
            <p:nvPr/>
          </p:nvSpPr>
          <p:spPr>
            <a:xfrm>
              <a:off x="1708458" y="3086372"/>
              <a:ext cx="2552157" cy="1278731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4" name="Объект 13"/>
            <p:cNvGraphicFramePr>
              <a:graphicFrameLocks noChangeAspect="1"/>
            </p:cNvGraphicFramePr>
            <p:nvPr/>
          </p:nvGraphicFramePr>
          <p:xfrm>
            <a:off x="2339500" y="3228603"/>
            <a:ext cx="1287463" cy="995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34" name="Формула" r:id="rId10" imgW="14630400" imgH="10363200" progId="Equation.3">
                    <p:embed/>
                  </p:oleObj>
                </mc:Choice>
                <mc:Fallback>
                  <p:oleObj name="Формула" r:id="rId10" imgW="14630400" imgH="10363200" progId="Equation.3">
                    <p:embed/>
                    <p:pic>
                      <p:nvPicPr>
                        <p:cNvPr id="0" name="Изображение 287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9500" y="3228603"/>
                          <a:ext cx="1287463" cy="995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Группа 14"/>
          <p:cNvGrpSpPr/>
          <p:nvPr/>
        </p:nvGrpSpPr>
        <p:grpSpPr>
          <a:xfrm>
            <a:off x="2862452" y="4941167"/>
            <a:ext cx="2533512" cy="1296144"/>
            <a:chOff x="3999106" y="6412297"/>
            <a:chExt cx="2533512" cy="1296144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3999106" y="6412297"/>
              <a:ext cx="2533512" cy="129614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4629154" y="6562243"/>
            <a:ext cx="1274763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35" name="Формула" r:id="rId12" imgW="14935200" imgH="10363200" progId="Equation.3">
                    <p:embed/>
                  </p:oleObj>
                </mc:Choice>
                <mc:Fallback>
                  <p:oleObj name="Формула" r:id="rId12" imgW="14935200" imgH="10363200" progId="Equation.3">
                    <p:embed/>
                    <p:pic>
                      <p:nvPicPr>
                        <p:cNvPr id="0" name="Изображение 287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29154" y="6562243"/>
                          <a:ext cx="1274763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Группа 17"/>
          <p:cNvGrpSpPr/>
          <p:nvPr/>
        </p:nvGrpSpPr>
        <p:grpSpPr>
          <a:xfrm>
            <a:off x="1318408" y="4958580"/>
            <a:ext cx="1152128" cy="1278731"/>
            <a:chOff x="1967759" y="4653136"/>
            <a:chExt cx="1152128" cy="1278731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1967759" y="4653136"/>
              <a:ext cx="1152128" cy="1278731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0" name="Объект 19"/>
            <p:cNvGraphicFramePr>
              <a:graphicFrameLocks noChangeAspect="1"/>
            </p:cNvGraphicFramePr>
            <p:nvPr/>
          </p:nvGraphicFramePr>
          <p:xfrm>
            <a:off x="2219389" y="4839644"/>
            <a:ext cx="647700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36" name="Формула" r:id="rId14" imgW="7924800" imgH="9448800" progId="Equation.3">
                    <p:embed/>
                  </p:oleObj>
                </mc:Choice>
                <mc:Fallback>
                  <p:oleObj name="Формула" r:id="rId14" imgW="7924800" imgH="9448800" progId="Equation.3">
                    <p:embed/>
                    <p:pic>
                      <p:nvPicPr>
                        <p:cNvPr id="0" name="Изображение 287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19389" y="4839644"/>
                          <a:ext cx="647700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правляющая кнопка: далее 1">
            <a:hlinkClick r:id="" action="ppaction://hlinkshowjump?jump=nextslide" highlightClick="1"/>
          </p:cNvPr>
          <p:cNvSpPr/>
          <p:nvPr/>
        </p:nvSpPr>
        <p:spPr>
          <a:xfrm>
            <a:off x="8024021" y="2045122"/>
            <a:ext cx="792088" cy="360041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024021" y="965002"/>
            <a:ext cx="79208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7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4" name="Управляющая кнопка: домой 3">
            <a:hlinkClick r:id="rId1" action="ppaction://hlinksldjump" highlightClick="1"/>
          </p:cNvPr>
          <p:cNvSpPr/>
          <p:nvPr/>
        </p:nvSpPr>
        <p:spPr>
          <a:xfrm>
            <a:off x="8024021" y="1620727"/>
            <a:ext cx="792088" cy="360041"/>
          </a:xfrm>
          <a:prstGeom prst="actionButtonHom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27584" y="441782"/>
            <a:ext cx="46515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Вычислите                       , если</a:t>
            </a:r>
            <a:endParaRPr lang="ru-RU" sz="2800" b="1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770188" y="420688"/>
          <a:ext cx="171608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0" name="Формула" r:id="rId2" imgW="15849600" imgH="5181600" progId="Equation.3">
                  <p:embed/>
                </p:oleObj>
              </mc:Choice>
              <mc:Fallback>
                <p:oleObj name="Формула" r:id="rId2" imgW="15849600" imgH="5181600" progId="Equation.3">
                  <p:embed/>
                  <p:pic>
                    <p:nvPicPr>
                      <p:cNvPr id="0" name="Изображение 297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188" y="420688"/>
                        <a:ext cx="1716087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236663" y="1104900"/>
          <a:ext cx="4122737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1" name="Формула" r:id="rId4" imgW="37490400" imgH="9448800" progId="Equation.3">
                  <p:embed/>
                </p:oleObj>
              </mc:Choice>
              <mc:Fallback>
                <p:oleObj name="Формула" r:id="rId4" imgW="37490400" imgH="9448800" progId="Equation.3">
                  <p:embed/>
                  <p:pic>
                    <p:nvPicPr>
                      <p:cNvPr id="0" name="Изображение 297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6663" y="1104900"/>
                        <a:ext cx="4122737" cy="1030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287463" y="2030413"/>
          <a:ext cx="3989387" cy="1030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2" name="Формула" r:id="rId6" imgW="36271200" imgH="9448800" progId="Equation.3">
                  <p:embed/>
                </p:oleObj>
              </mc:Choice>
              <mc:Fallback>
                <p:oleObj name="Формула" r:id="rId6" imgW="36271200" imgH="9448800" progId="Equation.3">
                  <p:embed/>
                  <p:pic>
                    <p:nvPicPr>
                      <p:cNvPr id="0" name="Изображение 297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463" y="2030413"/>
                        <a:ext cx="3989387" cy="1030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243836" y="3212976"/>
            <a:ext cx="1152128" cy="1296144"/>
            <a:chOff x="594384" y="2996952"/>
            <a:chExt cx="1152128" cy="1296144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594384" y="2996952"/>
              <a:ext cx="1152128" cy="129614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768561" y="3192339"/>
            <a:ext cx="804862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23" name="Формула" r:id="rId8" imgW="7924800" imgH="9448800" progId="Equation.3">
                    <p:embed/>
                  </p:oleObj>
                </mc:Choice>
                <mc:Fallback>
                  <p:oleObj name="Формула" r:id="rId8" imgW="7924800" imgH="9448800" progId="Equation.3">
                    <p:embed/>
                    <p:pic>
                      <p:nvPicPr>
                        <p:cNvPr id="0" name="Изображение 297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561" y="3192339"/>
                          <a:ext cx="804862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4" name="Группа 23"/>
          <p:cNvGrpSpPr/>
          <p:nvPr/>
        </p:nvGrpSpPr>
        <p:grpSpPr>
          <a:xfrm>
            <a:off x="1318408" y="3221682"/>
            <a:ext cx="2552157" cy="1278731"/>
            <a:chOff x="1708458" y="3086372"/>
            <a:chExt cx="2552157" cy="1278731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708458" y="3086372"/>
              <a:ext cx="2552157" cy="1278731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2406175" y="3228603"/>
            <a:ext cx="1154113" cy="995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24" name="Формула" r:id="rId10" imgW="13106400" imgH="10363200" progId="Equation.3">
                    <p:embed/>
                  </p:oleObj>
                </mc:Choice>
                <mc:Fallback>
                  <p:oleObj name="Формула" r:id="rId10" imgW="13106400" imgH="10363200" progId="Equation.3">
                    <p:embed/>
                    <p:pic>
                      <p:nvPicPr>
                        <p:cNvPr id="0" name="Изображение 297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6175" y="3228603"/>
                          <a:ext cx="1154113" cy="995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7" name="Группа 26"/>
          <p:cNvGrpSpPr/>
          <p:nvPr/>
        </p:nvGrpSpPr>
        <p:grpSpPr>
          <a:xfrm>
            <a:off x="2862452" y="4941167"/>
            <a:ext cx="2533512" cy="1296144"/>
            <a:chOff x="3999106" y="6412297"/>
            <a:chExt cx="2533512" cy="1296144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3999106" y="6412297"/>
              <a:ext cx="2533512" cy="129614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29" name="Объект 28"/>
            <p:cNvGraphicFramePr>
              <a:graphicFrameLocks noChangeAspect="1"/>
            </p:cNvGraphicFramePr>
            <p:nvPr/>
          </p:nvGraphicFramePr>
          <p:xfrm>
            <a:off x="4706942" y="6562243"/>
            <a:ext cx="1117600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25" name="Формула" r:id="rId12" imgW="13106400" imgH="10363200" progId="Equation.3">
                    <p:embed/>
                  </p:oleObj>
                </mc:Choice>
                <mc:Fallback>
                  <p:oleObj name="Формула" r:id="rId12" imgW="13106400" imgH="10363200" progId="Equation.3">
                    <p:embed/>
                    <p:pic>
                      <p:nvPicPr>
                        <p:cNvPr id="0" name="Изображение 297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06942" y="6562243"/>
                          <a:ext cx="1117600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0" name="Группа 29"/>
          <p:cNvGrpSpPr/>
          <p:nvPr/>
        </p:nvGrpSpPr>
        <p:grpSpPr>
          <a:xfrm>
            <a:off x="1318408" y="4958580"/>
            <a:ext cx="1152128" cy="1278731"/>
            <a:chOff x="1967759" y="4653136"/>
            <a:chExt cx="1152128" cy="1278731"/>
          </a:xfrm>
        </p:grpSpPr>
        <p:sp>
          <p:nvSpPr>
            <p:cNvPr id="31" name="Прямоугольник 30"/>
            <p:cNvSpPr/>
            <p:nvPr/>
          </p:nvSpPr>
          <p:spPr>
            <a:xfrm>
              <a:off x="1967759" y="4653136"/>
              <a:ext cx="1152128" cy="1278731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32" name="Объект 31"/>
            <p:cNvGraphicFramePr>
              <a:graphicFrameLocks noChangeAspect="1"/>
            </p:cNvGraphicFramePr>
            <p:nvPr/>
          </p:nvGraphicFramePr>
          <p:xfrm>
            <a:off x="2319401" y="4839644"/>
            <a:ext cx="447675" cy="9064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726" name="Формула" r:id="rId14" imgW="5486400" imgH="9448800" progId="Equation.3">
                    <p:embed/>
                  </p:oleObj>
                </mc:Choice>
                <mc:Fallback>
                  <p:oleObj name="Формула" r:id="rId14" imgW="5486400" imgH="9448800" progId="Equation.3">
                    <p:embed/>
                    <p:pic>
                      <p:nvPicPr>
                        <p:cNvPr id="0" name="Изображение 297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9401" y="4839644"/>
                          <a:ext cx="447675" cy="9064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464</Words>
  <Application>WPS Presentation</Application>
  <PresentationFormat>Экран (4:3)</PresentationFormat>
  <Paragraphs>128</Paragraphs>
  <Slides>17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103</vt:i4>
      </vt:variant>
      <vt:variant>
        <vt:lpstr>幻灯片标题</vt:lpstr>
      </vt:variant>
      <vt:variant>
        <vt:i4>17</vt:i4>
      </vt:variant>
    </vt:vector>
  </HeadingPairs>
  <TitlesOfParts>
    <vt:vector size="128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86</cp:revision>
  <dcterms:created xsi:type="dcterms:W3CDTF">2022-06-13T05:19:00Z</dcterms:created>
  <dcterms:modified xsi:type="dcterms:W3CDTF">2025-02-16T17:52:56Z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9FC1E84633114636932A2DF0CED68799_12</vt:lpwstr>
  </property>
  <property fmtid="{D5CDD505-2E9C-101B-9397-08002B2CF9AE}" pid="3" name="KSOProductBuildVer">
    <vt:lpwstr>1049-12.2.0.19805</vt:lpwstr>
  </property>
</Properties>
</file>