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306" r:id="rId6"/>
    <p:sldId id="258" r:id="rId7"/>
    <p:sldId id="333" r:id="rId8"/>
    <p:sldId id="338" r:id="rId9"/>
    <p:sldId id="308" r:id="rId10"/>
    <p:sldId id="339" r:id="rId11"/>
    <p:sldId id="341" r:id="rId12"/>
    <p:sldId id="340" r:id="rId13"/>
    <p:sldId id="343" r:id="rId14"/>
    <p:sldId id="342" r:id="rId15"/>
    <p:sldId id="344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45" r:id="rId26"/>
    <p:sldId id="356" r:id="rId27"/>
    <p:sldId id="257" r:id="rId28"/>
    <p:sldId id="35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2894" autoAdjust="0"/>
  </p:normalViewPr>
  <p:slideViewPr>
    <p:cSldViewPr showGuides="1">
      <p:cViewPr varScale="1">
        <p:scale>
          <a:sx n="107" d="100"/>
          <a:sy n="107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2" Type="http://schemas.openxmlformats.org/officeDocument/2006/relationships/image" Target="../media/image2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6.vml.rels><?xml version="1.0" encoding="UTF-8" standalone="yes"?>
<Relationships xmlns="http://schemas.openxmlformats.org/package/2006/relationships"><Relationship Id="rId4" Type="http://schemas.openxmlformats.org/officeDocument/2006/relationships/image" Target="../media/image80.wmf"/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7.vml.rels><?xml version="1.0" encoding="UTF-8" standalone="yes"?>
<Relationships xmlns="http://schemas.openxmlformats.org/package/2006/relationships"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8.vml.rels><?xml version="1.0" encoding="UTF-8" standalone="yes"?>
<Relationships xmlns="http://schemas.openxmlformats.org/package/2006/relationships"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 – последовательно 3 раза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Визуализация решения на данном слайде отсутствует.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 и правильного ответа следует нажимать на прямоугольники</a:t>
            </a:r>
            <a:r>
              <a:rPr lang="ru-RU" baseline="0" dirty="0" smtClean="0"/>
              <a:t> с примерами – последовательно 5 раз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 и правильного ответа следует нажимать на прямоугольники</a:t>
            </a:r>
            <a:r>
              <a:rPr lang="ru-RU" baseline="0" dirty="0" smtClean="0"/>
              <a:t> с примерами – последовательно 5 раз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Визуализация решения на данном слайде отсутствует.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правильного/неправильного ответа необходимо нажимать на формулы</a:t>
            </a:r>
            <a:r>
              <a:rPr lang="ru-RU" baseline="0" dirty="0" smtClean="0"/>
              <a:t> в прямоугольниках.</a:t>
            </a:r>
            <a:r>
              <a:rPr lang="en-US" baseline="0" dirty="0" smtClean="0"/>
              <a:t> </a:t>
            </a:r>
            <a:r>
              <a:rPr lang="ru-RU" baseline="0" dirty="0" smtClean="0"/>
              <a:t>При нажатии на прямоугольник «Проверка» – визуализация подробного решения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 и правильного ответа следует нажимать на прямоугольники</a:t>
            </a:r>
            <a:r>
              <a:rPr lang="ru-RU" baseline="0" dirty="0" smtClean="0"/>
              <a:t> с примерами – последовательно 5 раз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 </a:t>
            </a:r>
            <a:r>
              <a:rPr lang="ru-RU" dirty="0" err="1" smtClean="0"/>
              <a:t>иследует</a:t>
            </a:r>
            <a:r>
              <a:rPr lang="ru-RU" dirty="0" smtClean="0"/>
              <a:t> нажимать на прямоугольник</a:t>
            </a:r>
            <a:r>
              <a:rPr lang="ru-RU" baseline="0" dirty="0" smtClean="0"/>
              <a:t> «Решение»– последовательно 3 раза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ответа – нажимаем на прямоугольник «Решение». В скобках обозначено количество последовательных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Статический слайд. Переход на следующий слайд по управляющей кнопке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</a:t>
            </a:r>
            <a:r>
              <a:rPr lang="ru-RU" dirty="0" smtClean="0"/>
              <a:t>следует нажимать на прямоугольник</a:t>
            </a:r>
            <a:r>
              <a:rPr lang="ru-RU" baseline="0" dirty="0" smtClean="0"/>
              <a:t> «Решение» – 4 раза. После появления кнопки «</a:t>
            </a:r>
            <a:r>
              <a:rPr lang="en-US" baseline="0" dirty="0" smtClean="0"/>
              <a:t>i</a:t>
            </a:r>
            <a:r>
              <a:rPr lang="ru-RU" baseline="0" dirty="0" smtClean="0"/>
              <a:t>» - нажимаем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Тождественные преобразования выражений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1" name="Овал 10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23529" y="1391388"/>
            <a:ext cx="569716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Сокращение дробей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553035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619563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97912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764440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53034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619562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697911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6764439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сложения и</a:t>
            </a:r>
            <a:r>
              <a:rPr lang="ru-RU" sz="36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умножения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Тождественные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преобразования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Тождественные преобразования выражений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Тождественные преобразования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преобразований.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0" name="Овал 9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Подготовка к контрольной работе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61599" y="2420889"/>
            <a:ext cx="4089964" cy="417785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2420890"/>
            <a:ext cx="4089964" cy="417784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91137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Какому выражению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тождественно равно выражение: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23529" y="1391388"/>
            <a:ext cx="569716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Приведение подобных членов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23529" y="1391388"/>
            <a:ext cx="569716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2-1) Знак перед скобками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23529" y="1391388"/>
            <a:ext cx="569716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Знак перед скобками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выполнения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тождественных  преобразований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23529" y="1391388"/>
            <a:ext cx="569716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Умножение суммы на число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3" Type="http://schemas.openxmlformats.org/officeDocument/2006/relationships/theme" Target="../theme/theme1.xml"/><Relationship Id="rId42" Type="http://schemas.openxmlformats.org/officeDocument/2006/relationships/image" Target="../media/image7.jpeg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42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7.v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46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4.jpeg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44.wmf"/><Relationship Id="rId10" Type="http://schemas.openxmlformats.org/officeDocument/2006/relationships/notesSlide" Target="../notesSlides/notesSlide9.xml"/><Relationship Id="rId1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jpeg"/><Relationship Id="rId8" Type="http://schemas.openxmlformats.org/officeDocument/2006/relationships/image" Target="../media/image50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7.wmf"/><Relationship Id="rId12" Type="http://schemas.openxmlformats.org/officeDocument/2006/relationships/notesSlide" Target="../notesSlides/notesSlide10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11.xml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9.vml"/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53.wmf"/><Relationship Id="rId6" Type="http://schemas.openxmlformats.org/officeDocument/2006/relationships/oleObject" Target="../embeddings/oleObject44.bin"/><Relationship Id="rId5" Type="http://schemas.openxmlformats.org/officeDocument/2006/relationships/image" Target="../media/image34.jpeg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51.wmf"/><Relationship Id="rId10" Type="http://schemas.openxmlformats.org/officeDocument/2006/relationships/notesSlide" Target="../notesSlides/notesSlide11.xml"/><Relationship Id="rId1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jpeg"/><Relationship Id="rId8" Type="http://schemas.openxmlformats.org/officeDocument/2006/relationships/image" Target="../media/image57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54.wmf"/><Relationship Id="rId12" Type="http://schemas.openxmlformats.org/officeDocument/2006/relationships/notesSlide" Target="../notesSlides/notesSlide12.xml"/><Relationship Id="rId11" Type="http://schemas.openxmlformats.org/officeDocument/2006/relationships/vmlDrawing" Target="../drawings/vmlDrawing10.vml"/><Relationship Id="rId10" Type="http://schemas.openxmlformats.org/officeDocument/2006/relationships/slideLayout" Target="../slideLayouts/slideLayout11.xml"/><Relationship Id="rId1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61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58.wmf"/><Relationship Id="rId11" Type="http://schemas.openxmlformats.org/officeDocument/2006/relationships/notesSlide" Target="../notesSlides/notesSlide13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49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4.jpeg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6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4.bin"/><Relationship Id="rId2" Type="http://schemas.openxmlformats.org/officeDocument/2006/relationships/image" Target="../media/image62.wmf"/><Relationship Id="rId12" Type="http://schemas.openxmlformats.org/officeDocument/2006/relationships/notesSlide" Target="../notesSlides/notesSlide14.xml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11.xml"/><Relationship Id="rId1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69.wmf"/><Relationship Id="rId7" Type="http://schemas.openxmlformats.org/officeDocument/2006/relationships/oleObject" Target="../embeddings/oleObject60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66.wmf"/><Relationship Id="rId11" Type="http://schemas.openxmlformats.org/officeDocument/2006/relationships/notesSlide" Target="../notesSlides/notesSlide15.xml"/><Relationship Id="rId10" Type="http://schemas.openxmlformats.org/officeDocument/2006/relationships/vmlDrawing" Target="../drawings/vmlDrawing13.vml"/><Relationship Id="rId1" Type="http://schemas.openxmlformats.org/officeDocument/2006/relationships/oleObject" Target="../embeddings/oleObject57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73.wmf"/><Relationship Id="rId7" Type="http://schemas.openxmlformats.org/officeDocument/2006/relationships/oleObject" Target="../embeddings/oleObject64.bin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71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70.wmf"/><Relationship Id="rId11" Type="http://schemas.openxmlformats.org/officeDocument/2006/relationships/notesSlide" Target="../notesSlides/notesSlide16.xml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61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5.vml"/><Relationship Id="rId8" Type="http://schemas.openxmlformats.org/officeDocument/2006/relationships/slideLayout" Target="../slideLayouts/slideLayout9.xml"/><Relationship Id="rId7" Type="http://schemas.openxmlformats.org/officeDocument/2006/relationships/image" Target="../media/image76.wmf"/><Relationship Id="rId6" Type="http://schemas.openxmlformats.org/officeDocument/2006/relationships/oleObject" Target="../embeddings/oleObject67.bin"/><Relationship Id="rId5" Type="http://schemas.openxmlformats.org/officeDocument/2006/relationships/image" Target="../media/image34.jpeg"/><Relationship Id="rId4" Type="http://schemas.openxmlformats.org/officeDocument/2006/relationships/image" Target="../media/image75.wmf"/><Relationship Id="rId3" Type="http://schemas.openxmlformats.org/officeDocument/2006/relationships/oleObject" Target="../embeddings/oleObject66.bin"/><Relationship Id="rId2" Type="http://schemas.openxmlformats.org/officeDocument/2006/relationships/image" Target="../media/image74.wmf"/><Relationship Id="rId10" Type="http://schemas.openxmlformats.org/officeDocument/2006/relationships/notesSlide" Target="../notesSlides/notesSlide17.xml"/><Relationship Id="rId1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80.wmf"/><Relationship Id="rId7" Type="http://schemas.openxmlformats.org/officeDocument/2006/relationships/oleObject" Target="../embeddings/oleObject71.bin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8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77.wmf"/><Relationship Id="rId11" Type="http://schemas.openxmlformats.org/officeDocument/2006/relationships/notesSlide" Target="../notesSlides/notesSlide18.xml"/><Relationship Id="rId10" Type="http://schemas.openxmlformats.org/officeDocument/2006/relationships/vmlDrawing" Target="../drawings/vmlDrawing16.vml"/><Relationship Id="rId1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7" Type="http://schemas.openxmlformats.org/officeDocument/2006/relationships/notesSlide" Target="../notesSlides/notesSlide2.xml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4.xml"/><Relationship Id="rId24" Type="http://schemas.openxmlformats.org/officeDocument/2006/relationships/image" Target="../media/image20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9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84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2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81.wmf"/><Relationship Id="rId11" Type="http://schemas.openxmlformats.org/officeDocument/2006/relationships/notesSlide" Target="../notesSlides/notesSlide19.xml"/><Relationship Id="rId10" Type="http://schemas.openxmlformats.org/officeDocument/2006/relationships/vmlDrawing" Target="../drawings/vmlDrawing17.vml"/><Relationship Id="rId1" Type="http://schemas.openxmlformats.org/officeDocument/2006/relationships/oleObject" Target="../embeddings/oleObject72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88.wmf"/><Relationship Id="rId7" Type="http://schemas.openxmlformats.org/officeDocument/2006/relationships/oleObject" Target="../embeddings/oleObject79.bin"/><Relationship Id="rId6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86.wmf"/><Relationship Id="rId3" Type="http://schemas.openxmlformats.org/officeDocument/2006/relationships/oleObject" Target="../embeddings/oleObject77.bin"/><Relationship Id="rId2" Type="http://schemas.openxmlformats.org/officeDocument/2006/relationships/image" Target="../media/image85.wmf"/><Relationship Id="rId11" Type="http://schemas.openxmlformats.org/officeDocument/2006/relationships/notesSlide" Target="../notesSlides/notesSlide20.xml"/><Relationship Id="rId10" Type="http://schemas.openxmlformats.org/officeDocument/2006/relationships/vmlDrawing" Target="../drawings/vmlDrawing18.vml"/><Relationship Id="rId1" Type="http://schemas.openxmlformats.org/officeDocument/2006/relationships/oleObject" Target="../embeddings/oleObject76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4.wmf"/><Relationship Id="rId8" Type="http://schemas.openxmlformats.org/officeDocument/2006/relationships/oleObject" Target="../embeddings/oleObject82.bin"/><Relationship Id="rId7" Type="http://schemas.openxmlformats.org/officeDocument/2006/relationships/image" Target="../media/image93.wmf"/><Relationship Id="rId6" Type="http://schemas.openxmlformats.org/officeDocument/2006/relationships/oleObject" Target="../embeddings/oleObject81.bin"/><Relationship Id="rId5" Type="http://schemas.openxmlformats.org/officeDocument/2006/relationships/image" Target="../media/image92.wmf"/><Relationship Id="rId4" Type="http://schemas.openxmlformats.org/officeDocument/2006/relationships/oleObject" Target="../embeddings/oleObject80.bin"/><Relationship Id="rId3" Type="http://schemas.openxmlformats.org/officeDocument/2006/relationships/image" Target="../media/image91.jpeg"/><Relationship Id="rId2" Type="http://schemas.openxmlformats.org/officeDocument/2006/relationships/image" Target="../media/image90.jpeg"/><Relationship Id="rId12" Type="http://schemas.openxmlformats.org/officeDocument/2006/relationships/notesSlide" Target="../notesSlides/notesSlide21.xml"/><Relationship Id="rId11" Type="http://schemas.openxmlformats.org/officeDocument/2006/relationships/vmlDrawing" Target="../drawings/vmlDrawing19.vml"/><Relationship Id="rId10" Type="http://schemas.openxmlformats.org/officeDocument/2006/relationships/slideLayout" Target="../slideLayouts/slideLayout13.xml"/><Relationship Id="rId1" Type="http://schemas.openxmlformats.org/officeDocument/2006/relationships/image" Target="../media/image89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2.xml"/><Relationship Id="rId7" Type="http://schemas.openxmlformats.org/officeDocument/2006/relationships/vmlDrawing" Target="../drawings/vmlDrawing20.vml"/><Relationship Id="rId6" Type="http://schemas.openxmlformats.org/officeDocument/2006/relationships/slideLayout" Target="../slideLayouts/slideLayout10.xml"/><Relationship Id="rId5" Type="http://schemas.openxmlformats.org/officeDocument/2006/relationships/image" Target="../media/image96.wmf"/><Relationship Id="rId4" Type="http://schemas.openxmlformats.org/officeDocument/2006/relationships/oleObject" Target="../embeddings/oleObject84.bin"/><Relationship Id="rId3" Type="http://schemas.openxmlformats.org/officeDocument/2006/relationships/image" Target="../media/image34.jpeg"/><Relationship Id="rId2" Type="http://schemas.openxmlformats.org/officeDocument/2006/relationships/image" Target="../media/image95.wmf"/><Relationship Id="rId1" Type="http://schemas.openxmlformats.org/officeDocument/2006/relationships/oleObject" Target="../embeddings/oleObject83.bin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1.vml"/><Relationship Id="rId8" Type="http://schemas.openxmlformats.org/officeDocument/2006/relationships/slideLayout" Target="../slideLayouts/slideLayout11.xml"/><Relationship Id="rId7" Type="http://schemas.openxmlformats.org/officeDocument/2006/relationships/image" Target="../media/image34.jpeg"/><Relationship Id="rId6" Type="http://schemas.openxmlformats.org/officeDocument/2006/relationships/image" Target="../media/image99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98.wmf"/><Relationship Id="rId3" Type="http://schemas.openxmlformats.org/officeDocument/2006/relationships/oleObject" Target="../embeddings/oleObject86.bin"/><Relationship Id="rId2" Type="http://schemas.openxmlformats.org/officeDocument/2006/relationships/image" Target="../media/image97.wmf"/><Relationship Id="rId10" Type="http://schemas.openxmlformats.org/officeDocument/2006/relationships/notesSlide" Target="../notesSlides/notesSlide23.xml"/><Relationship Id="rId1" Type="http://schemas.openxmlformats.org/officeDocument/2006/relationships/oleObject" Target="../embeddings/oleObject85.bin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hyperlink" Target="http://www.skyhorse.ua/wp-content/uploads/2019/06/2329-marki-s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mg.epochtimes.com.tw/upload/images/2016/08/18/214333_medium.jpg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1.wmf"/><Relationship Id="rId15" Type="http://schemas.openxmlformats.org/officeDocument/2006/relationships/notesSlide" Target="../notesSlides/notesSlide3.xml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5.xml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7.xml"/><Relationship Id="rId1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7.wmf"/><Relationship Id="rId14" Type="http://schemas.openxmlformats.org/officeDocument/2006/relationships/notesSlide" Target="../notesSlides/notesSlide5.xml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12.xml"/><Relationship Id="rId11" Type="http://schemas.openxmlformats.org/officeDocument/2006/relationships/slide" Target="slide4.xml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6.xml"/><Relationship Id="rId7" Type="http://schemas.openxmlformats.org/officeDocument/2006/relationships/image" Target="../media/image35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34.jpeg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32.wmf"/><Relationship Id="rId10" Type="http://schemas.openxmlformats.org/officeDocument/2006/relationships/notesSlide" Target="../notesSlides/notesSlide6.xml"/><Relationship Id="rId1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36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40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6974205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9513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16168" y="2077542"/>
            <a:ext cx="7412170" cy="1207441"/>
          </a:xfrm>
          <a:prstGeom prst="wedgeRectCallout">
            <a:avLst>
              <a:gd name="adj1" fmla="val 17023"/>
              <a:gd name="adj2" fmla="val -7289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перед скобками стоит знак «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то скобки опускают,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сохраняя знак каждого слагаемого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входящего в скобки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52575" y="4294188"/>
          <a:ext cx="54641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0" name="Формула" r:id="rId1" imgW="44196000" imgH="5181600" progId="Equation.3">
                  <p:embed/>
                </p:oleObj>
              </mc:Choice>
              <mc:Fallback>
                <p:oleObj name="Формула" r:id="rId1" imgW="44196000" imgH="5181600" progId="Equation.3">
                  <p:embed/>
                  <p:pic>
                    <p:nvPicPr>
                      <p:cNvPr id="0" name="Изображение 870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4294188"/>
                        <a:ext cx="54641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839913" y="4878388"/>
          <a:ext cx="4838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1" name="Формула" r:id="rId3" imgW="41452800" imgH="5181600" progId="Equation.3">
                  <p:embed/>
                </p:oleObj>
              </mc:Choice>
              <mc:Fallback>
                <p:oleObj name="Формула" r:id="rId3" imgW="41452800" imgH="5181600" progId="Equation.3">
                  <p:embed/>
                  <p:pic>
                    <p:nvPicPr>
                      <p:cNvPr id="0" name="Изображение 870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4878388"/>
                        <a:ext cx="4838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9" name="Овал 8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11275" y="5516563"/>
          <a:ext cx="57991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2" name="Формула" r:id="rId6" imgW="49682400" imgH="5181600" progId="Equation.3">
                  <p:embed/>
                </p:oleObj>
              </mc:Choice>
              <mc:Fallback>
                <p:oleObj name="Формула" r:id="rId6" imgW="49682400" imgH="5181600" progId="Equation.3">
                  <p:embed/>
                  <p:pic>
                    <p:nvPicPr>
                      <p:cNvPr id="0" name="Изображение 870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5516563"/>
                        <a:ext cx="57991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Овал 15"/>
          <p:cNvSpPr/>
          <p:nvPr/>
        </p:nvSpPr>
        <p:spPr>
          <a:xfrm>
            <a:off x="3203848" y="428354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099608" y="428354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604171" y="491633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148064" y="491633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586764" y="5545578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605264" y="5545578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Раскройте скобки: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58945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17656" y="2541932"/>
          <a:ext cx="50625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4" name="Формула" r:id="rId1" imgW="41452800" imgH="5181600" progId="Equation.3">
                  <p:embed/>
                </p:oleObj>
              </mc:Choice>
              <mc:Fallback>
                <p:oleObj name="Формула" r:id="rId1" imgW="41452800" imgH="5181600" progId="Equation.3">
                  <p:embed/>
                  <p:pic>
                    <p:nvPicPr>
                      <p:cNvPr id="0" name="Изображение 89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656" y="2541932"/>
                        <a:ext cx="506253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774557" y="2476740"/>
            <a:ext cx="2304256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88815" y="3387424"/>
          <a:ext cx="4748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5" name="Формула" r:id="rId3" imgW="42976800" imgH="5181600" progId="Equation.3">
                  <p:embed/>
                </p:oleObj>
              </mc:Choice>
              <mc:Fallback>
                <p:oleObj name="Формула" r:id="rId3" imgW="42976800" imgH="5181600" progId="Equation.3">
                  <p:embed/>
                  <p:pic>
                    <p:nvPicPr>
                      <p:cNvPr id="0" name="Изображение 89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815" y="3387424"/>
                        <a:ext cx="47482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563888" y="3387424"/>
            <a:ext cx="2232248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99592" y="4393652"/>
          <a:ext cx="500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6" name="Формула" r:id="rId5" imgW="46634400" imgH="5181600" progId="Equation.3">
                  <p:embed/>
                </p:oleObj>
              </mc:Choice>
              <mc:Fallback>
                <p:oleObj name="Формула" r:id="rId5" imgW="46634400" imgH="5181600" progId="Equation.3">
                  <p:embed/>
                  <p:pic>
                    <p:nvPicPr>
                      <p:cNvPr id="0" name="Изображение 89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393652"/>
                        <a:ext cx="50038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801983" y="4297895"/>
            <a:ext cx="2276830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6615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99592" y="5282481"/>
          <a:ext cx="626469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7" name="Формула" r:id="rId7" imgW="51816000" imgH="5181600" progId="Equation.3">
                  <p:embed/>
                </p:oleObj>
              </mc:Choice>
              <mc:Fallback>
                <p:oleObj name="Формула" r:id="rId7" imgW="51816000" imgH="5181600" progId="Equation.3">
                  <p:embed/>
                  <p:pic>
                    <p:nvPicPr>
                      <p:cNvPr id="0" name="Изображение 89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82481"/>
                        <a:ext cx="6264696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294037" y="5297056"/>
            <a:ext cx="2870251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0" name="Группа 19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21" name="Овал 20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5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9513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16168" y="2077542"/>
            <a:ext cx="7977262" cy="1207441"/>
          </a:xfrm>
          <a:prstGeom prst="wedgeRectCallout">
            <a:avLst>
              <a:gd name="adj1" fmla="val 17023"/>
              <a:gd name="adj2" fmla="val -7289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перед скобками стоит знак «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минус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то скобки опускают,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изменяя знак каждого слагаемого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входящего в скобки,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противоположный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52575" y="4294188"/>
          <a:ext cx="54641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4" name="Формула" r:id="rId1" imgW="44196000" imgH="5181600" progId="Equation.3">
                  <p:embed/>
                </p:oleObj>
              </mc:Choice>
              <mc:Fallback>
                <p:oleObj name="Формула" r:id="rId1" imgW="44196000" imgH="5181600" progId="Equation.3">
                  <p:embed/>
                  <p:pic>
                    <p:nvPicPr>
                      <p:cNvPr id="0" name="Изображение 88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4294188"/>
                        <a:ext cx="54641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38288" y="4878388"/>
          <a:ext cx="54435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5" name="Формула" r:id="rId3" imgW="46634400" imgH="5181600" progId="Equation.3">
                  <p:embed/>
                </p:oleObj>
              </mc:Choice>
              <mc:Fallback>
                <p:oleObj name="Формула" r:id="rId3" imgW="46634400" imgH="5181600" progId="Equation.3">
                  <p:embed/>
                  <p:pic>
                    <p:nvPicPr>
                      <p:cNvPr id="0" name="Изображение 88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4878388"/>
                        <a:ext cx="54435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9" name="Овал 8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28738" y="5516563"/>
          <a:ext cx="57642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6" name="Формула" r:id="rId6" imgW="49377600" imgH="5181600" progId="Equation.3">
                  <p:embed/>
                </p:oleObj>
              </mc:Choice>
              <mc:Fallback>
                <p:oleObj name="Формула" r:id="rId6" imgW="49377600" imgH="5181600" progId="Equation.3">
                  <p:embed/>
                  <p:pic>
                    <p:nvPicPr>
                      <p:cNvPr id="0" name="Изображение 88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5516563"/>
                        <a:ext cx="576421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Овал 15"/>
          <p:cNvSpPr/>
          <p:nvPr/>
        </p:nvSpPr>
        <p:spPr>
          <a:xfrm>
            <a:off x="3203848" y="428354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099608" y="428354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604171" y="4916332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436096" y="4897813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586764" y="5545578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605264" y="5545578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076056" y="4296077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499992" y="4897813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001689" y="5542903"/>
            <a:ext cx="457200" cy="64509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0"/>
                            </p:stCondLst>
                            <p:childTnLst>
                              <p:par>
                                <p:cTn id="5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Раскройте скобки: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58945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17656" y="2541932"/>
          <a:ext cx="50625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4" name="Формула" r:id="rId1" imgW="41452800" imgH="5181600" progId="Equation.3">
                  <p:embed/>
                </p:oleObj>
              </mc:Choice>
              <mc:Fallback>
                <p:oleObj name="Формула" r:id="rId1" imgW="41452800" imgH="5181600" progId="Equation.3">
                  <p:embed/>
                  <p:pic>
                    <p:nvPicPr>
                      <p:cNvPr id="0" name="Изображение 90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656" y="2541932"/>
                        <a:ext cx="506253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774557" y="2476740"/>
            <a:ext cx="2304256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88815" y="3387424"/>
          <a:ext cx="4748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5" name="Формула" r:id="rId3" imgW="42976800" imgH="5181600" progId="Equation.3">
                  <p:embed/>
                </p:oleObj>
              </mc:Choice>
              <mc:Fallback>
                <p:oleObj name="Формула" r:id="rId3" imgW="42976800" imgH="5181600" progId="Equation.3">
                  <p:embed/>
                  <p:pic>
                    <p:nvPicPr>
                      <p:cNvPr id="0" name="Изображение 90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815" y="3387424"/>
                        <a:ext cx="47482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563888" y="3387424"/>
            <a:ext cx="2232248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99592" y="4393652"/>
          <a:ext cx="500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6" name="Формула" r:id="rId5" imgW="46634400" imgH="5181600" progId="Equation.3">
                  <p:embed/>
                </p:oleObj>
              </mc:Choice>
              <mc:Fallback>
                <p:oleObj name="Формула" r:id="rId5" imgW="46634400" imgH="5181600" progId="Equation.3">
                  <p:embed/>
                  <p:pic>
                    <p:nvPicPr>
                      <p:cNvPr id="0" name="Изображение 90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393652"/>
                        <a:ext cx="50038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801983" y="4297895"/>
            <a:ext cx="2276830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6615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99592" y="5282481"/>
          <a:ext cx="626469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7" name="Формула" r:id="rId7" imgW="51816000" imgH="5181600" progId="Equation.3">
                  <p:embed/>
                </p:oleObj>
              </mc:Choice>
              <mc:Fallback>
                <p:oleObj name="Формула" r:id="rId7" imgW="51816000" imgH="5181600" progId="Equation.3">
                  <p:embed/>
                  <p:pic>
                    <p:nvPicPr>
                      <p:cNvPr id="0" name="Изображение 90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82481"/>
                        <a:ext cx="6264696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294037" y="5297056"/>
            <a:ext cx="2870251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7" name="Овал 16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1758" y="1412776"/>
            <a:ext cx="6930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Раскройте скобки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приведите подобные слагаемые: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7495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65876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59757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2677705"/>
          <a:ext cx="684076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2" name="Формула" r:id="rId1" imgW="54864000" imgH="5181600" progId="Equation.3">
                  <p:embed/>
                </p:oleObj>
              </mc:Choice>
              <mc:Fallback>
                <p:oleObj name="Формула" r:id="rId1" imgW="54864000" imgH="5181600" progId="Equation.3">
                  <p:embed/>
                  <p:pic>
                    <p:nvPicPr>
                      <p:cNvPr id="0" name="Изображение 91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677705"/>
                        <a:ext cx="684076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7584" y="3586940"/>
          <a:ext cx="51847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3" name="Формула" r:id="rId3" imgW="46939200" imgH="5181600" progId="Equation.3">
                  <p:embed/>
                </p:oleObj>
              </mc:Choice>
              <mc:Fallback>
                <p:oleObj name="Формула" r:id="rId3" imgW="46939200" imgH="5181600" progId="Equation.3">
                  <p:embed/>
                  <p:pic>
                    <p:nvPicPr>
                      <p:cNvPr id="0" name="Изображение 91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86940"/>
                        <a:ext cx="51847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53063" y="4553490"/>
          <a:ext cx="674327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4" name="Формула" r:id="rId5" imgW="57607200" imgH="5181600" progId="Equation.3">
                  <p:embed/>
                </p:oleObj>
              </mc:Choice>
              <mc:Fallback>
                <p:oleObj name="Формула" r:id="rId5" imgW="57607200" imgH="5181600" progId="Equation.3">
                  <p:embed/>
                  <p:pic>
                    <p:nvPicPr>
                      <p:cNvPr id="0" name="Изображение 91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063" y="4553490"/>
                        <a:ext cx="674327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6615" y="551722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40337" y="5445407"/>
          <a:ext cx="59705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5" name="Формула" r:id="rId7" imgW="49377600" imgH="5181600" progId="Equation.3">
                  <p:embed/>
                </p:oleObj>
              </mc:Choice>
              <mc:Fallback>
                <p:oleObj name="Формула" r:id="rId7" imgW="49377600" imgH="5181600" progId="Equation.3">
                  <p:embed/>
                  <p:pic>
                    <p:nvPicPr>
                      <p:cNvPr id="0" name="Изображение 91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337" y="5445407"/>
                        <a:ext cx="597058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635896" y="3223342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285525" y="3223342"/>
            <a:ext cx="57450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635896" y="2636815"/>
            <a:ext cx="252028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156176" y="2636814"/>
            <a:ext cx="1525287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888749" y="4162818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538378" y="4162818"/>
            <a:ext cx="57450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027820" y="3547499"/>
            <a:ext cx="1832212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860032" y="3547499"/>
            <a:ext cx="1190994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688052" y="5101626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355976" y="5101626"/>
            <a:ext cx="8776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688052" y="4537611"/>
            <a:ext cx="2468124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64262" y="4547909"/>
            <a:ext cx="1525287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3239565" y="6015787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943926" y="6015787"/>
            <a:ext cx="5204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308186" y="5442556"/>
            <a:ext cx="219991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513374" y="5442556"/>
            <a:ext cx="1428733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  <p:bldP spid="10" grpId="0" animBg="1"/>
      <p:bldP spid="25" grpId="0" animBg="1"/>
      <p:bldP spid="12" grpId="0" animBg="1"/>
      <p:bldP spid="28" grpId="0" animBg="1"/>
      <p:bldP spid="15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58945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2517631"/>
          <a:ext cx="53609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0" name="Формула" r:id="rId1" imgW="43891200" imgH="5181600" progId="Equation.3">
                  <p:embed/>
                </p:oleObj>
              </mc:Choice>
              <mc:Fallback>
                <p:oleObj name="Формула" r:id="rId1" imgW="43891200" imgH="5181600" progId="Equation.3">
                  <p:embed/>
                  <p:pic>
                    <p:nvPicPr>
                      <p:cNvPr id="0" name="Изображение 92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17631"/>
                        <a:ext cx="53609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577034" y="2476740"/>
            <a:ext cx="2304256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7584" y="3419095"/>
          <a:ext cx="561134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1" name="Формула" r:id="rId3" imgW="42672000" imgH="5181600" progId="Equation.3">
                  <p:embed/>
                </p:oleObj>
              </mc:Choice>
              <mc:Fallback>
                <p:oleObj name="Формула" r:id="rId3" imgW="42672000" imgH="5181600" progId="Equation.3">
                  <p:embed/>
                  <p:pic>
                    <p:nvPicPr>
                      <p:cNvPr id="0" name="Изображение 92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419095"/>
                        <a:ext cx="5611341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222522" y="3387424"/>
            <a:ext cx="1416794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31438" y="4372549"/>
          <a:ext cx="580787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2" name="Формула" r:id="rId5" imgW="47853600" imgH="5181600" progId="Equation.3">
                  <p:embed/>
                </p:oleObj>
              </mc:Choice>
              <mc:Fallback>
                <p:oleObj name="Формула" r:id="rId5" imgW="47853600" imgH="5181600" progId="Equation.3">
                  <p:embed/>
                  <p:pic>
                    <p:nvPicPr>
                      <p:cNvPr id="0" name="Изображение 92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438" y="4372549"/>
                        <a:ext cx="580787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139071" y="4304771"/>
            <a:ext cx="1593169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6615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27584" y="5285332"/>
          <a:ext cx="5638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3" name="Формула" r:id="rId7" imgW="46634400" imgH="5181600" progId="Equation.3">
                  <p:embed/>
                </p:oleObj>
              </mc:Choice>
              <mc:Fallback>
                <p:oleObj name="Формула" r:id="rId7" imgW="46634400" imgH="5181600" progId="Equation.3">
                  <p:embed/>
                  <p:pic>
                    <p:nvPicPr>
                      <p:cNvPr id="0" name="Изображение 92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285332"/>
                        <a:ext cx="56388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292080" y="5297056"/>
            <a:ext cx="187220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7" name="Овал 16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8423" y="1522017"/>
            <a:ext cx="7288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 и найдите его значение: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23374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71065" y="2841480"/>
          <a:ext cx="759460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1" name="Формула" r:id="rId1" imgW="62179200" imgH="5181600" progId="Equation.3">
                  <p:embed/>
                </p:oleObj>
              </mc:Choice>
              <mc:Fallback>
                <p:oleObj name="Формула" r:id="rId1" imgW="62179200" imgH="5181600" progId="Equation.3">
                  <p:embed/>
                  <p:pic>
                    <p:nvPicPr>
                      <p:cNvPr id="0" name="Изображение 93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065" y="2841480"/>
                        <a:ext cx="7594601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043608" y="2204864"/>
            <a:ext cx="2081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0,75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283968" y="3375705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869047" y="3375705"/>
            <a:ext cx="539242" cy="106590"/>
            <a:chOff x="7452320" y="1810242"/>
            <a:chExt cx="410078" cy="106590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5452920" y="3375705"/>
            <a:ext cx="539242" cy="106590"/>
            <a:chOff x="7452320" y="1810242"/>
            <a:chExt cx="410078" cy="10659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/>
          <p:cNvCxnSpPr/>
          <p:nvPr/>
        </p:nvCxnSpPr>
        <p:spPr>
          <a:xfrm>
            <a:off x="6243360" y="3392088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283967" y="2808121"/>
            <a:ext cx="2880321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164288" y="2767119"/>
            <a:ext cx="1377548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16086" y="3645024"/>
          <a:ext cx="67357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2" name="Формула" r:id="rId3" imgW="55168800" imgH="4876800" progId="Equation.3">
                  <p:embed/>
                </p:oleObj>
              </mc:Choice>
              <mc:Fallback>
                <p:oleObj name="Формула" r:id="rId3" imgW="551688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086" y="3645024"/>
                        <a:ext cx="67357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2627784" y="3645024"/>
            <a:ext cx="5040560" cy="5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18343" y="457454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93725" y="5078413"/>
          <a:ext cx="7949839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3" name="Формула" r:id="rId5" imgW="66751200" imgH="5181600" progId="Equation.3">
                  <p:embed/>
                </p:oleObj>
              </mc:Choice>
              <mc:Fallback>
                <p:oleObj name="Формула" r:id="rId5" imgW="66751200" imgH="5181600" progId="Equation.3">
                  <p:embed/>
                  <p:pic>
                    <p:nvPicPr>
                      <p:cNvPr id="0" name="Изображение 93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" y="5078413"/>
                        <a:ext cx="7949839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45336" y="4441985"/>
            <a:ext cx="2260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dirty="0"/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139952" y="5612826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4726029" y="5612826"/>
            <a:ext cx="539242" cy="106590"/>
            <a:chOff x="7452320" y="1810242"/>
            <a:chExt cx="410078" cy="106590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6298746" y="5612826"/>
            <a:ext cx="539242" cy="106590"/>
            <a:chOff x="7452320" y="1810242"/>
            <a:chExt cx="410078" cy="106590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Прямая соединительная линия 44"/>
          <p:cNvCxnSpPr/>
          <p:nvPr/>
        </p:nvCxnSpPr>
        <p:spPr>
          <a:xfrm flipV="1">
            <a:off x="5529762" y="5612826"/>
            <a:ext cx="554406" cy="163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4211960" y="5025165"/>
            <a:ext cx="3024337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7164288" y="5078601"/>
            <a:ext cx="1377548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1043608" y="5848417"/>
          <a:ext cx="64754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4" name="Формула" r:id="rId7" imgW="53035200" imgH="5181600" progId="Equation.3">
                  <p:embed/>
                </p:oleObj>
              </mc:Choice>
              <mc:Fallback>
                <p:oleObj name="Формула" r:id="rId7" imgW="53035200" imgH="5181600" progId="Equation.3">
                  <p:embed/>
                  <p:pic>
                    <p:nvPicPr>
                      <p:cNvPr id="0" name="Изображение 93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848417"/>
                        <a:ext cx="647541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771800" y="5863883"/>
            <a:ext cx="4881164" cy="643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8" grpId="0" animBg="1"/>
      <p:bldP spid="32" grpId="0" animBg="1"/>
      <p:bldP spid="34" grpId="0" animBg="1"/>
      <p:bldP spid="46" grpId="0" animBg="1"/>
      <p:bldP spid="47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8423" y="1522017"/>
            <a:ext cx="7288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 и найдите его значение: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23374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04850" y="2841625"/>
          <a:ext cx="79295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0" name="Формула" r:id="rId1" imgW="64922400" imgH="5181600" progId="Equation.3">
                  <p:embed/>
                </p:oleObj>
              </mc:Choice>
              <mc:Fallback>
                <p:oleObj name="Формула" r:id="rId1" imgW="64922400" imgH="5181600" progId="Equation.3">
                  <p:embed/>
                  <p:pic>
                    <p:nvPicPr>
                      <p:cNvPr id="0" name="Изображение 94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841625"/>
                        <a:ext cx="792956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043608" y="2204864"/>
            <a:ext cx="2162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dirty="0"/>
              <a:t>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,7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764450" y="3390010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063110" y="3390010"/>
            <a:ext cx="539242" cy="106590"/>
            <a:chOff x="7452320" y="1810242"/>
            <a:chExt cx="410078" cy="106590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5452920" y="3375705"/>
            <a:ext cx="539242" cy="106590"/>
            <a:chOff x="7452320" y="1810242"/>
            <a:chExt cx="410078" cy="10659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/>
          <p:cNvCxnSpPr/>
          <p:nvPr/>
        </p:nvCxnSpPr>
        <p:spPr>
          <a:xfrm>
            <a:off x="6163116" y="3372943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063109" y="2791685"/>
            <a:ext cx="3029171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049336" y="2791684"/>
            <a:ext cx="162712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92377" y="3645024"/>
          <a:ext cx="7219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1" name="Формула" r:id="rId3" imgW="59131200" imgH="5181600" progId="Equation.3">
                  <p:embed/>
                </p:oleObj>
              </mc:Choice>
              <mc:Fallback>
                <p:oleObj name="Формула" r:id="rId3" imgW="59131200" imgH="5181600" progId="Equation.3">
                  <p:embed/>
                  <p:pic>
                    <p:nvPicPr>
                      <p:cNvPr id="0" name="Изображение 94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377" y="3645024"/>
                        <a:ext cx="72199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2915816" y="3645024"/>
            <a:ext cx="532859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18343" y="457454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683568" y="5078413"/>
          <a:ext cx="79928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2" name="Формула" r:id="rId5" imgW="73456800" imgH="5181600" progId="Equation.3">
                  <p:embed/>
                </p:oleObj>
              </mc:Choice>
              <mc:Fallback>
                <p:oleObj name="Формула" r:id="rId5" imgW="73456800" imgH="5181600" progId="Equation.3">
                  <p:embed/>
                  <p:pic>
                    <p:nvPicPr>
                      <p:cNvPr id="0" name="Изображение 94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078413"/>
                        <a:ext cx="79928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45336" y="4441985"/>
            <a:ext cx="1991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dirty="0"/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064232" y="5623749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4673140" y="5612826"/>
            <a:ext cx="539242" cy="106590"/>
            <a:chOff x="7452320" y="1810242"/>
            <a:chExt cx="410078" cy="106590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6108858" y="5604634"/>
            <a:ext cx="695389" cy="114782"/>
            <a:chOff x="7452320" y="1810242"/>
            <a:chExt cx="410078" cy="106590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Прямая соединительная линия 44"/>
          <p:cNvCxnSpPr/>
          <p:nvPr/>
        </p:nvCxnSpPr>
        <p:spPr>
          <a:xfrm flipV="1">
            <a:off x="5437756" y="5596305"/>
            <a:ext cx="554406" cy="163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4064233" y="5078601"/>
            <a:ext cx="3109076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7174122" y="5025761"/>
            <a:ext cx="1502334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857250" y="5848350"/>
          <a:ext cx="68468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3" name="Формула" r:id="rId7" imgW="56083200" imgH="5181600" progId="Equation.3">
                  <p:embed/>
                </p:oleObj>
              </mc:Choice>
              <mc:Fallback>
                <p:oleObj name="Формула" r:id="rId7" imgW="56083200" imgH="5181600" progId="Equation.3">
                  <p:embed/>
                  <p:pic>
                    <p:nvPicPr>
                      <p:cNvPr id="0" name="Изображение 94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5848350"/>
                        <a:ext cx="68468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771800" y="5863883"/>
            <a:ext cx="4881164" cy="643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8" grpId="0" animBg="1"/>
      <p:bldP spid="32" grpId="0" animBg="1"/>
      <p:bldP spid="34" grpId="0" animBg="1"/>
      <p:bldP spid="46" grpId="0" animBg="1"/>
      <p:bldP spid="47" grpId="0" animBg="1"/>
      <p:bldP spid="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9513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16168" y="2077542"/>
            <a:ext cx="7412170" cy="1207441"/>
          </a:xfrm>
          <a:prstGeom prst="wedgeRectCallout">
            <a:avLst>
              <a:gd name="adj1" fmla="val 17023"/>
              <a:gd name="adj2" fmla="val -7289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умножить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сумму на число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нужно умножить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это число каждое слагаемое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сложить полученные результаты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325688" y="4294188"/>
          <a:ext cx="3917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7" name="Формула" r:id="rId1" imgW="31699200" imgH="5181600" progId="Equation.3">
                  <p:embed/>
                </p:oleObj>
              </mc:Choice>
              <mc:Fallback>
                <p:oleObj name="Формула" r:id="rId1" imgW="31699200" imgH="5181600" progId="Equation.3">
                  <p:embed/>
                  <p:pic>
                    <p:nvPicPr>
                      <p:cNvPr id="0" name="Изображение 95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688" y="4294188"/>
                        <a:ext cx="39179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65225" y="4878388"/>
          <a:ext cx="61896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8" name="Формула" r:id="rId3" imgW="53035200" imgH="5181600" progId="Equation.3">
                  <p:embed/>
                </p:oleObj>
              </mc:Choice>
              <mc:Fallback>
                <p:oleObj name="Формула" r:id="rId3" imgW="53035200" imgH="5181600" progId="Equation.3">
                  <p:embed/>
                  <p:pic>
                    <p:nvPicPr>
                      <p:cNvPr id="0" name="Изображение 95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878388"/>
                        <a:ext cx="61896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9" name="Овал 8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2235200" y="5516563"/>
          <a:ext cx="3949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9" name="Формула" r:id="rId6" imgW="33832800" imgH="5181600" progId="Equation.3">
                  <p:embed/>
                </p:oleObj>
              </mc:Choice>
              <mc:Fallback>
                <p:oleObj name="Формула" r:id="rId6" imgW="33832800" imgH="5181600" progId="Equation.3">
                  <p:embed/>
                  <p:pic>
                    <p:nvPicPr>
                      <p:cNvPr id="0" name="Изображение 95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5516563"/>
                        <a:ext cx="3949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1758" y="1412776"/>
            <a:ext cx="6930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Раскройте скобки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приведите подобные слагаемые: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7495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65876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59757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82650" y="2678113"/>
          <a:ext cx="672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0" name="Формула" r:id="rId1" imgW="53949600" imgH="5181600" progId="Equation.3">
                  <p:embed/>
                </p:oleObj>
              </mc:Choice>
              <mc:Fallback>
                <p:oleObj name="Формула" r:id="rId1" imgW="53949600" imgH="5181600" progId="Equation.3">
                  <p:embed/>
                  <p:pic>
                    <p:nvPicPr>
                      <p:cNvPr id="0" name="Изображение 96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2678113"/>
                        <a:ext cx="67278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13362" y="3586940"/>
          <a:ext cx="6466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1" name="Формула" r:id="rId3" imgW="52730400" imgH="5181600" progId="Equation.3">
                  <p:embed/>
                </p:oleObj>
              </mc:Choice>
              <mc:Fallback>
                <p:oleObj name="Формула" r:id="rId3" imgW="52730400" imgH="5181600" progId="Equation.3">
                  <p:embed/>
                  <p:pic>
                    <p:nvPicPr>
                      <p:cNvPr id="0" name="Изображение 96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362" y="3586940"/>
                        <a:ext cx="64669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97481" y="4525748"/>
          <a:ext cx="70294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2" name="Формула" r:id="rId5" imgW="60045600" imgH="5181600" progId="Equation.3">
                  <p:embed/>
                </p:oleObj>
              </mc:Choice>
              <mc:Fallback>
                <p:oleObj name="Формула" r:id="rId5" imgW="60045600" imgH="5181600" progId="Equation.3">
                  <p:embed/>
                  <p:pic>
                    <p:nvPicPr>
                      <p:cNvPr id="0" name="Изображение 96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481" y="4525748"/>
                        <a:ext cx="70294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6615" y="551722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07627" y="5415810"/>
          <a:ext cx="71135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93" name="Формула" r:id="rId7" imgW="58826400" imgH="5181600" progId="Equation.3">
                  <p:embed/>
                </p:oleObj>
              </mc:Choice>
              <mc:Fallback>
                <p:oleObj name="Формула" r:id="rId7" imgW="58826400" imgH="5181600" progId="Equation.3">
                  <p:embed/>
                  <p:pic>
                    <p:nvPicPr>
                      <p:cNvPr id="0" name="Изображение 96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627" y="5415810"/>
                        <a:ext cx="711358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204173" y="3202970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476519" y="3223342"/>
            <a:ext cx="57450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134851" y="2636912"/>
            <a:ext cx="2381365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512405" y="2636815"/>
            <a:ext cx="1525287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553433" y="4157897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189265" y="4157897"/>
            <a:ext cx="57450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675892" y="3547499"/>
            <a:ext cx="2480284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156176" y="3547499"/>
            <a:ext cx="1296144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915413" y="5101626"/>
            <a:ext cx="4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553433" y="5101626"/>
            <a:ext cx="68017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913148" y="4457970"/>
            <a:ext cx="2468124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381272" y="4461915"/>
            <a:ext cx="1545659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114558" y="5949280"/>
            <a:ext cx="5284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895928" y="5949280"/>
            <a:ext cx="52049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189702" y="5414236"/>
            <a:ext cx="2614546" cy="71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804248" y="5414236"/>
            <a:ext cx="1311895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  <p:bldP spid="10" grpId="0" animBg="1"/>
      <p:bldP spid="25" grpId="0" animBg="1"/>
      <p:bldP spid="12" grpId="0" animBg="1"/>
      <p:bldP spid="28" grpId="0" animBg="1"/>
      <p:bldP spid="15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5711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8498" y="43651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764440" y="325496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633032" y="325496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711381" y="325496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66504" y="3256561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19175" y="2005013"/>
          <a:ext cx="3422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88" name="Формула" r:id="rId1" imgW="28041600" imgH="4267200" progId="Equation.3">
                  <p:embed/>
                </p:oleObj>
              </mc:Choice>
              <mc:Fallback>
                <p:oleObj name="Формула" r:id="rId1" imgW="28041600" imgH="4267200" progId="Equation.3">
                  <p:embed/>
                  <p:pic>
                    <p:nvPicPr>
                      <p:cNvPr id="0" name="Изображение 73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2005013"/>
                        <a:ext cx="3422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>
            <a:off x="410526" y="4077072"/>
            <a:ext cx="8337938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961733" y="2121477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841053" y="2512590"/>
          <a:ext cx="60309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89" name="Формула" r:id="rId3" imgW="49377600" imgH="5181600" progId="Equation.3">
                  <p:embed/>
                </p:oleObj>
              </mc:Choice>
              <mc:Fallback>
                <p:oleObj name="Формула" r:id="rId3" imgW="49377600" imgH="5181600" progId="Equation.3">
                  <p:embed/>
                  <p:pic>
                    <p:nvPicPr>
                      <p:cNvPr id="0" name="Изображение 739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3" y="2512590"/>
                        <a:ext cx="603091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4126312" y="2121477"/>
            <a:ext cx="730889" cy="334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220072" y="2395049"/>
            <a:ext cx="1656183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6764440" y="3327400"/>
          <a:ext cx="176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0" name="Формула" r:id="rId5" imgW="13411200" imgH="4267200" progId="Equation.3">
                  <p:embed/>
                </p:oleObj>
              </mc:Choice>
              <mc:Fallback>
                <p:oleObj name="Формула" r:id="rId5" imgW="13411200" imgH="4267200" progId="Equation.3">
                  <p:embed/>
                  <p:pic>
                    <p:nvPicPr>
                      <p:cNvPr id="0" name="Изображение 73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440" y="3327400"/>
                        <a:ext cx="176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2771800" y="3327400"/>
          <a:ext cx="15223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1" name="Формула" r:id="rId7" imgW="11582400" imgH="4267200" progId="Equation.3">
                  <p:embed/>
                </p:oleObj>
              </mc:Choice>
              <mc:Fallback>
                <p:oleObj name="Формула" r:id="rId7" imgW="11582400" imgH="4267200" progId="Equation.3">
                  <p:embed/>
                  <p:pic>
                    <p:nvPicPr>
                      <p:cNvPr id="0" name="Изображение 73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327400"/>
                        <a:ext cx="15223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4764088" y="3302000"/>
          <a:ext cx="1749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2" name="Формула" r:id="rId9" imgW="14325600" imgH="4267200" progId="Equation.3">
                  <p:embed/>
                </p:oleObj>
              </mc:Choice>
              <mc:Fallback>
                <p:oleObj name="Формула" r:id="rId9" imgW="14325600" imgH="4267200" progId="Equation.3">
                  <p:embed/>
                  <p:pic>
                    <p:nvPicPr>
                      <p:cNvPr id="0" name="Изображение 73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3302000"/>
                        <a:ext cx="17494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Объект 42"/>
          <p:cNvGraphicFramePr>
            <a:graphicFrameLocks noChangeAspect="1"/>
          </p:cNvGraphicFramePr>
          <p:nvPr/>
        </p:nvGraphicFramePr>
        <p:xfrm>
          <a:off x="755576" y="3303588"/>
          <a:ext cx="151216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3" name="Формула" r:id="rId11" imgW="10668000" imgH="4267200" progId="Equation.3">
                  <p:embed/>
                </p:oleObj>
              </mc:Choice>
              <mc:Fallback>
                <p:oleObj name="Формула" r:id="rId11" imgW="10668000" imgH="4267200" progId="Equation.3">
                  <p:embed/>
                  <p:pic>
                    <p:nvPicPr>
                      <p:cNvPr id="0" name="Изображение 73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303588"/>
                        <a:ext cx="151216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2692835" y="5353880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6782018" y="5361103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756256" y="5359510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611379" y="5361103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1098001" y="4127498"/>
          <a:ext cx="375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4" name="Формула" r:id="rId13" imgW="30784800" imgH="4876800" progId="Equation.3">
                  <p:embed/>
                </p:oleObj>
              </mc:Choice>
              <mc:Fallback>
                <p:oleObj name="Формула" r:id="rId13" imgW="30784800" imgH="4876800" progId="Equation.3">
                  <p:embed/>
                  <p:pic>
                    <p:nvPicPr>
                      <p:cNvPr id="0" name="Изображение 73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001" y="4127498"/>
                        <a:ext cx="375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7006608" y="4226019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862667" y="4617132"/>
          <a:ext cx="57705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5" name="Формула" r:id="rId15" imgW="47244000" imgH="5181600" progId="Equation.3">
                  <p:embed/>
                </p:oleObj>
              </mc:Choice>
              <mc:Fallback>
                <p:oleObj name="Формула" r:id="rId15" imgW="47244000" imgH="5181600" progId="Equation.3">
                  <p:embed/>
                  <p:pic>
                    <p:nvPicPr>
                      <p:cNvPr id="0" name="Изображение 73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667" y="4617132"/>
                        <a:ext cx="577056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Прямоугольник 50"/>
          <p:cNvSpPr/>
          <p:nvPr/>
        </p:nvSpPr>
        <p:spPr>
          <a:xfrm>
            <a:off x="4511251" y="4197733"/>
            <a:ext cx="730889" cy="334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5132860" y="4517849"/>
            <a:ext cx="1656183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3" name="Объект 52"/>
          <p:cNvGraphicFramePr>
            <a:graphicFrameLocks noChangeAspect="1"/>
          </p:cNvGraphicFramePr>
          <p:nvPr/>
        </p:nvGraphicFramePr>
        <p:xfrm>
          <a:off x="2798284" y="5377871"/>
          <a:ext cx="1647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6" name="Формула" r:id="rId17" imgW="12496800" imgH="4876800" progId="Equation.3">
                  <p:embed/>
                </p:oleObj>
              </mc:Choice>
              <mc:Fallback>
                <p:oleObj name="Формула" r:id="rId17" imgW="12496800" imgH="4876800" progId="Equation.3">
                  <p:embed/>
                  <p:pic>
                    <p:nvPicPr>
                      <p:cNvPr id="0" name="Изображение 73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284" y="5377871"/>
                        <a:ext cx="1647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6837925" y="5377871"/>
          <a:ext cx="174691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7" name="Формула" r:id="rId19" imgW="14935200" imgH="4876800" progId="Equation.3">
                  <p:embed/>
                </p:oleObj>
              </mc:Choice>
              <mc:Fallback>
                <p:oleObj name="Формула" r:id="rId19" imgW="14935200" imgH="4876800" progId="Equation.3">
                  <p:embed/>
                  <p:pic>
                    <p:nvPicPr>
                      <p:cNvPr id="0" name="Изображение 73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925" y="5377871"/>
                        <a:ext cx="174691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Объект 54"/>
          <p:cNvGraphicFramePr>
            <a:graphicFrameLocks noChangeAspect="1"/>
          </p:cNvGraphicFramePr>
          <p:nvPr/>
        </p:nvGraphicFramePr>
        <p:xfrm>
          <a:off x="4746068" y="5394906"/>
          <a:ext cx="1824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8" name="Формула" r:id="rId21" imgW="14935200" imgH="4876800" progId="Equation.3">
                  <p:embed/>
                </p:oleObj>
              </mc:Choice>
              <mc:Fallback>
                <p:oleObj name="Формула" r:id="rId21" imgW="14935200" imgH="4876800" progId="Equation.3">
                  <p:embed/>
                  <p:pic>
                    <p:nvPicPr>
                      <p:cNvPr id="0" name="Изображение 73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068" y="5394906"/>
                        <a:ext cx="18240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Объект 55"/>
          <p:cNvGraphicFramePr>
            <a:graphicFrameLocks noChangeAspect="1"/>
          </p:cNvGraphicFramePr>
          <p:nvPr/>
        </p:nvGraphicFramePr>
        <p:xfrm>
          <a:off x="779190" y="5377871"/>
          <a:ext cx="15986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99" name="Формула" r:id="rId23" imgW="11277600" imgH="4876800" progId="Equation.3">
                  <p:embed/>
                </p:oleObj>
              </mc:Choice>
              <mc:Fallback>
                <p:oleObj name="Формула" r:id="rId23" imgW="11277600" imgH="4876800" progId="Equation.3">
                  <p:embed/>
                  <p:pic>
                    <p:nvPicPr>
                      <p:cNvPr id="0" name="Изображение 73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90" y="5377871"/>
                        <a:ext cx="15986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3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8" grpId="0" animBg="1"/>
      <p:bldP spid="39" grpId="0" animBg="1"/>
      <p:bldP spid="44" grpId="0" animBg="1"/>
      <p:bldP spid="45" grpId="0" animBg="1"/>
      <p:bldP spid="46" grpId="0" animBg="1"/>
      <p:bldP spid="47" grpId="0" animBg="1"/>
      <p:bldP spid="51" grpId="0" animBg="1"/>
      <p:bldP spid="5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1758" y="1412776"/>
            <a:ext cx="6930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Раскройте скобки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приведите подобные слагаемые: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69" y="27495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65876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59757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20226" y="2681093"/>
          <a:ext cx="5130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6" name="Формула" r:id="rId1" imgW="41148000" imgH="5181600" progId="Equation.3">
                  <p:embed/>
                </p:oleObj>
              </mc:Choice>
              <mc:Fallback>
                <p:oleObj name="Формула" r:id="rId1" imgW="41148000" imgH="5181600" progId="Equation.3">
                  <p:embed/>
                  <p:pic>
                    <p:nvPicPr>
                      <p:cNvPr id="0" name="Изображение 97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226" y="2681093"/>
                        <a:ext cx="51308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13362" y="3586940"/>
          <a:ext cx="6466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7" name="Формула" r:id="rId3" imgW="52730400" imgH="5181600" progId="Equation.3">
                  <p:embed/>
                </p:oleObj>
              </mc:Choice>
              <mc:Fallback>
                <p:oleObj name="Формула" r:id="rId3" imgW="52730400" imgH="5181600" progId="Equation.3">
                  <p:embed/>
                  <p:pic>
                    <p:nvPicPr>
                      <p:cNvPr id="0" name="Изображение 97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362" y="3586940"/>
                        <a:ext cx="64669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00736" y="4525748"/>
          <a:ext cx="625336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8" name="Формула" r:id="rId5" imgW="50596800" imgH="5181600" progId="Equation.3">
                  <p:embed/>
                </p:oleObj>
              </mc:Choice>
              <mc:Fallback>
                <p:oleObj name="Формула" r:id="rId5" imgW="50596800" imgH="5181600" progId="Equation.3">
                  <p:embed/>
                  <p:pic>
                    <p:nvPicPr>
                      <p:cNvPr id="0" name="Изображение 97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736" y="4525748"/>
                        <a:ext cx="625336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6615" y="551722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99592" y="5445407"/>
          <a:ext cx="6045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9" name="Формула" r:id="rId7" imgW="49987200" imgH="5181600" progId="Equation.3">
                  <p:embed/>
                </p:oleObj>
              </mc:Choice>
              <mc:Fallback>
                <p:oleObj name="Формула" r:id="rId7" imgW="49987200" imgH="5181600" progId="Equation.3">
                  <p:embed/>
                  <p:pic>
                    <p:nvPicPr>
                      <p:cNvPr id="0" name="Изображение 97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445407"/>
                        <a:ext cx="60452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757603" y="2636815"/>
            <a:ext cx="398574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012159" y="3547499"/>
            <a:ext cx="1448035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648019" y="4457970"/>
            <a:ext cx="1588277" cy="6992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824221" y="5470881"/>
            <a:ext cx="1268059" cy="713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0" grpId="0" animBg="1"/>
      <p:bldP spid="25" grpId="0" animBg="1"/>
      <p:bldP spid="12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592485"/>
            <a:ext cx="55980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8423" y="1522017"/>
            <a:ext cx="7288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 и найдите его значение: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23374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83568" y="2841625"/>
          <a:ext cx="79928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1" name="Формула" r:id="rId1" imgW="71628000" imgH="5181600" progId="Equation.3">
                  <p:embed/>
                </p:oleObj>
              </mc:Choice>
              <mc:Fallback>
                <p:oleObj name="Формула" r:id="rId1" imgW="71628000" imgH="5181600" progId="Equation.3">
                  <p:embed/>
                  <p:pic>
                    <p:nvPicPr>
                      <p:cNvPr id="0" name="Изображение 98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841625"/>
                        <a:ext cx="79928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043608" y="2204864"/>
            <a:ext cx="1901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0,5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23928" y="3375705"/>
            <a:ext cx="8224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869047" y="3375705"/>
            <a:ext cx="539242" cy="106590"/>
            <a:chOff x="7452320" y="1810242"/>
            <a:chExt cx="410078" cy="106590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6191992" y="3392905"/>
            <a:ext cx="539242" cy="106590"/>
            <a:chOff x="7452320" y="1810242"/>
            <a:chExt cx="410078" cy="10659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/>
          <p:cNvCxnSpPr/>
          <p:nvPr/>
        </p:nvCxnSpPr>
        <p:spPr>
          <a:xfrm>
            <a:off x="5575765" y="3382380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860116" y="2824903"/>
            <a:ext cx="3096345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956461" y="2755792"/>
            <a:ext cx="1729392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804863" y="3644900"/>
          <a:ext cx="6958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2" name="Формула" r:id="rId3" imgW="56997600" imgH="4876800" progId="Equation.3">
                  <p:embed/>
                </p:oleObj>
              </mc:Choice>
              <mc:Fallback>
                <p:oleObj name="Формула" r:id="rId3" imgW="56997600" imgH="4876800" progId="Equation.3">
                  <p:embed/>
                  <p:pic>
                    <p:nvPicPr>
                      <p:cNvPr id="0" name="Изображение 98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863" y="3644900"/>
                        <a:ext cx="69580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3059832" y="3645024"/>
            <a:ext cx="4608511" cy="5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18343" y="457454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683567" y="5078413"/>
          <a:ext cx="800228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3" name="Формула" r:id="rId5" imgW="72542400" imgH="5181600" progId="Equation.3">
                  <p:embed/>
                </p:oleObj>
              </mc:Choice>
              <mc:Fallback>
                <p:oleObj name="Формула" r:id="rId5" imgW="72542400" imgH="5181600" progId="Equation.3">
                  <p:embed/>
                  <p:pic>
                    <p:nvPicPr>
                      <p:cNvPr id="0" name="Изображение 98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5078413"/>
                        <a:ext cx="800228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45336" y="4441985"/>
            <a:ext cx="2281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dirty="0"/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283968" y="5612826"/>
            <a:ext cx="585079" cy="819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5034708" y="5612826"/>
            <a:ext cx="539242" cy="106590"/>
            <a:chOff x="7452320" y="1810242"/>
            <a:chExt cx="410078" cy="106590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6600418" y="5612826"/>
            <a:ext cx="539242" cy="106590"/>
            <a:chOff x="7452320" y="1810242"/>
            <a:chExt cx="410078" cy="106590"/>
          </a:xfrm>
        </p:grpSpPr>
        <p:cxnSp>
          <p:nvCxnSpPr>
            <p:cNvPr id="43" name="Прямая соединительная линия 42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Прямая соединительная линия 44"/>
          <p:cNvCxnSpPr/>
          <p:nvPr/>
        </p:nvCxnSpPr>
        <p:spPr>
          <a:xfrm flipV="1">
            <a:off x="5760962" y="5621017"/>
            <a:ext cx="554406" cy="163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4341783" y="5082252"/>
            <a:ext cx="3117172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7452321" y="4989935"/>
            <a:ext cx="1233532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690563" y="5848350"/>
          <a:ext cx="7181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4" name="Формула" r:id="rId7" imgW="58826400" imgH="5181600" progId="Equation.3">
                  <p:embed/>
                </p:oleObj>
              </mc:Choice>
              <mc:Fallback>
                <p:oleObj name="Формула" r:id="rId7" imgW="58826400" imgH="5181600" progId="Equation.3">
                  <p:embed/>
                  <p:pic>
                    <p:nvPicPr>
                      <p:cNvPr id="0" name="Изображение 98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5848350"/>
                        <a:ext cx="71818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555776" y="5897165"/>
            <a:ext cx="5265381" cy="643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8" grpId="0" animBg="1"/>
      <p:bldP spid="32" grpId="0" animBg="1"/>
      <p:bldP spid="34" grpId="0" animBg="1"/>
      <p:bldP spid="46" grpId="0" animBg="1"/>
      <p:bldP spid="47" grpId="0" animBg="1"/>
      <p:bldP spid="4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skyhorse.ua/wp-content/uploads/2019/06/2329-marki-s.jp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91044">
            <a:off x="6738873" y="3054990"/>
            <a:ext cx="2245336" cy="182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skyhorse.ua/wp-content/uploads/2019/06/2329-marki-s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356272">
            <a:off x="6762982" y="4299297"/>
            <a:ext cx="2363811" cy="192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91680" y="1412776"/>
            <a:ext cx="71105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выражение по условию задачи и упростите его: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6068" y="2541717"/>
            <a:ext cx="83349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Игоря 3 альбома с марками. В первом альбоме а марок,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— на 15 марок больше, чем в нервом,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третьем — втрое больше, чем во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втором.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марок в трёх альбомах?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skyhorse.ua/wp-content/uploads/2019/06/2329-marki-s.jpg"/>
          <p:cNvPicPr>
            <a:picLocks noChangeAspect="1" noChangeArrowheads="1"/>
          </p:cNvPicPr>
          <p:nvPr/>
        </p:nvPicPr>
        <p:blipFill rotWithShape="1"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645024"/>
            <a:ext cx="2485859" cy="202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966251" y="1970932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3608" y="4221088"/>
          <a:ext cx="432048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4" name="Формула" r:id="rId4" imgW="35052000" imgH="5181600" progId="Equation.3">
                  <p:embed/>
                </p:oleObj>
              </mc:Choice>
              <mc:Fallback>
                <p:oleObj name="Формула" r:id="rId4" imgW="350520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221088"/>
                        <a:ext cx="432048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98550" y="5011738"/>
          <a:ext cx="4208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5" name="Формула" r:id="rId6" imgW="34137600" imgH="4267200" progId="Equation.3">
                  <p:embed/>
                </p:oleObj>
              </mc:Choice>
              <mc:Fallback>
                <p:oleObj name="Формула" r:id="rId6" imgW="341376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5011738"/>
                        <a:ext cx="42084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184400" y="5724525"/>
          <a:ext cx="191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6" name="Формула" r:id="rId8" imgW="15544800" imgH="4267200" progId="Equation.3">
                  <p:embed/>
                </p:oleObj>
              </mc:Choice>
              <mc:Fallback>
                <p:oleObj name="Формула" r:id="rId8" imgW="155448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5724525"/>
                        <a:ext cx="191611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7325" y="3396928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569" y="339513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16168" y="2077542"/>
            <a:ext cx="7412170" cy="1207441"/>
          </a:xfrm>
          <a:prstGeom prst="wedgeRectCallout">
            <a:avLst>
              <a:gd name="adj1" fmla="val 17023"/>
              <a:gd name="adj2" fmla="val -7289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сокращении дроби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её числитель и знаменатель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разделить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 и то же выражение / число, не равное нулю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051720" y="4312517"/>
          <a:ext cx="429418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6" name="Формула" r:id="rId1" imgW="34747200" imgH="10058400" progId="Equation.3">
                  <p:embed/>
                </p:oleObj>
              </mc:Choice>
              <mc:Fallback>
                <p:oleObj name="Формула" r:id="rId1" imgW="34747200" imgH="10058400" progId="Equation.3">
                  <p:embed/>
                  <p:pic>
                    <p:nvPicPr>
                      <p:cNvPr id="0" name="Изображение 99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312517"/>
                        <a:ext cx="4294188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0" name="Овал 9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771800" y="5877544"/>
          <a:ext cx="28257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7" name="Формула" r:id="rId4" imgW="22860000" imgH="4267200" progId="Equation.3">
                  <p:embed/>
                </p:oleObj>
              </mc:Choice>
              <mc:Fallback>
                <p:oleObj name="Формула" r:id="rId4" imgW="228600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877544"/>
                        <a:ext cx="28257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 flipH="1">
            <a:off x="2987824" y="4367999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2065602" y="4367999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6325" y="527392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2254516" y="4977455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2829709" y="4991137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4306287" y="4347201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4148172" y="4970339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дроби: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162" y="268929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950" y="402814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162" y="537932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348880"/>
          <a:ext cx="1638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6" name="Формула" r:id="rId1" imgW="13411200" imgH="9448800" progId="Equation.3">
                  <p:embed/>
                </p:oleObj>
              </mc:Choice>
              <mc:Fallback>
                <p:oleObj name="Формула" r:id="rId1" imgW="13411200" imgH="9448800" progId="Equation.3">
                  <p:embed/>
                  <p:pic>
                    <p:nvPicPr>
                      <p:cNvPr id="0" name="Изображение 101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348880"/>
                        <a:ext cx="1638300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195736" y="2324551"/>
            <a:ext cx="432048" cy="1245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3661507"/>
          <a:ext cx="344805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7" name="Формула" r:id="rId3" imgW="26212800" imgH="10058400" progId="Equation.3">
                  <p:embed/>
                </p:oleObj>
              </mc:Choice>
              <mc:Fallback>
                <p:oleObj name="Формула" r:id="rId3" imgW="26212800" imgH="10058400" progId="Equation.3">
                  <p:embed/>
                  <p:pic>
                    <p:nvPicPr>
                      <p:cNvPr id="0" name="Изображение 101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661507"/>
                        <a:ext cx="3448050" cy="12573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719824" y="3670032"/>
            <a:ext cx="780168" cy="12793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54617" y="5068416"/>
          <a:ext cx="658495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8" name="Формула" r:id="rId5" imgW="54254400" imgH="10058400" progId="Equation.3">
                  <p:embed/>
                </p:oleObj>
              </mc:Choice>
              <mc:Fallback>
                <p:oleObj name="Формула" r:id="rId5" imgW="54254400" imgH="10058400" progId="Equation.3">
                  <p:embed/>
                  <p:pic>
                    <p:nvPicPr>
                      <p:cNvPr id="0" name="Изображение 101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617" y="5068416"/>
                        <a:ext cx="6584950" cy="12573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279470" y="5015378"/>
            <a:ext cx="1948714" cy="1395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7" name="Овал 16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7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15616" y="1592485"/>
            <a:ext cx="559804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1395518" y="2438712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1474328" y="3068960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2022440" y="3726098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926702" y="3672162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77062" y="457808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1115616" y="4281618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584432" y="4344959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689197" y="5142248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988115" y="5161997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77062" y="49311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980334" y="5717604"/>
            <a:ext cx="377829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1358163" y="5771966"/>
            <a:ext cx="1210688" cy="50116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228184" y="5042931"/>
            <a:ext cx="1343935" cy="1395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28" grpId="0"/>
      <p:bldP spid="33" grpId="0"/>
      <p:bldP spid="3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16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13939" y="2133868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Альбом для марок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72896" y="203355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006534" y="2033558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50925" y="2033588"/>
          <a:ext cx="5470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7" name="Формула" r:id="rId1" imgW="44805600" imgH="5181600" progId="Equation.3">
                  <p:embed/>
                </p:oleObj>
              </mc:Choice>
              <mc:Fallback>
                <p:oleObj name="Формула" r:id="rId1" imgW="44805600" imgH="5181600" progId="Equation.3">
                  <p:embed/>
                  <p:pic>
                    <p:nvPicPr>
                      <p:cNvPr id="0" name="Изображение 74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2033588"/>
                        <a:ext cx="54705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05233" y="2033558"/>
            <a:ext cx="3822478" cy="58171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765175" y="2687638"/>
          <a:ext cx="77073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8" name="Формула" r:id="rId3" imgW="63093600" imgH="5181600" progId="Equation.3">
                  <p:embed/>
                </p:oleObj>
              </mc:Choice>
              <mc:Fallback>
                <p:oleObj name="Формула" r:id="rId3" imgW="63093600" imgH="5181600" progId="Equation.3">
                  <p:embed/>
                  <p:pic>
                    <p:nvPicPr>
                      <p:cNvPr id="0" name="Изображение 74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2687638"/>
                        <a:ext cx="77073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878749" y="2633874"/>
            <a:ext cx="3744416" cy="74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811213" y="3409950"/>
          <a:ext cx="52482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9" name="Формула" r:id="rId5" imgW="42976800" imgH="5181600" progId="Equation.3">
                  <p:embed/>
                </p:oleObj>
              </mc:Choice>
              <mc:Fallback>
                <p:oleObj name="Формула" r:id="rId5" imgW="42976800" imgH="5181600" progId="Equation.3">
                  <p:embed/>
                  <p:pic>
                    <p:nvPicPr>
                      <p:cNvPr id="0" name="Изображение 74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3409950"/>
                        <a:ext cx="52482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673751" y="3356900"/>
            <a:ext cx="1728192" cy="7201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723184" y="5773432"/>
          <a:ext cx="49720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00" name="Формула" r:id="rId7" imgW="39928800" imgH="5181600" progId="Equation.3">
                  <p:embed/>
                </p:oleObj>
              </mc:Choice>
              <mc:Fallback>
                <p:oleObj name="Формула" r:id="rId7" imgW="39928800" imgH="5181600" progId="Equation.3">
                  <p:embed/>
                  <p:pic>
                    <p:nvPicPr>
                      <p:cNvPr id="0" name="Изображение 74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84" y="5773432"/>
                        <a:ext cx="497205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36989" y="4335358"/>
          <a:ext cx="50974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01" name="Формула" r:id="rId9" imgW="42062400" imgH="5181600" progId="Equation.3">
                  <p:embed/>
                </p:oleObj>
              </mc:Choice>
              <mc:Fallback>
                <p:oleObj name="Формула" r:id="rId9" imgW="42062400" imgH="5181600" progId="Equation.3">
                  <p:embed/>
                  <p:pic>
                    <p:nvPicPr>
                      <p:cNvPr id="0" name="Изображение 74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989" y="4335358"/>
                        <a:ext cx="50974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071892" y="4368349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687412" y="5013176"/>
          <a:ext cx="7092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02" name="Формула" r:id="rId11" imgW="64008000" imgH="5181600" progId="Equation.3">
                  <p:embed/>
                </p:oleObj>
              </mc:Choice>
              <mc:Fallback>
                <p:oleObj name="Формула" r:id="rId11" imgW="64008000" imgH="5181600" progId="Equation.3">
                  <p:embed/>
                  <p:pic>
                    <p:nvPicPr>
                      <p:cNvPr id="0" name="Изображение 749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12" y="5013176"/>
                        <a:ext cx="709295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473998" y="4919672"/>
            <a:ext cx="3960440" cy="79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673751" y="5750055"/>
            <a:ext cx="1440160" cy="6980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005234" y="4368349"/>
            <a:ext cx="3873516" cy="58171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20704285">
            <a:off x="1439805" y="5261550"/>
            <a:ext cx="388843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 доказано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20704285">
            <a:off x="1349495" y="2939078"/>
            <a:ext cx="388843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 доказано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20" grpId="0" animBg="1"/>
      <p:bldP spid="26" grpId="0" animBg="1"/>
      <p:bldP spid="27" grpId="0" animBg="1"/>
      <p:bldP spid="28" grpId="0" animBg="1"/>
      <p:bldP spid="2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67701" y="3356992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63709" y="4941168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348880"/>
            <a:ext cx="2056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 = b + 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6582" y="2784786"/>
            <a:ext cx="1826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b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212976"/>
            <a:ext cx="58842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 = a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+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·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· c = a 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 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6160243" y="3466989"/>
            <a:ext cx="38164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4149320"/>
            <a:ext cx="3602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 · b + a · c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37569" y="5382278"/>
            <a:ext cx="1492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7569" y="5809848"/>
            <a:ext cx="1377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72687" y="5382278"/>
            <a:ext cx="1853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72687" y="5809848"/>
            <a:ext cx="2037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7283" y="5365082"/>
            <a:ext cx="2431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– b =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1827" y="5792652"/>
            <a:ext cx="2488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Тождественные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преобразования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141277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свойства, при всех значениях переменных найдём значение выражения: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755576" y="2564904"/>
          <a:ext cx="58451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8" name="Формула" r:id="rId1" imgW="47853600" imgH="5181600" progId="Equation.3">
                  <p:embed/>
                </p:oleObj>
              </mc:Choice>
              <mc:Fallback>
                <p:oleObj name="Формула" r:id="rId1" imgW="478536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564904"/>
                        <a:ext cx="58451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3284984"/>
          <a:ext cx="53990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9" name="Формула" r:id="rId3" imgW="44196000" imgH="4267200" progId="Equation.3">
                  <p:embed/>
                </p:oleObj>
              </mc:Choice>
              <mc:Fallback>
                <p:oleObj name="Формула" r:id="rId3" imgW="441960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284984"/>
                        <a:ext cx="53990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006534" y="2276872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4005064"/>
          <a:ext cx="6181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0" name="Формула" r:id="rId5" imgW="50596800" imgH="5181600" progId="Equation.3">
                  <p:embed/>
                </p:oleObj>
              </mc:Choice>
              <mc:Fallback>
                <p:oleObj name="Формула" r:id="rId5" imgW="505968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005064"/>
                        <a:ext cx="61817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4797152"/>
          <a:ext cx="6181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1" name="Формула" r:id="rId7" imgW="50596800" imgH="5181600" progId="Equation.3">
                  <p:embed/>
                </p:oleObj>
              </mc:Choice>
              <mc:Fallback>
                <p:oleObj name="Формула" r:id="rId7" imgW="505968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797152"/>
                        <a:ext cx="61817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5589240"/>
          <a:ext cx="2606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82" name="Формула" r:id="rId9" imgW="21336000" imgH="4267200" progId="Equation.3">
                  <p:embed/>
                </p:oleObj>
              </mc:Choice>
              <mc:Fallback>
                <p:oleObj name="Формула" r:id="rId9" imgW="213360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589240"/>
                        <a:ext cx="26066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сведения 16">
            <a:hlinkClick r:id="" action="ppaction://noaction" highlightClick="1"/>
          </p:cNvPr>
          <p:cNvSpPr/>
          <p:nvPr/>
        </p:nvSpPr>
        <p:spPr>
          <a:xfrm>
            <a:off x="7861544" y="2940032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ая выноска 17"/>
          <p:cNvSpPr/>
          <p:nvPr/>
        </p:nvSpPr>
        <p:spPr>
          <a:xfrm>
            <a:off x="1811276" y="1120460"/>
            <a:ext cx="7038516" cy="1135387"/>
          </a:xfrm>
          <a:prstGeom prst="wedgeRectCallout">
            <a:avLst>
              <a:gd name="adj1" fmla="val 36271"/>
              <a:gd name="adj2" fmla="val 14057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Замену одного выражения другим, тождественно равным ему выражением, наз.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тождественным преобразованием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омой 13">
            <a:hlinkClick r:id="rId11" action="ppaction://hlinksldjump" highlightClick="1"/>
          </p:cNvPr>
          <p:cNvSpPr/>
          <p:nvPr/>
        </p:nvSpPr>
        <p:spPr>
          <a:xfrm>
            <a:off x="8081540" y="5827393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395131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16168" y="2077542"/>
            <a:ext cx="7412170" cy="1207441"/>
          </a:xfrm>
          <a:prstGeom prst="wedgeRectCallout">
            <a:avLst>
              <a:gd name="adj1" fmla="val 17023"/>
              <a:gd name="adj2" fmla="val -7289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приведении подобных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надо сложить их коэффициенты и результат умножить на общую буквенную часть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56868" y="4293467"/>
          <a:ext cx="625730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9" name="Формула" r:id="rId1" imgW="50596800" imgH="5181600" progId="Equation.3">
                  <p:embed/>
                </p:oleObj>
              </mc:Choice>
              <mc:Fallback>
                <p:oleObj name="Формула" r:id="rId1" imgW="505968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68" y="4293467"/>
                        <a:ext cx="625730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62860" y="4878200"/>
          <a:ext cx="61926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80" name="Формула" r:id="rId3" imgW="53035200" imgH="5181600" progId="Equation.3">
                  <p:embed/>
                </p:oleObj>
              </mc:Choice>
              <mc:Fallback>
                <p:oleObj name="Формула" r:id="rId3" imgW="530352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860" y="4878200"/>
                        <a:ext cx="61926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8" name="Овал 17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15616" y="5517232"/>
          <a:ext cx="61912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81" name="Формула" r:id="rId6" imgW="53035200" imgH="5181600" progId="Equation.3">
                  <p:embed/>
                </p:oleObj>
              </mc:Choice>
              <mc:Fallback>
                <p:oleObj name="Формула" r:id="rId6" imgW="53035200" imgH="5181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517232"/>
                        <a:ext cx="61912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риведите подобные слагаемые: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269" y="258945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09758" y="2541933"/>
          <a:ext cx="6477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6" name="Формула" r:id="rId1" imgW="53035200" imgH="5181600" progId="Equation.3">
                  <p:embed/>
                </p:oleObj>
              </mc:Choice>
              <mc:Fallback>
                <p:oleObj name="Формула" r:id="rId1" imgW="53035200" imgH="5181600" progId="Equation.3">
                  <p:embed/>
                  <p:pic>
                    <p:nvPicPr>
                      <p:cNvPr id="0" name="Изображение 85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758" y="2541933"/>
                        <a:ext cx="64770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612668" y="2501042"/>
            <a:ext cx="2870177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96788" y="3456994"/>
          <a:ext cx="787966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7" name="Формула" r:id="rId3" imgW="71323200" imgH="5181600" progId="Equation.3">
                  <p:embed/>
                </p:oleObj>
              </mc:Choice>
              <mc:Fallback>
                <p:oleObj name="Формула" r:id="rId3" imgW="71323200" imgH="5181600" progId="Equation.3">
                  <p:embed/>
                  <p:pic>
                    <p:nvPicPr>
                      <p:cNvPr id="0" name="Изображение 85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88" y="3456994"/>
                        <a:ext cx="787966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048258" y="3417553"/>
            <a:ext cx="3116030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92981" y="4293851"/>
          <a:ext cx="788347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8" name="Формула" r:id="rId5" imgW="73456800" imgH="5181600" progId="Equation.3">
                  <p:embed/>
                </p:oleObj>
              </mc:Choice>
              <mc:Fallback>
                <p:oleObj name="Формула" r:id="rId5" imgW="73456800" imgH="5181600" progId="Equation.3">
                  <p:embed/>
                  <p:pic>
                    <p:nvPicPr>
                      <p:cNvPr id="0" name="Изображение 85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981" y="4293851"/>
                        <a:ext cx="7883476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882767" y="4203906"/>
            <a:ext cx="3308582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6615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19150" y="5293864"/>
          <a:ext cx="785730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9" name="Формула" r:id="rId7" imgW="72237600" imgH="5181600" progId="Equation.3">
                  <p:embed/>
                </p:oleObj>
              </mc:Choice>
              <mc:Fallback>
                <p:oleObj name="Формула" r:id="rId7" imgW="72237600" imgH="5181600" progId="Equation.3">
                  <p:embed/>
                  <p:pic>
                    <p:nvPicPr>
                      <p:cNvPr id="0" name="Изображение 85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5293864"/>
                        <a:ext cx="7857306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882768" y="5282481"/>
            <a:ext cx="3569552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491658" y="2501042"/>
            <a:ext cx="969474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164288" y="3417553"/>
            <a:ext cx="1512168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206918" y="4203906"/>
            <a:ext cx="1469538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461132" y="5289431"/>
            <a:ext cx="1223907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4466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риведите подобные слагаемые: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615" y="258362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2530854"/>
          <a:ext cx="5099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8" name="Формула" r:id="rId1" imgW="41757600" imgH="4876800" progId="Equation.3">
                  <p:embed/>
                </p:oleObj>
              </mc:Choice>
              <mc:Fallback>
                <p:oleObj name="Формула" r:id="rId1" imgW="41757600" imgH="4876800" progId="Equation.3">
                  <p:embed/>
                  <p:pic>
                    <p:nvPicPr>
                      <p:cNvPr id="0" name="Изображение 860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30854"/>
                        <a:ext cx="509905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336741" y="2447864"/>
            <a:ext cx="667307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27584" y="3514144"/>
          <a:ext cx="583264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9" name="Формула" r:id="rId3" imgW="45110400" imgH="4267200" progId="Equation.3">
                  <p:embed/>
                </p:oleObj>
              </mc:Choice>
              <mc:Fallback>
                <p:oleObj name="Формула" r:id="rId3" imgW="45110400" imgH="4267200" progId="Equation.3">
                  <p:embed/>
                  <p:pic>
                    <p:nvPicPr>
                      <p:cNvPr id="0" name="Изображение 86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14144"/>
                        <a:ext cx="5832648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643245" y="3387424"/>
            <a:ext cx="1056687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36258" y="4384723"/>
          <a:ext cx="596799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0" name="Формула" r:id="rId5" imgW="51511200" imgH="4876800" progId="Equation.3">
                  <p:embed/>
                </p:oleObj>
              </mc:Choice>
              <mc:Fallback>
                <p:oleObj name="Формула" r:id="rId5" imgW="51511200" imgH="4876800" progId="Equation.3">
                  <p:embed/>
                  <p:pic>
                    <p:nvPicPr>
                      <p:cNvPr id="0" name="Изображение 86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58" y="4384723"/>
                        <a:ext cx="596799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968724" y="4297895"/>
            <a:ext cx="934329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6615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46118" y="5368844"/>
          <a:ext cx="606504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1" name="Формула" r:id="rId7" imgW="48768000" imgH="4876800" progId="Equation.3">
                  <p:embed/>
                </p:oleObj>
              </mc:Choice>
              <mc:Fallback>
                <p:oleObj name="Формула" r:id="rId7" imgW="48768000" imgH="4876800" progId="Equation.3">
                  <p:embed/>
                  <p:pic>
                    <p:nvPicPr>
                      <p:cNvPr id="0" name="Изображение 86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18" y="5368844"/>
                        <a:ext cx="6065047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88498" y="5347529"/>
            <a:ext cx="57904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667544" y="3387424"/>
            <a:ext cx="1032308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903053" y="4297895"/>
            <a:ext cx="1008112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667544" y="5316307"/>
            <a:ext cx="135272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120573" y="1592485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899592" y="3076029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004048" y="2485357"/>
            <a:ext cx="1008112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5" name="Группа 34"/>
          <p:cNvGrpSpPr/>
          <p:nvPr/>
        </p:nvGrpSpPr>
        <p:grpSpPr>
          <a:xfrm>
            <a:off x="1475656" y="3070755"/>
            <a:ext cx="637087" cy="106590"/>
            <a:chOff x="7452320" y="1810242"/>
            <a:chExt cx="410078" cy="106590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3245681" y="3070755"/>
            <a:ext cx="637087" cy="106590"/>
            <a:chOff x="7452320" y="1810242"/>
            <a:chExt cx="410078" cy="106590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Прямая соединительная линия 42"/>
          <p:cNvCxnSpPr/>
          <p:nvPr/>
        </p:nvCxnSpPr>
        <p:spPr>
          <a:xfrm>
            <a:off x="2627784" y="3070755"/>
            <a:ext cx="462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889373" y="4002743"/>
            <a:ext cx="73868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Группа 44"/>
          <p:cNvGrpSpPr/>
          <p:nvPr/>
        </p:nvGrpSpPr>
        <p:grpSpPr>
          <a:xfrm>
            <a:off x="2860951" y="4002743"/>
            <a:ext cx="637087" cy="106590"/>
            <a:chOff x="7452320" y="1810242"/>
            <a:chExt cx="410078" cy="106590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Группа 47"/>
          <p:cNvGrpSpPr/>
          <p:nvPr/>
        </p:nvGrpSpPr>
        <p:grpSpPr>
          <a:xfrm>
            <a:off x="3662425" y="4002743"/>
            <a:ext cx="637087" cy="106590"/>
            <a:chOff x="7452320" y="1810242"/>
            <a:chExt cx="410078" cy="106590"/>
          </a:xfrm>
        </p:grpSpPr>
        <p:cxnSp>
          <p:nvCxnSpPr>
            <p:cNvPr id="49" name="Прямая соединительная линия 4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Прямая соединительная линия 50"/>
          <p:cNvCxnSpPr/>
          <p:nvPr/>
        </p:nvCxnSpPr>
        <p:spPr>
          <a:xfrm>
            <a:off x="1838810" y="4002743"/>
            <a:ext cx="7889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899592" y="4940563"/>
            <a:ext cx="939218" cy="9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54"/>
          <p:cNvGrpSpPr/>
          <p:nvPr/>
        </p:nvGrpSpPr>
        <p:grpSpPr>
          <a:xfrm>
            <a:off x="2068875" y="4940563"/>
            <a:ext cx="637087" cy="106590"/>
            <a:chOff x="7452320" y="1810242"/>
            <a:chExt cx="410078" cy="106590"/>
          </a:xfrm>
        </p:grpSpPr>
        <p:cxnSp>
          <p:nvCxnSpPr>
            <p:cNvPr id="56" name="Прямая соединительная линия 5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Группа 57"/>
          <p:cNvGrpSpPr/>
          <p:nvPr/>
        </p:nvGrpSpPr>
        <p:grpSpPr>
          <a:xfrm>
            <a:off x="3980968" y="4940563"/>
            <a:ext cx="637087" cy="106590"/>
            <a:chOff x="7452320" y="1810242"/>
            <a:chExt cx="410078" cy="106590"/>
          </a:xfrm>
        </p:grpSpPr>
        <p:cxnSp>
          <p:nvCxnSpPr>
            <p:cNvPr id="59" name="Прямая соединительная линия 5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Прямая соединительная линия 60"/>
          <p:cNvCxnSpPr/>
          <p:nvPr/>
        </p:nvCxnSpPr>
        <p:spPr>
          <a:xfrm>
            <a:off x="2858984" y="4940563"/>
            <a:ext cx="10014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899592" y="5874445"/>
            <a:ext cx="703820" cy="9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1748260" y="5874445"/>
            <a:ext cx="637087" cy="106590"/>
            <a:chOff x="7452320" y="1810242"/>
            <a:chExt cx="410078" cy="106590"/>
          </a:xfrm>
        </p:grpSpPr>
        <p:cxnSp>
          <p:nvCxnSpPr>
            <p:cNvPr id="66" name="Прямая соединительная линия 65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Группа 67"/>
          <p:cNvGrpSpPr/>
          <p:nvPr/>
        </p:nvGrpSpPr>
        <p:grpSpPr>
          <a:xfrm>
            <a:off x="3660353" y="5874445"/>
            <a:ext cx="982892" cy="106590"/>
            <a:chOff x="7452320" y="1810242"/>
            <a:chExt cx="410078" cy="106590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>
              <a:off x="7452320" y="181024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>
              <a:off x="7452320" y="1916832"/>
              <a:ext cx="41007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Прямая соединительная линия 70"/>
          <p:cNvCxnSpPr/>
          <p:nvPr/>
        </p:nvCxnSpPr>
        <p:spPr>
          <a:xfrm>
            <a:off x="2538369" y="5874445"/>
            <a:ext cx="10014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8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  <p:bldP spid="17" grpId="0" animBg="1"/>
      <p:bldP spid="18" grpId="0" animBg="1"/>
      <p:bldP spid="19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2038</Words>
  <Application>WPS Presentation</Application>
  <PresentationFormat>Экран (4:3)</PresentationFormat>
  <Paragraphs>239</Paragraphs>
  <Slides>26</Slides>
  <Notes>23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87</vt:i4>
      </vt:variant>
      <vt:variant>
        <vt:lpstr>幻灯片标题</vt:lpstr>
      </vt:variant>
      <vt:variant>
        <vt:i4>26</vt:i4>
      </vt:variant>
    </vt:vector>
  </HeadingPairs>
  <TitlesOfParts>
    <vt:vector size="12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388</cp:revision>
  <dcterms:created xsi:type="dcterms:W3CDTF">2023-03-27T04:11:00Z</dcterms:created>
  <dcterms:modified xsi:type="dcterms:W3CDTF">2024-11-02T14:52:05Z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B0D2649CAC0744B28FA0BF4BFA58C37E_12</vt:lpwstr>
  </property>
  <property fmtid="{D5CDD505-2E9C-101B-9397-08002B2CF9AE}" pid="3" name="KSOProductBuildVer">
    <vt:lpwstr>1049-12.2.0.18607</vt:lpwstr>
  </property>
</Properties>
</file>