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1"/>
  </p:handoutMasterIdLst>
  <p:sldIdLst>
    <p:sldId id="256" r:id="rId3"/>
    <p:sldId id="259" r:id="rId4"/>
    <p:sldId id="359" r:id="rId6"/>
    <p:sldId id="258" r:id="rId7"/>
    <p:sldId id="351" r:id="rId8"/>
    <p:sldId id="353" r:id="rId9"/>
    <p:sldId id="354" r:id="rId10"/>
    <p:sldId id="356" r:id="rId11"/>
    <p:sldId id="355" r:id="rId12"/>
    <p:sldId id="358" r:id="rId13"/>
    <p:sldId id="357" r:id="rId14"/>
    <p:sldId id="360" r:id="rId15"/>
    <p:sldId id="361" r:id="rId16"/>
    <p:sldId id="362" r:id="rId17"/>
    <p:sldId id="363" r:id="rId18"/>
    <p:sldId id="364" r:id="rId19"/>
    <p:sldId id="365" r:id="rId20"/>
    <p:sldId id="324" r:id="rId21"/>
    <p:sldId id="366" r:id="rId22"/>
    <p:sldId id="367" r:id="rId23"/>
    <p:sldId id="368" r:id="rId24"/>
    <p:sldId id="374" r:id="rId25"/>
    <p:sldId id="375" r:id="rId26"/>
    <p:sldId id="373" r:id="rId27"/>
    <p:sldId id="376" r:id="rId28"/>
    <p:sldId id="377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1" autoAdjust="0"/>
    <p:restoredTop sz="90046" autoAdjust="0"/>
  </p:normalViewPr>
  <p:slideViewPr>
    <p:cSldViewPr>
      <p:cViewPr varScale="1">
        <p:scale>
          <a:sx n="100" d="100"/>
          <a:sy n="100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4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58.wmf"/><Relationship Id="rId3" Type="http://schemas.openxmlformats.org/officeDocument/2006/relationships/image" Target="../media/image48.wmf"/><Relationship Id="rId2" Type="http://schemas.openxmlformats.org/officeDocument/2006/relationships/image" Target="../media/image57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58.wmf"/><Relationship Id="rId3" Type="http://schemas.openxmlformats.org/officeDocument/2006/relationships/image" Target="../media/image49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3" Type="http://schemas.openxmlformats.org/officeDocument/2006/relationships/image" Target="../media/image5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51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90.wmf"/><Relationship Id="rId8" Type="http://schemas.openxmlformats.org/officeDocument/2006/relationships/image" Target="../media/image89.wmf"/><Relationship Id="rId7" Type="http://schemas.openxmlformats.org/officeDocument/2006/relationships/image" Target="../media/image88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8" Type="http://schemas.openxmlformats.org/officeDocument/2006/relationships/image" Target="../media/image98.wmf"/><Relationship Id="rId17" Type="http://schemas.openxmlformats.org/officeDocument/2006/relationships/image" Target="../media/image97.wmf"/><Relationship Id="rId16" Type="http://schemas.openxmlformats.org/officeDocument/2006/relationships/image" Target="../media/image96.wmf"/><Relationship Id="rId15" Type="http://schemas.openxmlformats.org/officeDocument/2006/relationships/image" Target="../media/image95.wmf"/><Relationship Id="rId14" Type="http://schemas.openxmlformats.org/officeDocument/2006/relationships/image" Target="../media/image94.wmf"/><Relationship Id="rId13" Type="http://schemas.openxmlformats.org/officeDocument/2006/relationships/image" Target="../media/image93.wmf"/><Relationship Id="rId12" Type="http://schemas.openxmlformats.org/officeDocument/2006/relationships/image" Target="../media/image92.wmf"/><Relationship Id="rId11" Type="http://schemas.openxmlformats.org/officeDocument/2006/relationships/image" Target="../media/image91.wmf"/><Relationship Id="rId10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wmf"/><Relationship Id="rId8" Type="http://schemas.openxmlformats.org/officeDocument/2006/relationships/image" Target="../media/image105.wmf"/><Relationship Id="rId7" Type="http://schemas.openxmlformats.org/officeDocument/2006/relationships/image" Target="../media/image104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8" Type="http://schemas.openxmlformats.org/officeDocument/2006/relationships/image" Target="../media/image115.wmf"/><Relationship Id="rId17" Type="http://schemas.openxmlformats.org/officeDocument/2006/relationships/image" Target="../media/image114.wmf"/><Relationship Id="rId16" Type="http://schemas.openxmlformats.org/officeDocument/2006/relationships/image" Target="../media/image113.wmf"/><Relationship Id="rId15" Type="http://schemas.openxmlformats.org/officeDocument/2006/relationships/image" Target="../media/image112.wmf"/><Relationship Id="rId14" Type="http://schemas.openxmlformats.org/officeDocument/2006/relationships/image" Target="../media/image111.wmf"/><Relationship Id="rId13" Type="http://schemas.openxmlformats.org/officeDocument/2006/relationships/image" Target="../media/image110.wmf"/><Relationship Id="rId12" Type="http://schemas.openxmlformats.org/officeDocument/2006/relationships/image" Target="../media/image109.wmf"/><Relationship Id="rId11" Type="http://schemas.openxmlformats.org/officeDocument/2006/relationships/image" Target="../media/image108.wmf"/><Relationship Id="rId10" Type="http://schemas.openxmlformats.org/officeDocument/2006/relationships/image" Target="../media/image107.wmf"/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wmf"/><Relationship Id="rId8" Type="http://schemas.openxmlformats.org/officeDocument/2006/relationships/image" Target="../media/image122.wmf"/><Relationship Id="rId7" Type="http://schemas.openxmlformats.org/officeDocument/2006/relationships/image" Target="../media/image121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8" Type="http://schemas.openxmlformats.org/officeDocument/2006/relationships/image" Target="../media/image130.wmf"/><Relationship Id="rId17" Type="http://schemas.openxmlformats.org/officeDocument/2006/relationships/image" Target="../media/image129.wmf"/><Relationship Id="rId16" Type="http://schemas.openxmlformats.org/officeDocument/2006/relationships/image" Target="../media/image128.wmf"/><Relationship Id="rId15" Type="http://schemas.openxmlformats.org/officeDocument/2006/relationships/image" Target="../media/image112.wmf"/><Relationship Id="rId14" Type="http://schemas.openxmlformats.org/officeDocument/2006/relationships/image" Target="../media/image127.wmf"/><Relationship Id="rId13" Type="http://schemas.openxmlformats.org/officeDocument/2006/relationships/image" Target="../media/image126.wmf"/><Relationship Id="rId12" Type="http://schemas.openxmlformats.org/officeDocument/2006/relationships/image" Target="../media/image125.wmf"/><Relationship Id="rId11" Type="http://schemas.openxmlformats.org/officeDocument/2006/relationships/image" Target="../media/image124.wmf"/><Relationship Id="rId10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7" Type="http://schemas.openxmlformats.org/officeDocument/2006/relationships/image" Target="../media/image142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1.wmf"/><Relationship Id="rId1" Type="http://schemas.openxmlformats.org/officeDocument/2006/relationships/image" Target="../media/image137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0.wmf"/><Relationship Id="rId8" Type="http://schemas.openxmlformats.org/officeDocument/2006/relationships/image" Target="../media/image149.wmf"/><Relationship Id="rId7" Type="http://schemas.openxmlformats.org/officeDocument/2006/relationships/image" Target="../media/image148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Relationship Id="rId3" Type="http://schemas.openxmlformats.org/officeDocument/2006/relationships/image" Target="../media/image144.wmf"/><Relationship Id="rId2" Type="http://schemas.openxmlformats.org/officeDocument/2006/relationships/image" Target="../media/image132.wmf"/><Relationship Id="rId1" Type="http://schemas.openxmlformats.org/officeDocument/2006/relationships/image" Target="../media/image143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54.wmf"/><Relationship Id="rId5" Type="http://schemas.openxmlformats.org/officeDocument/2006/relationships/image" Target="../media/image134.wmf"/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33.w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5.wmf"/><Relationship Id="rId8" Type="http://schemas.openxmlformats.org/officeDocument/2006/relationships/image" Target="../media/image164.wmf"/><Relationship Id="rId7" Type="http://schemas.openxmlformats.org/officeDocument/2006/relationships/image" Target="../media/image163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9.wmf"/><Relationship Id="rId4" Type="http://schemas.openxmlformats.org/officeDocument/2006/relationships/image" Target="../media/image168.wmf"/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11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1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1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14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34.wmf"/><Relationship Id="rId4" Type="http://schemas.openxmlformats.org/officeDocument/2006/relationships/image" Target="../media/image43.wmf"/><Relationship Id="rId3" Type="http://schemas.openxmlformats.org/officeDocument/2006/relationships/image" Target="../media/image15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4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9FBD-2989-4FAB-B7B1-30211F2409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A442-42CF-4E8D-A5E5-B61187F2FEB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выбора задания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системы уравнений для </a:t>
            </a:r>
            <a:r>
              <a:rPr lang="ru-RU" dirty="0" smtClean="0"/>
              <a:t>решения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подробного решения уравнения в системе необходимо нажать на второй прямоугольник. Для визуализации ответа необходимо нажать 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подробного решения уравнения в системе необходимо нажать на второй прямоугольник.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подробного решения уравнения в системе необходимо нажать на второй прямоугольник.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системы уравнений для решения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выбора системы уравнений для </a:t>
            </a: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со</a:t>
            </a:r>
            <a:r>
              <a:rPr lang="en-US" baseline="0" dirty="0" smtClean="0"/>
              <a:t> </a:t>
            </a:r>
            <a:r>
              <a:rPr lang="ru-RU" baseline="0" dirty="0" smtClean="0"/>
              <a:t>словом «Ответ».</a:t>
            </a:r>
            <a:endParaRPr lang="ru-RU" dirty="0" smtClean="0"/>
          </a:p>
          <a:p>
            <a:r>
              <a:rPr lang="ru-RU" dirty="0" smtClean="0"/>
              <a:t> №131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отдельных этапов решения системы уравнений необходимо последовательно нажимать на прямоугольник с исходной системой уравнений. Для визуализации правильного ответа  необходимо нажать на прямоугольник со</a:t>
            </a:r>
            <a:r>
              <a:rPr lang="en-US" baseline="0" dirty="0" smtClean="0"/>
              <a:t> </a:t>
            </a:r>
            <a:r>
              <a:rPr lang="ru-RU" baseline="0" dirty="0" smtClean="0"/>
              <a:t>словом «Ответ».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отдельных этапов решения системы уравнений необходимо последовательно нажимать на прямоугольник с исходной системой уравнений. Для визуализации правильного ответа  необходимо нажать на прямоугольник со</a:t>
            </a:r>
            <a:r>
              <a:rPr lang="en-US" baseline="0" dirty="0" smtClean="0"/>
              <a:t> </a:t>
            </a:r>
            <a:r>
              <a:rPr lang="ru-RU" baseline="0" dirty="0" smtClean="0"/>
              <a:t>словом «Ответ».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отдельных этапов решения системы уравнений необходимо последовательно нажимать на прямоугольник с исходной системой уравнений. Для визуализации правильного ответа  необходимо нажать на прямоугольник со</a:t>
            </a:r>
            <a:r>
              <a:rPr lang="en-US" baseline="0" dirty="0" smtClean="0"/>
              <a:t> </a:t>
            </a:r>
            <a:r>
              <a:rPr lang="ru-RU" baseline="0" smtClean="0"/>
              <a:t>словом «Ответ».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отдельных этапов решения системы уравнений необходимо последовательно нажимать на прямоугольник с исходной системой уравнений. Для визуализации правильного ответа  необходимо нажать на прямоугольник со</a:t>
            </a:r>
            <a:r>
              <a:rPr lang="en-US" baseline="0" dirty="0" smtClean="0"/>
              <a:t> </a:t>
            </a:r>
            <a:r>
              <a:rPr lang="ru-RU" baseline="0" dirty="0" smtClean="0"/>
              <a:t>словом «Ответ».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последовательной  визуализации этапов правильного решения необходимо последовательно нажимать на прямоугольник с системой уравнений. Для визуализации ответа необходимо нажать  на прямоугольник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системы уравнений </a:t>
            </a:r>
            <a:r>
              <a:rPr lang="ru-RU" smtClean="0"/>
              <a:t>для </a:t>
            </a:r>
            <a:r>
              <a:rPr lang="ru-RU" smtClean="0"/>
              <a:t>решения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04248" y="1988840"/>
            <a:ext cx="160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0987135">
            <a:off x="2675994" y="3848136"/>
            <a:ext cx="65246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4000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ДВУМЯ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ПЕРЕМЕННЫМИ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image" Target="../media/image48.wmf"/><Relationship Id="rId7" Type="http://schemas.openxmlformats.org/officeDocument/2006/relationships/oleObject" Target="../embeddings/oleObject46.bin"/><Relationship Id="rId6" Type="http://schemas.openxmlformats.org/officeDocument/2006/relationships/slide" Target="slide1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5.bin"/><Relationship Id="rId3" Type="http://schemas.openxmlformats.org/officeDocument/2006/relationships/slide" Target="slide11.xml"/><Relationship Id="rId22" Type="http://schemas.openxmlformats.org/officeDocument/2006/relationships/notesSlide" Target="../notesSlides/notesSlide9.xml"/><Relationship Id="rId21" Type="http://schemas.openxmlformats.org/officeDocument/2006/relationships/vmlDrawing" Target="../drawings/vmlDrawing8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6.wmf"/><Relationship Id="rId19" Type="http://schemas.openxmlformats.org/officeDocument/2006/relationships/slide" Target="slide2.xml"/><Relationship Id="rId18" Type="http://schemas.openxmlformats.org/officeDocument/2006/relationships/slide" Target="slide16.xml"/><Relationship Id="rId17" Type="http://schemas.openxmlformats.org/officeDocument/2006/relationships/image" Target="../media/image51.wmf"/><Relationship Id="rId16" Type="http://schemas.openxmlformats.org/officeDocument/2006/relationships/oleObject" Target="../embeddings/oleObject49.bin"/><Relationship Id="rId15" Type="http://schemas.openxmlformats.org/officeDocument/2006/relationships/slide" Target="slide15.xml"/><Relationship Id="rId14" Type="http://schemas.openxmlformats.org/officeDocument/2006/relationships/image" Target="../media/image50.wmf"/><Relationship Id="rId13" Type="http://schemas.openxmlformats.org/officeDocument/2006/relationships/oleObject" Target="../embeddings/oleObject48.bin"/><Relationship Id="rId12" Type="http://schemas.openxmlformats.org/officeDocument/2006/relationships/slide" Target="slide14.xml"/><Relationship Id="rId11" Type="http://schemas.openxmlformats.org/officeDocument/2006/relationships/image" Target="../media/image49.wmf"/><Relationship Id="rId10" Type="http://schemas.openxmlformats.org/officeDocument/2006/relationships/oleObject" Target="../embeddings/oleObject47.bin"/><Relationship Id="rId1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oleObject" Target="../embeddings/oleObject53.bin"/><Relationship Id="rId7" Type="http://schemas.openxmlformats.org/officeDocument/2006/relationships/image" Target="../media/image46.wmf"/><Relationship Id="rId6" Type="http://schemas.openxmlformats.org/officeDocument/2006/relationships/oleObject" Target="../embeddings/oleObject52.bin"/><Relationship Id="rId5" Type="http://schemas.openxmlformats.org/officeDocument/2006/relationships/slide" Target="slide10.xml"/><Relationship Id="rId4" Type="http://schemas.openxmlformats.org/officeDocument/2006/relationships/image" Target="../media/image53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52.wmf"/><Relationship Id="rId14" Type="http://schemas.openxmlformats.org/officeDocument/2006/relationships/notesSlide" Target="../notesSlides/notesSlide10.xml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55.wmf"/><Relationship Id="rId10" Type="http://schemas.openxmlformats.org/officeDocument/2006/relationships/oleObject" Target="../embeddings/oleObject54.bin"/><Relationship Id="rId1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56.wmf"/><Relationship Id="rId16" Type="http://schemas.openxmlformats.org/officeDocument/2006/relationships/notesSlide" Target="../notesSlides/notesSlide11.xml"/><Relationship Id="rId15" Type="http://schemas.openxmlformats.org/officeDocument/2006/relationships/vmlDrawing" Target="../drawings/vmlDrawing10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10.xml"/><Relationship Id="rId12" Type="http://schemas.openxmlformats.org/officeDocument/2006/relationships/image" Target="../media/image60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59.wmf"/><Relationship Id="rId1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61.wmf"/><Relationship Id="rId16" Type="http://schemas.openxmlformats.org/officeDocument/2006/relationships/notesSlide" Target="../notesSlides/notesSlide12.xml"/><Relationship Id="rId15" Type="http://schemas.openxmlformats.org/officeDocument/2006/relationships/vmlDrawing" Target="../drawings/vmlDrawing11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10.xml"/><Relationship Id="rId12" Type="http://schemas.openxmlformats.org/officeDocument/2006/relationships/image" Target="../media/image63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62.wmf"/><Relationship Id="rId1" Type="http://schemas.openxmlformats.org/officeDocument/2006/relationships/oleObject" Target="../embeddings/oleObject6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64.wmf"/><Relationship Id="rId16" Type="http://schemas.openxmlformats.org/officeDocument/2006/relationships/notesSlide" Target="../notesSlides/notesSlide13.xml"/><Relationship Id="rId15" Type="http://schemas.openxmlformats.org/officeDocument/2006/relationships/vmlDrawing" Target="../drawings/vmlDrawing12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10.xml"/><Relationship Id="rId12" Type="http://schemas.openxmlformats.org/officeDocument/2006/relationships/image" Target="../media/image67.wmf"/><Relationship Id="rId11" Type="http://schemas.openxmlformats.org/officeDocument/2006/relationships/oleObject" Target="../embeddings/oleObject72.bin"/><Relationship Id="rId10" Type="http://schemas.openxmlformats.org/officeDocument/2006/relationships/image" Target="../media/image66.wmf"/><Relationship Id="rId1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70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50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9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68.wmf"/><Relationship Id="rId16" Type="http://schemas.openxmlformats.org/officeDocument/2006/relationships/notesSlide" Target="../notesSlides/notesSlide14.xml"/><Relationship Id="rId15" Type="http://schemas.openxmlformats.org/officeDocument/2006/relationships/vmlDrawing" Target="../drawings/vmlDrawing13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10.xml"/><Relationship Id="rId12" Type="http://schemas.openxmlformats.org/officeDocument/2006/relationships/image" Target="../media/image72.wmf"/><Relationship Id="rId11" Type="http://schemas.openxmlformats.org/officeDocument/2006/relationships/oleObject" Target="../embeddings/oleObject78.bin"/><Relationship Id="rId10" Type="http://schemas.openxmlformats.org/officeDocument/2006/relationships/image" Target="../media/image71.wmf"/><Relationship Id="rId1" Type="http://schemas.openxmlformats.org/officeDocument/2006/relationships/oleObject" Target="../embeddings/oleObject73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3.bin"/><Relationship Id="rId8" Type="http://schemas.openxmlformats.org/officeDocument/2006/relationships/image" Target="../media/image75.wmf"/><Relationship Id="rId7" Type="http://schemas.openxmlformats.org/officeDocument/2006/relationships/oleObject" Target="../embeddings/oleObject82.bin"/><Relationship Id="rId6" Type="http://schemas.openxmlformats.org/officeDocument/2006/relationships/image" Target="../media/image51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4.w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73.wmf"/><Relationship Id="rId14" Type="http://schemas.openxmlformats.org/officeDocument/2006/relationships/notesSlide" Target="../notesSlides/notesSlide15.xml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3.xml"/><Relationship Id="rId11" Type="http://schemas.openxmlformats.org/officeDocument/2006/relationships/slide" Target="slide10.xml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79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7.bin"/><Relationship Id="rId8" Type="http://schemas.openxmlformats.org/officeDocument/2006/relationships/slide" Target="slide19.xml"/><Relationship Id="rId7" Type="http://schemas.openxmlformats.org/officeDocument/2006/relationships/image" Target="../media/image79.wmf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5.bin"/><Relationship Id="rId3" Type="http://schemas.openxmlformats.org/officeDocument/2006/relationships/slide" Target="slide18.xml"/><Relationship Id="rId2" Type="http://schemas.openxmlformats.org/officeDocument/2006/relationships/image" Target="../media/image77.wmf"/><Relationship Id="rId19" Type="http://schemas.openxmlformats.org/officeDocument/2006/relationships/notesSlide" Target="../notesSlides/notesSlide16.xml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82.wmf"/><Relationship Id="rId14" Type="http://schemas.openxmlformats.org/officeDocument/2006/relationships/oleObject" Target="../embeddings/oleObject89.bin"/><Relationship Id="rId13" Type="http://schemas.openxmlformats.org/officeDocument/2006/relationships/slide" Target="slide20.xml"/><Relationship Id="rId12" Type="http://schemas.openxmlformats.org/officeDocument/2006/relationships/image" Target="../media/image81.wmf"/><Relationship Id="rId11" Type="http://schemas.openxmlformats.org/officeDocument/2006/relationships/oleObject" Target="../embeddings/oleObject88.bin"/><Relationship Id="rId10" Type="http://schemas.openxmlformats.org/officeDocument/2006/relationships/image" Target="../media/image80.wmf"/><Relationship Id="rId1" Type="http://schemas.openxmlformats.org/officeDocument/2006/relationships/oleObject" Target="../embeddings/oleObject84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wmf"/><Relationship Id="rId8" Type="http://schemas.openxmlformats.org/officeDocument/2006/relationships/oleObject" Target="../embeddings/oleObject93.bin"/><Relationship Id="rId7" Type="http://schemas.openxmlformats.org/officeDocument/2006/relationships/image" Target="../media/image84.wmf"/><Relationship Id="rId6" Type="http://schemas.openxmlformats.org/officeDocument/2006/relationships/oleObject" Target="../embeddings/oleObject92.bin"/><Relationship Id="rId5" Type="http://schemas.openxmlformats.org/officeDocument/2006/relationships/image" Target="../media/image83.wmf"/><Relationship Id="rId40" Type="http://schemas.openxmlformats.org/officeDocument/2006/relationships/notesSlide" Target="../notesSlides/notesSlide17.xml"/><Relationship Id="rId4" Type="http://schemas.openxmlformats.org/officeDocument/2006/relationships/oleObject" Target="../embeddings/oleObject91.bin"/><Relationship Id="rId39" Type="http://schemas.openxmlformats.org/officeDocument/2006/relationships/vmlDrawing" Target="../drawings/vmlDrawing16.vml"/><Relationship Id="rId38" Type="http://schemas.openxmlformats.org/officeDocument/2006/relationships/slideLayout" Target="../slideLayouts/slideLayout6.xml"/><Relationship Id="rId37" Type="http://schemas.openxmlformats.org/officeDocument/2006/relationships/image" Target="../media/image98.wmf"/><Relationship Id="rId36" Type="http://schemas.openxmlformats.org/officeDocument/2006/relationships/oleObject" Target="../embeddings/oleObject107.bin"/><Relationship Id="rId35" Type="http://schemas.openxmlformats.org/officeDocument/2006/relationships/image" Target="../media/image97.wmf"/><Relationship Id="rId34" Type="http://schemas.openxmlformats.org/officeDocument/2006/relationships/oleObject" Target="../embeddings/oleObject106.bin"/><Relationship Id="rId33" Type="http://schemas.openxmlformats.org/officeDocument/2006/relationships/image" Target="../media/image96.wmf"/><Relationship Id="rId32" Type="http://schemas.openxmlformats.org/officeDocument/2006/relationships/oleObject" Target="../embeddings/oleObject105.bin"/><Relationship Id="rId31" Type="http://schemas.openxmlformats.org/officeDocument/2006/relationships/image" Target="../media/image95.wmf"/><Relationship Id="rId30" Type="http://schemas.openxmlformats.org/officeDocument/2006/relationships/oleObject" Target="../embeddings/oleObject104.bin"/><Relationship Id="rId3" Type="http://schemas.openxmlformats.org/officeDocument/2006/relationships/image" Target="../media/image77.wmf"/><Relationship Id="rId29" Type="http://schemas.openxmlformats.org/officeDocument/2006/relationships/image" Target="../media/image94.wmf"/><Relationship Id="rId28" Type="http://schemas.openxmlformats.org/officeDocument/2006/relationships/oleObject" Target="../embeddings/oleObject103.bin"/><Relationship Id="rId27" Type="http://schemas.openxmlformats.org/officeDocument/2006/relationships/image" Target="../media/image93.wmf"/><Relationship Id="rId26" Type="http://schemas.openxmlformats.org/officeDocument/2006/relationships/oleObject" Target="../embeddings/oleObject102.bin"/><Relationship Id="rId25" Type="http://schemas.openxmlformats.org/officeDocument/2006/relationships/image" Target="../media/image92.wmf"/><Relationship Id="rId24" Type="http://schemas.openxmlformats.org/officeDocument/2006/relationships/oleObject" Target="../embeddings/oleObject101.bin"/><Relationship Id="rId23" Type="http://schemas.openxmlformats.org/officeDocument/2006/relationships/image" Target="../media/image91.wmf"/><Relationship Id="rId22" Type="http://schemas.openxmlformats.org/officeDocument/2006/relationships/oleObject" Target="../embeddings/oleObject100.bin"/><Relationship Id="rId21" Type="http://schemas.openxmlformats.org/officeDocument/2006/relationships/image" Target="../media/image78.wmf"/><Relationship Id="rId20" Type="http://schemas.openxmlformats.org/officeDocument/2006/relationships/oleObject" Target="../embeddings/oleObject99.bin"/><Relationship Id="rId2" Type="http://schemas.openxmlformats.org/officeDocument/2006/relationships/oleObject" Target="../embeddings/oleObject90.bin"/><Relationship Id="rId19" Type="http://schemas.openxmlformats.org/officeDocument/2006/relationships/image" Target="../media/image90.wmf"/><Relationship Id="rId18" Type="http://schemas.openxmlformats.org/officeDocument/2006/relationships/oleObject" Target="../embeddings/oleObject98.bin"/><Relationship Id="rId17" Type="http://schemas.openxmlformats.org/officeDocument/2006/relationships/image" Target="../media/image89.wmf"/><Relationship Id="rId16" Type="http://schemas.openxmlformats.org/officeDocument/2006/relationships/oleObject" Target="../embeddings/oleObject97.bin"/><Relationship Id="rId15" Type="http://schemas.openxmlformats.org/officeDocument/2006/relationships/image" Target="../media/image88.wmf"/><Relationship Id="rId14" Type="http://schemas.openxmlformats.org/officeDocument/2006/relationships/oleObject" Target="../embeddings/oleObject96.bin"/><Relationship Id="rId13" Type="http://schemas.openxmlformats.org/officeDocument/2006/relationships/image" Target="../media/image87.wmf"/><Relationship Id="rId12" Type="http://schemas.openxmlformats.org/officeDocument/2006/relationships/oleObject" Target="../embeddings/oleObject95.bin"/><Relationship Id="rId11" Type="http://schemas.openxmlformats.org/officeDocument/2006/relationships/image" Target="../media/image86.wmf"/><Relationship Id="rId10" Type="http://schemas.openxmlformats.org/officeDocument/2006/relationships/oleObject" Target="../embeddings/oleObject94.bin"/><Relationship Id="rId1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2.bin"/><Relationship Id="rId8" Type="http://schemas.openxmlformats.org/officeDocument/2006/relationships/image" Target="../media/image101.wmf"/><Relationship Id="rId7" Type="http://schemas.openxmlformats.org/officeDocument/2006/relationships/oleObject" Target="../embeddings/oleObject111.bin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10.bin"/><Relationship Id="rId40" Type="http://schemas.openxmlformats.org/officeDocument/2006/relationships/notesSlide" Target="../notesSlides/notesSlide18.xml"/><Relationship Id="rId4" Type="http://schemas.openxmlformats.org/officeDocument/2006/relationships/image" Target="../media/image99.wmf"/><Relationship Id="rId39" Type="http://schemas.openxmlformats.org/officeDocument/2006/relationships/vmlDrawing" Target="../drawings/vmlDrawing17.vml"/><Relationship Id="rId38" Type="http://schemas.openxmlformats.org/officeDocument/2006/relationships/slideLayout" Target="../slideLayouts/slideLayout6.xml"/><Relationship Id="rId37" Type="http://schemas.openxmlformats.org/officeDocument/2006/relationships/slide" Target="slide17.xml"/><Relationship Id="rId36" Type="http://schemas.openxmlformats.org/officeDocument/2006/relationships/image" Target="../media/image115.wmf"/><Relationship Id="rId35" Type="http://schemas.openxmlformats.org/officeDocument/2006/relationships/oleObject" Target="../embeddings/oleObject125.bin"/><Relationship Id="rId34" Type="http://schemas.openxmlformats.org/officeDocument/2006/relationships/image" Target="../media/image114.wmf"/><Relationship Id="rId33" Type="http://schemas.openxmlformats.org/officeDocument/2006/relationships/oleObject" Target="../embeddings/oleObject124.bin"/><Relationship Id="rId32" Type="http://schemas.openxmlformats.org/officeDocument/2006/relationships/image" Target="../media/image113.wmf"/><Relationship Id="rId31" Type="http://schemas.openxmlformats.org/officeDocument/2006/relationships/oleObject" Target="../embeddings/oleObject123.bin"/><Relationship Id="rId30" Type="http://schemas.openxmlformats.org/officeDocument/2006/relationships/image" Target="../media/image112.wmf"/><Relationship Id="rId3" Type="http://schemas.openxmlformats.org/officeDocument/2006/relationships/oleObject" Target="../embeddings/oleObject109.bin"/><Relationship Id="rId29" Type="http://schemas.openxmlformats.org/officeDocument/2006/relationships/oleObject" Target="../embeddings/oleObject122.bin"/><Relationship Id="rId28" Type="http://schemas.openxmlformats.org/officeDocument/2006/relationships/image" Target="../media/image111.wmf"/><Relationship Id="rId27" Type="http://schemas.openxmlformats.org/officeDocument/2006/relationships/oleObject" Target="../embeddings/oleObject121.bin"/><Relationship Id="rId26" Type="http://schemas.openxmlformats.org/officeDocument/2006/relationships/image" Target="../media/image110.wmf"/><Relationship Id="rId25" Type="http://schemas.openxmlformats.org/officeDocument/2006/relationships/oleObject" Target="../embeddings/oleObject120.bin"/><Relationship Id="rId24" Type="http://schemas.openxmlformats.org/officeDocument/2006/relationships/image" Target="../media/image109.wmf"/><Relationship Id="rId23" Type="http://schemas.openxmlformats.org/officeDocument/2006/relationships/oleObject" Target="../embeddings/oleObject119.bin"/><Relationship Id="rId22" Type="http://schemas.openxmlformats.org/officeDocument/2006/relationships/image" Target="../media/image108.wmf"/><Relationship Id="rId21" Type="http://schemas.openxmlformats.org/officeDocument/2006/relationships/oleObject" Target="../embeddings/oleObject118.bin"/><Relationship Id="rId20" Type="http://schemas.openxmlformats.org/officeDocument/2006/relationships/image" Target="../media/image107.wmf"/><Relationship Id="rId2" Type="http://schemas.openxmlformats.org/officeDocument/2006/relationships/image" Target="../media/image79.wmf"/><Relationship Id="rId19" Type="http://schemas.openxmlformats.org/officeDocument/2006/relationships/oleObject" Target="../embeddings/oleObject117.bin"/><Relationship Id="rId18" Type="http://schemas.openxmlformats.org/officeDocument/2006/relationships/image" Target="../media/image106.wmf"/><Relationship Id="rId17" Type="http://schemas.openxmlformats.org/officeDocument/2006/relationships/oleObject" Target="../embeddings/oleObject116.bin"/><Relationship Id="rId16" Type="http://schemas.openxmlformats.org/officeDocument/2006/relationships/image" Target="../media/image105.wmf"/><Relationship Id="rId15" Type="http://schemas.openxmlformats.org/officeDocument/2006/relationships/oleObject" Target="../embeddings/oleObject115.bin"/><Relationship Id="rId14" Type="http://schemas.openxmlformats.org/officeDocument/2006/relationships/image" Target="../media/image104.wmf"/><Relationship Id="rId13" Type="http://schemas.openxmlformats.org/officeDocument/2006/relationships/oleObject" Target="../embeddings/oleObject114.bin"/><Relationship Id="rId12" Type="http://schemas.openxmlformats.org/officeDocument/2006/relationships/image" Target="../media/image103.wmf"/><Relationship Id="rId11" Type="http://schemas.openxmlformats.org/officeDocument/2006/relationships/oleObject" Target="../embeddings/oleObject113.bin"/><Relationship Id="rId10" Type="http://schemas.openxmlformats.org/officeDocument/2006/relationships/image" Target="../media/image102.wmf"/><Relationship Id="rId1" Type="http://schemas.openxmlformats.org/officeDocument/2006/relationships/oleObject" Target="../embeddings/oleObject108.bin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slide" Target="slide21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0.bin"/><Relationship Id="rId8" Type="http://schemas.openxmlformats.org/officeDocument/2006/relationships/image" Target="../media/image118.wmf"/><Relationship Id="rId7" Type="http://schemas.openxmlformats.org/officeDocument/2006/relationships/oleObject" Target="../embeddings/oleObject129.bin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28.bin"/><Relationship Id="rId40" Type="http://schemas.openxmlformats.org/officeDocument/2006/relationships/notesSlide" Target="../notesSlides/notesSlide19.xml"/><Relationship Id="rId4" Type="http://schemas.openxmlformats.org/officeDocument/2006/relationships/image" Target="../media/image116.wmf"/><Relationship Id="rId39" Type="http://schemas.openxmlformats.org/officeDocument/2006/relationships/vmlDrawing" Target="../drawings/vmlDrawing18.vml"/><Relationship Id="rId38" Type="http://schemas.openxmlformats.org/officeDocument/2006/relationships/slideLayout" Target="../slideLayouts/slideLayout6.xml"/><Relationship Id="rId37" Type="http://schemas.openxmlformats.org/officeDocument/2006/relationships/slide" Target="slide17.xml"/><Relationship Id="rId36" Type="http://schemas.openxmlformats.org/officeDocument/2006/relationships/image" Target="../media/image130.wmf"/><Relationship Id="rId35" Type="http://schemas.openxmlformats.org/officeDocument/2006/relationships/oleObject" Target="../embeddings/oleObject143.bin"/><Relationship Id="rId34" Type="http://schemas.openxmlformats.org/officeDocument/2006/relationships/image" Target="../media/image129.wmf"/><Relationship Id="rId33" Type="http://schemas.openxmlformats.org/officeDocument/2006/relationships/oleObject" Target="../embeddings/oleObject142.bin"/><Relationship Id="rId32" Type="http://schemas.openxmlformats.org/officeDocument/2006/relationships/image" Target="../media/image128.wmf"/><Relationship Id="rId31" Type="http://schemas.openxmlformats.org/officeDocument/2006/relationships/oleObject" Target="../embeddings/oleObject141.bin"/><Relationship Id="rId30" Type="http://schemas.openxmlformats.org/officeDocument/2006/relationships/image" Target="../media/image112.wmf"/><Relationship Id="rId3" Type="http://schemas.openxmlformats.org/officeDocument/2006/relationships/oleObject" Target="../embeddings/oleObject127.bin"/><Relationship Id="rId29" Type="http://schemas.openxmlformats.org/officeDocument/2006/relationships/oleObject" Target="../embeddings/oleObject140.bin"/><Relationship Id="rId28" Type="http://schemas.openxmlformats.org/officeDocument/2006/relationships/image" Target="../media/image127.wmf"/><Relationship Id="rId27" Type="http://schemas.openxmlformats.org/officeDocument/2006/relationships/oleObject" Target="../embeddings/oleObject139.bin"/><Relationship Id="rId26" Type="http://schemas.openxmlformats.org/officeDocument/2006/relationships/image" Target="../media/image126.wmf"/><Relationship Id="rId25" Type="http://schemas.openxmlformats.org/officeDocument/2006/relationships/oleObject" Target="../embeddings/oleObject138.bin"/><Relationship Id="rId24" Type="http://schemas.openxmlformats.org/officeDocument/2006/relationships/image" Target="../media/image125.wmf"/><Relationship Id="rId23" Type="http://schemas.openxmlformats.org/officeDocument/2006/relationships/oleObject" Target="../embeddings/oleObject137.bin"/><Relationship Id="rId22" Type="http://schemas.openxmlformats.org/officeDocument/2006/relationships/image" Target="../media/image124.wmf"/><Relationship Id="rId21" Type="http://schemas.openxmlformats.org/officeDocument/2006/relationships/oleObject" Target="../embeddings/oleObject136.bin"/><Relationship Id="rId20" Type="http://schemas.openxmlformats.org/officeDocument/2006/relationships/image" Target="../media/image82.wmf"/><Relationship Id="rId2" Type="http://schemas.openxmlformats.org/officeDocument/2006/relationships/image" Target="../media/image81.wmf"/><Relationship Id="rId19" Type="http://schemas.openxmlformats.org/officeDocument/2006/relationships/oleObject" Target="../embeddings/oleObject135.bin"/><Relationship Id="rId18" Type="http://schemas.openxmlformats.org/officeDocument/2006/relationships/image" Target="../media/image123.wmf"/><Relationship Id="rId17" Type="http://schemas.openxmlformats.org/officeDocument/2006/relationships/oleObject" Target="../embeddings/oleObject134.bin"/><Relationship Id="rId16" Type="http://schemas.openxmlformats.org/officeDocument/2006/relationships/image" Target="../media/image122.wmf"/><Relationship Id="rId15" Type="http://schemas.openxmlformats.org/officeDocument/2006/relationships/oleObject" Target="../embeddings/oleObject133.bin"/><Relationship Id="rId14" Type="http://schemas.openxmlformats.org/officeDocument/2006/relationships/image" Target="../media/image121.wmf"/><Relationship Id="rId13" Type="http://schemas.openxmlformats.org/officeDocument/2006/relationships/oleObject" Target="../embeddings/oleObject132.bin"/><Relationship Id="rId12" Type="http://schemas.openxmlformats.org/officeDocument/2006/relationships/image" Target="../media/image120.wmf"/><Relationship Id="rId11" Type="http://schemas.openxmlformats.org/officeDocument/2006/relationships/oleObject" Target="../embeddings/oleObject131.bin"/><Relationship Id="rId10" Type="http://schemas.openxmlformats.org/officeDocument/2006/relationships/image" Target="../media/image119.wmf"/><Relationship Id="rId1" Type="http://schemas.openxmlformats.org/officeDocument/2006/relationships/oleObject" Target="../embeddings/oleObject126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24.xml"/><Relationship Id="rId8" Type="http://schemas.openxmlformats.org/officeDocument/2006/relationships/image" Target="../media/image133.wmf"/><Relationship Id="rId7" Type="http://schemas.openxmlformats.org/officeDocument/2006/relationships/oleObject" Target="../embeddings/oleObject146.bin"/><Relationship Id="rId6" Type="http://schemas.openxmlformats.org/officeDocument/2006/relationships/slide" Target="slide23.x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45.bin"/><Relationship Id="rId3" Type="http://schemas.openxmlformats.org/officeDocument/2006/relationships/slide" Target="slide22.xml"/><Relationship Id="rId21" Type="http://schemas.openxmlformats.org/officeDocument/2006/relationships/notesSlide" Target="../notesSlides/notesSlide20.xml"/><Relationship Id="rId20" Type="http://schemas.openxmlformats.org/officeDocument/2006/relationships/vmlDrawing" Target="../drawings/vmlDrawing19.vml"/><Relationship Id="rId2" Type="http://schemas.openxmlformats.org/officeDocument/2006/relationships/image" Target="../media/image131.wmf"/><Relationship Id="rId19" Type="http://schemas.openxmlformats.org/officeDocument/2006/relationships/slideLayout" Target="../slideLayouts/slideLayout2.xml"/><Relationship Id="rId18" Type="http://schemas.openxmlformats.org/officeDocument/2006/relationships/slide" Target="slide26.xml"/><Relationship Id="rId17" Type="http://schemas.openxmlformats.org/officeDocument/2006/relationships/image" Target="../media/image136.wmf"/><Relationship Id="rId16" Type="http://schemas.openxmlformats.org/officeDocument/2006/relationships/oleObject" Target="../embeddings/oleObject149.bin"/><Relationship Id="rId15" Type="http://schemas.openxmlformats.org/officeDocument/2006/relationships/slide" Target="slide25.xml"/><Relationship Id="rId14" Type="http://schemas.openxmlformats.org/officeDocument/2006/relationships/image" Target="../media/image135.wmf"/><Relationship Id="rId13" Type="http://schemas.openxmlformats.org/officeDocument/2006/relationships/oleObject" Target="../embeddings/oleObject148.bin"/><Relationship Id="rId12" Type="http://schemas.openxmlformats.org/officeDocument/2006/relationships/slide" Target="slide2.xml"/><Relationship Id="rId11" Type="http://schemas.openxmlformats.org/officeDocument/2006/relationships/image" Target="../media/image134.wmf"/><Relationship Id="rId10" Type="http://schemas.openxmlformats.org/officeDocument/2006/relationships/oleObject" Target="../embeddings/oleObject147.bin"/><Relationship Id="rId1" Type="http://schemas.openxmlformats.org/officeDocument/2006/relationships/oleObject" Target="../embeddings/oleObject144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9.wmf"/><Relationship Id="rId8" Type="http://schemas.openxmlformats.org/officeDocument/2006/relationships/oleObject" Target="../embeddings/oleObject153.bin"/><Relationship Id="rId7" Type="http://schemas.openxmlformats.org/officeDocument/2006/relationships/image" Target="../media/image138.wmf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51.bin"/><Relationship Id="rId3" Type="http://schemas.openxmlformats.org/officeDocument/2006/relationships/image" Target="../media/image137.wmf"/><Relationship Id="rId2" Type="http://schemas.openxmlformats.org/officeDocument/2006/relationships/oleObject" Target="../embeddings/oleObject150.bin"/><Relationship Id="rId18" Type="http://schemas.openxmlformats.org/officeDocument/2006/relationships/notesSlide" Target="../notesSlides/notesSlide21.xml"/><Relationship Id="rId17" Type="http://schemas.openxmlformats.org/officeDocument/2006/relationships/vmlDrawing" Target="../drawings/vmlDrawing20.vml"/><Relationship Id="rId16" Type="http://schemas.openxmlformats.org/officeDocument/2006/relationships/slideLayout" Target="../slideLayouts/slideLayout6.xml"/><Relationship Id="rId15" Type="http://schemas.openxmlformats.org/officeDocument/2006/relationships/image" Target="../media/image142.wmf"/><Relationship Id="rId14" Type="http://schemas.openxmlformats.org/officeDocument/2006/relationships/oleObject" Target="../embeddings/oleObject156.bin"/><Relationship Id="rId13" Type="http://schemas.openxmlformats.org/officeDocument/2006/relationships/image" Target="../media/image141.wmf"/><Relationship Id="rId12" Type="http://schemas.openxmlformats.org/officeDocument/2006/relationships/oleObject" Target="../embeddings/oleObject155.bin"/><Relationship Id="rId11" Type="http://schemas.openxmlformats.org/officeDocument/2006/relationships/image" Target="../media/image140.wmf"/><Relationship Id="rId10" Type="http://schemas.openxmlformats.org/officeDocument/2006/relationships/oleObject" Target="../embeddings/oleObject154.bin"/><Relationship Id="rId1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1.bin"/><Relationship Id="rId8" Type="http://schemas.openxmlformats.org/officeDocument/2006/relationships/image" Target="../media/image145.wmf"/><Relationship Id="rId7" Type="http://schemas.openxmlformats.org/officeDocument/2006/relationships/oleObject" Target="../embeddings/oleObject160.bin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32.wmf"/><Relationship Id="rId3" Type="http://schemas.openxmlformats.org/officeDocument/2006/relationships/oleObject" Target="../embeddings/oleObject158.bin"/><Relationship Id="rId22" Type="http://schemas.openxmlformats.org/officeDocument/2006/relationships/notesSlide" Target="../notesSlides/notesSlide22.xml"/><Relationship Id="rId21" Type="http://schemas.openxmlformats.org/officeDocument/2006/relationships/vmlDrawing" Target="../drawings/vmlDrawing21.v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143.wmf"/><Relationship Id="rId19" Type="http://schemas.openxmlformats.org/officeDocument/2006/relationships/slide" Target="slide21.xml"/><Relationship Id="rId18" Type="http://schemas.openxmlformats.org/officeDocument/2006/relationships/image" Target="../media/image150.wmf"/><Relationship Id="rId17" Type="http://schemas.openxmlformats.org/officeDocument/2006/relationships/oleObject" Target="../embeddings/oleObject165.bin"/><Relationship Id="rId16" Type="http://schemas.openxmlformats.org/officeDocument/2006/relationships/image" Target="../media/image149.wmf"/><Relationship Id="rId15" Type="http://schemas.openxmlformats.org/officeDocument/2006/relationships/oleObject" Target="../embeddings/oleObject164.bin"/><Relationship Id="rId14" Type="http://schemas.openxmlformats.org/officeDocument/2006/relationships/image" Target="../media/image148.wmf"/><Relationship Id="rId13" Type="http://schemas.openxmlformats.org/officeDocument/2006/relationships/oleObject" Target="../embeddings/oleObject163.bin"/><Relationship Id="rId12" Type="http://schemas.openxmlformats.org/officeDocument/2006/relationships/image" Target="../media/image147.wmf"/><Relationship Id="rId11" Type="http://schemas.openxmlformats.org/officeDocument/2006/relationships/oleObject" Target="../embeddings/oleObject162.bin"/><Relationship Id="rId10" Type="http://schemas.openxmlformats.org/officeDocument/2006/relationships/image" Target="../media/image146.wmf"/><Relationship Id="rId1" Type="http://schemas.openxmlformats.org/officeDocument/2006/relationships/oleObject" Target="../embeddings/oleObject157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0.bin"/><Relationship Id="rId8" Type="http://schemas.openxmlformats.org/officeDocument/2006/relationships/image" Target="../media/image153.wmf"/><Relationship Id="rId7" Type="http://schemas.openxmlformats.org/officeDocument/2006/relationships/oleObject" Target="../embeddings/oleObject169.bin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51.wmf"/><Relationship Id="rId3" Type="http://schemas.openxmlformats.org/officeDocument/2006/relationships/oleObject" Target="../embeddings/oleObject167.bin"/><Relationship Id="rId20" Type="http://schemas.openxmlformats.org/officeDocument/2006/relationships/notesSlide" Target="../notesSlides/notesSlide23.xml"/><Relationship Id="rId2" Type="http://schemas.openxmlformats.org/officeDocument/2006/relationships/image" Target="../media/image133.wmf"/><Relationship Id="rId19" Type="http://schemas.openxmlformats.org/officeDocument/2006/relationships/vmlDrawing" Target="../drawings/vmlDrawing22.vml"/><Relationship Id="rId18" Type="http://schemas.openxmlformats.org/officeDocument/2006/relationships/slideLayout" Target="../slideLayouts/slideLayout6.xml"/><Relationship Id="rId17" Type="http://schemas.openxmlformats.org/officeDocument/2006/relationships/slide" Target="slide21.xml"/><Relationship Id="rId16" Type="http://schemas.openxmlformats.org/officeDocument/2006/relationships/image" Target="../media/image156.wmf"/><Relationship Id="rId15" Type="http://schemas.openxmlformats.org/officeDocument/2006/relationships/oleObject" Target="../embeddings/oleObject173.bin"/><Relationship Id="rId14" Type="http://schemas.openxmlformats.org/officeDocument/2006/relationships/image" Target="../media/image155.wmf"/><Relationship Id="rId13" Type="http://schemas.openxmlformats.org/officeDocument/2006/relationships/oleObject" Target="../embeddings/oleObject172.bin"/><Relationship Id="rId12" Type="http://schemas.openxmlformats.org/officeDocument/2006/relationships/image" Target="../media/image154.wmf"/><Relationship Id="rId11" Type="http://schemas.openxmlformats.org/officeDocument/2006/relationships/oleObject" Target="../embeddings/oleObject171.bin"/><Relationship Id="rId10" Type="http://schemas.openxmlformats.org/officeDocument/2006/relationships/image" Target="../media/image134.wmf"/><Relationship Id="rId1" Type="http://schemas.openxmlformats.org/officeDocument/2006/relationships/oleObject" Target="../embeddings/oleObject166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8.bin"/><Relationship Id="rId8" Type="http://schemas.openxmlformats.org/officeDocument/2006/relationships/image" Target="../media/image160.wmf"/><Relationship Id="rId7" Type="http://schemas.openxmlformats.org/officeDocument/2006/relationships/oleObject" Target="../embeddings/oleObject177.bin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58.wmf"/><Relationship Id="rId3" Type="http://schemas.openxmlformats.org/officeDocument/2006/relationships/oleObject" Target="../embeddings/oleObject175.bin"/><Relationship Id="rId22" Type="http://schemas.openxmlformats.org/officeDocument/2006/relationships/notesSlide" Target="../notesSlides/notesSlide24.xml"/><Relationship Id="rId21" Type="http://schemas.openxmlformats.org/officeDocument/2006/relationships/vmlDrawing" Target="../drawings/vmlDrawing23.v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157.wmf"/><Relationship Id="rId19" Type="http://schemas.openxmlformats.org/officeDocument/2006/relationships/slide" Target="slide21.xml"/><Relationship Id="rId18" Type="http://schemas.openxmlformats.org/officeDocument/2006/relationships/image" Target="../media/image165.wmf"/><Relationship Id="rId17" Type="http://schemas.openxmlformats.org/officeDocument/2006/relationships/oleObject" Target="../embeddings/oleObject182.bin"/><Relationship Id="rId16" Type="http://schemas.openxmlformats.org/officeDocument/2006/relationships/image" Target="../media/image164.wmf"/><Relationship Id="rId15" Type="http://schemas.openxmlformats.org/officeDocument/2006/relationships/oleObject" Target="../embeddings/oleObject181.bin"/><Relationship Id="rId14" Type="http://schemas.openxmlformats.org/officeDocument/2006/relationships/image" Target="../media/image163.wmf"/><Relationship Id="rId13" Type="http://schemas.openxmlformats.org/officeDocument/2006/relationships/oleObject" Target="../embeddings/oleObject180.bin"/><Relationship Id="rId12" Type="http://schemas.openxmlformats.org/officeDocument/2006/relationships/image" Target="../media/image162.wmf"/><Relationship Id="rId11" Type="http://schemas.openxmlformats.org/officeDocument/2006/relationships/oleObject" Target="../embeddings/oleObject179.bin"/><Relationship Id="rId10" Type="http://schemas.openxmlformats.org/officeDocument/2006/relationships/image" Target="../media/image161.wmf"/><Relationship Id="rId1" Type="http://schemas.openxmlformats.org/officeDocument/2006/relationships/oleObject" Target="../embeddings/oleObject174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7.bin"/><Relationship Id="rId8" Type="http://schemas.openxmlformats.org/officeDocument/2006/relationships/image" Target="../media/image168.wmf"/><Relationship Id="rId7" Type="http://schemas.openxmlformats.org/officeDocument/2006/relationships/oleObject" Target="../embeddings/oleObject186.bin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166.wmf"/><Relationship Id="rId3" Type="http://schemas.openxmlformats.org/officeDocument/2006/relationships/oleObject" Target="../embeddings/oleObject184.bin"/><Relationship Id="rId2" Type="http://schemas.openxmlformats.org/officeDocument/2006/relationships/image" Target="../media/image136.wmf"/><Relationship Id="rId14" Type="http://schemas.openxmlformats.org/officeDocument/2006/relationships/notesSlide" Target="../notesSlides/notesSlide25.xml"/><Relationship Id="rId13" Type="http://schemas.openxmlformats.org/officeDocument/2006/relationships/vmlDrawing" Target="../drawings/vmlDrawing24.vml"/><Relationship Id="rId12" Type="http://schemas.openxmlformats.org/officeDocument/2006/relationships/slideLayout" Target="../slideLayouts/slideLayout6.xml"/><Relationship Id="rId11" Type="http://schemas.openxmlformats.org/officeDocument/2006/relationships/slide" Target="slide21.xml"/><Relationship Id="rId10" Type="http://schemas.openxmlformats.org/officeDocument/2006/relationships/image" Target="../media/image169.wmf"/><Relationship Id="rId1" Type="http://schemas.openxmlformats.org/officeDocument/2006/relationships/oleObject" Target="../embeddings/oleObject18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70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" Type="http://schemas.openxmlformats.org/officeDocument/2006/relationships/hyperlink" Target="https://sch629u.mskobr.ru/images/picture%202017-18/%D1%83%D1%87%D0%B5%D0%BD%D0%B8%D0%BA.jpg" TargetMode="Externa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6" Type="http://schemas.openxmlformats.org/officeDocument/2006/relationships/slide" Target="slide5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3" Type="http://schemas.openxmlformats.org/officeDocument/2006/relationships/slide" Target="slide4.xml"/><Relationship Id="rId22" Type="http://schemas.openxmlformats.org/officeDocument/2006/relationships/notesSlide" Target="../notesSlides/notesSlide2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9" Type="http://schemas.openxmlformats.org/officeDocument/2006/relationships/slide" Target="slide2.xml"/><Relationship Id="rId18" Type="http://schemas.openxmlformats.org/officeDocument/2006/relationships/slide" Target="slide9.xml"/><Relationship Id="rId17" Type="http://schemas.openxmlformats.org/officeDocument/2006/relationships/image" Target="../media/image15.wmf"/><Relationship Id="rId16" Type="http://schemas.openxmlformats.org/officeDocument/2006/relationships/oleObject" Target="../embeddings/oleObject6.bin"/><Relationship Id="rId15" Type="http://schemas.openxmlformats.org/officeDocument/2006/relationships/slide" Target="slide8.xml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5.bin"/><Relationship Id="rId12" Type="http://schemas.openxmlformats.org/officeDocument/2006/relationships/slide" Target="slide7.xml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9.bin"/><Relationship Id="rId5" Type="http://schemas.openxmlformats.org/officeDocument/2006/relationships/slide" Target="slide3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6.wmf"/><Relationship Id="rId16" Type="http://schemas.openxmlformats.org/officeDocument/2006/relationships/notesSlide" Target="../notesSlides/notesSlide3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1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1.wmf"/><Relationship Id="rId16" Type="http://schemas.openxmlformats.org/officeDocument/2006/relationships/notesSlide" Target="../notesSlides/notesSlide4.xml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3.xml"/><Relationship Id="rId12" Type="http://schemas.openxmlformats.org/officeDocument/2006/relationships/image" Target="../media/image25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4.wmf"/><Relationship Id="rId1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28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6.wmf"/><Relationship Id="rId16" Type="http://schemas.openxmlformats.org/officeDocument/2006/relationships/notesSlide" Target="../notesSlides/notesSlide5.xml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3.xml"/><Relationship Id="rId12" Type="http://schemas.openxmlformats.org/officeDocument/2006/relationships/image" Target="../media/image30.wmf"/><Relationship Id="rId11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1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1.wmf"/><Relationship Id="rId16" Type="http://schemas.openxmlformats.org/officeDocument/2006/relationships/notesSlide" Target="../notesSlides/notesSlide6.xml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3.xml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38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36.wmf"/><Relationship Id="rId16" Type="http://schemas.openxmlformats.org/officeDocument/2006/relationships/notesSlide" Target="../notesSlides/notesSlide7.xml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3.xml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39.wmf"/><Relationship Id="rId1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43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41.wmf"/><Relationship Id="rId18" Type="http://schemas.openxmlformats.org/officeDocument/2006/relationships/notesSlide" Target="../notesSlides/notesSlide8.xml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3.xml"/><Relationship Id="rId15" Type="http://schemas.openxmlformats.org/officeDocument/2006/relationships/slide" Target="slide3.xml"/><Relationship Id="rId14" Type="http://schemas.openxmlformats.org/officeDocument/2006/relationships/image" Target="../media/image45.wmf"/><Relationship Id="rId13" Type="http://schemas.openxmlformats.org/officeDocument/2006/relationships/oleObject" Target="../embeddings/oleObject43.bin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Определите графически количество решений системы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3491880" y="1700808"/>
            <a:ext cx="2592288" cy="1313780"/>
            <a:chOff x="6156176" y="548680"/>
            <a:chExt cx="2592288" cy="13137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1"/>
            <p:cNvGraphicFramePr>
              <a:graphicFrameLocks noChangeAspect="1"/>
            </p:cNvGraphicFramePr>
            <p:nvPr/>
          </p:nvGraphicFramePr>
          <p:xfrm>
            <a:off x="6732588" y="555948"/>
            <a:ext cx="1546225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1" imgW="15544800" imgH="12192000" progId="Equation.3">
                    <p:embed/>
                  </p:oleObj>
                </mc:Choice>
                <mc:Fallback>
                  <p:oleObj name="Формула" r:id="rId1" imgW="15544800" imgH="121920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732588" y="555948"/>
                          <a:ext cx="1546225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491880" y="1700808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6300192" y="1700808"/>
            <a:ext cx="2592288" cy="1313780"/>
            <a:chOff x="6156176" y="548680"/>
            <a:chExt cx="2592288" cy="13137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6657975" y="555948"/>
            <a:ext cx="1697038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17068800" imgH="12192000" progId="Equation.3">
                    <p:embed/>
                  </p:oleObj>
                </mc:Choice>
                <mc:Fallback>
                  <p:oleObj name="Формула" r:id="rId4" imgW="17068800" imgH="121920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57975" y="555948"/>
                          <a:ext cx="1697038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6300192" y="1700808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28"/>
          <p:cNvGrpSpPr/>
          <p:nvPr/>
        </p:nvGrpSpPr>
        <p:grpSpPr>
          <a:xfrm>
            <a:off x="3491880" y="3212976"/>
            <a:ext cx="2592288" cy="1313780"/>
            <a:chOff x="6156176" y="548680"/>
            <a:chExt cx="2592288" cy="13137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6507163" y="555948"/>
            <a:ext cx="2000250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7" imgW="20116800" imgH="12192000" progId="Equation.3">
                    <p:embed/>
                  </p:oleObj>
                </mc:Choice>
                <mc:Fallback>
                  <p:oleObj name="Формула" r:id="rId7" imgW="20116800" imgH="121920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07163" y="555948"/>
                          <a:ext cx="2000250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3491880" y="3212976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28"/>
          <p:cNvGrpSpPr/>
          <p:nvPr/>
        </p:nvGrpSpPr>
        <p:grpSpPr>
          <a:xfrm>
            <a:off x="6300192" y="3212976"/>
            <a:ext cx="2592288" cy="1296144"/>
            <a:chOff x="6156176" y="548680"/>
            <a:chExt cx="2592288" cy="129614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6461125" y="587698"/>
            <a:ext cx="2092325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10" imgW="21031200" imgH="11582400" progId="Equation.3">
                    <p:embed/>
                  </p:oleObj>
                </mc:Choice>
                <mc:Fallback>
                  <p:oleObj name="Формула" r:id="rId10" imgW="21031200" imgH="115824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61125" y="587698"/>
                          <a:ext cx="2092325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Прямоугольник 19">
            <a:hlinkClick r:id="rId12" action="ppaction://hlinksldjump"/>
          </p:cNvPr>
          <p:cNvSpPr/>
          <p:nvPr/>
        </p:nvSpPr>
        <p:spPr>
          <a:xfrm>
            <a:off x="6300192" y="3212976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8"/>
          <p:cNvGrpSpPr/>
          <p:nvPr/>
        </p:nvGrpSpPr>
        <p:grpSpPr>
          <a:xfrm>
            <a:off x="3491880" y="4725144"/>
            <a:ext cx="2592288" cy="1308100"/>
            <a:chOff x="6156176" y="548680"/>
            <a:chExt cx="2592288" cy="13081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6156176" y="548680"/>
            <a:ext cx="2448272" cy="130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3" imgW="25603200" imgH="12192000" progId="Equation.3">
                    <p:embed/>
                  </p:oleObj>
                </mc:Choice>
                <mc:Fallback>
                  <p:oleObj name="Формула" r:id="rId13" imgW="25603200" imgH="121920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56176" y="548680"/>
                          <a:ext cx="2448272" cy="1308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Прямоугольник 23">
            <a:hlinkClick r:id="rId15" action="ppaction://hlinksldjump"/>
          </p:cNvPr>
          <p:cNvSpPr/>
          <p:nvPr/>
        </p:nvSpPr>
        <p:spPr>
          <a:xfrm>
            <a:off x="3491880" y="4725144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8"/>
          <p:cNvGrpSpPr/>
          <p:nvPr/>
        </p:nvGrpSpPr>
        <p:grpSpPr>
          <a:xfrm>
            <a:off x="6300192" y="4725144"/>
            <a:ext cx="2592288" cy="1313780"/>
            <a:chOff x="6156176" y="548680"/>
            <a:chExt cx="2592288" cy="13137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1"/>
            <p:cNvGraphicFramePr>
              <a:graphicFrameLocks noChangeAspect="1"/>
            </p:cNvGraphicFramePr>
            <p:nvPr/>
          </p:nvGraphicFramePr>
          <p:xfrm>
            <a:off x="6156176" y="555948"/>
            <a:ext cx="2520280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6" imgW="26212800" imgH="12192000" progId="Equation.3">
                    <p:embed/>
                  </p:oleObj>
                </mc:Choice>
                <mc:Fallback>
                  <p:oleObj name="Формула" r:id="rId16" imgW="26212800" imgH="121920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156176" y="555948"/>
                          <a:ext cx="2520280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Прямоугольник 27">
            <a:hlinkClick r:id="rId18" action="ppaction://hlinksldjump"/>
          </p:cNvPr>
          <p:cNvSpPr/>
          <p:nvPr/>
        </p:nvSpPr>
        <p:spPr>
          <a:xfrm>
            <a:off x="6300192" y="4725144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омой 28">
            <a:hlinkClick r:id="rId19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335699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804248" y="2204864"/>
            <a:ext cx="13636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1" imgW="13716000" imgH="4876800" progId="Equation.3">
                    <p:embed/>
                  </p:oleObj>
                </mc:Choice>
                <mc:Fallback>
                  <p:oleObj name="Формула" r:id="rId1" imgW="13716000" imgH="48768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804248" y="2204864"/>
                          <a:ext cx="136366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42900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227687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842125" y="2111698"/>
            <a:ext cx="11525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3" imgW="11582400" imgH="5791200" progId="Equation.3">
                    <p:embed/>
                  </p:oleObj>
                </mc:Choice>
                <mc:Fallback>
                  <p:oleObj name="Формула" r:id="rId3" imgW="11582400" imgH="57912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42125" y="2111698"/>
                          <a:ext cx="1152525" cy="6207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Определите графически количество решений системы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rId5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908720"/>
            <a:ext cx="2592288" cy="1313780"/>
            <a:chOff x="6156176" y="548680"/>
            <a:chExt cx="2592288" cy="13137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732588" y="555948"/>
            <a:ext cx="1546225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15544800" imgH="12192000" progId="Equation.3">
                    <p:embed/>
                  </p:oleObj>
                </mc:Choice>
                <mc:Fallback>
                  <p:oleObj name="Формула" r:id="rId6" imgW="15544800" imgH="121920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32588" y="555948"/>
                          <a:ext cx="1546225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90872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234888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решение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6424" name="Object 8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GraphC" r:id="rId8" imgW="7067550" imgH="7505700" progId="GraphCtrl.Document">
                    <p:embed/>
                  </p:oleObj>
                </mc:Choice>
                <mc:Fallback>
                  <p:oleObj name="GraphC" r:id="rId8" imgW="7067550" imgH="7505700" progId="GraphCtrl.Document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GraphC" r:id="rId10" imgW="7067550" imgH="7505700" progId="GraphCtrl.Document">
                  <p:embed/>
                </p:oleObj>
              </mc:Choice>
              <mc:Fallback>
                <p:oleObj name="GraphC" r:id="rId10" imgW="7067550" imgH="7505700" progId="GraphCtrl.Document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355976" y="2132856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043608" y="2492896"/>
            <a:ext cx="3816424" cy="3816424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4572000" y="26369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31640" y="3861048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65" grpId="0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335699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743700" y="2172990"/>
            <a:ext cx="1484313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1" imgW="14935200" imgH="5486400" progId="Equation.3">
                    <p:embed/>
                  </p:oleObj>
                </mc:Choice>
                <mc:Fallback>
                  <p:oleObj name="Формула" r:id="rId1" imgW="14935200" imgH="54864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743700" y="2172990"/>
                          <a:ext cx="1484313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42900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227687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661150" y="2127573"/>
            <a:ext cx="151606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3" imgW="15240000" imgH="5486400" progId="Equation.3">
                    <p:embed/>
                  </p:oleObj>
                </mc:Choice>
                <mc:Fallback>
                  <p:oleObj name="Формула" r:id="rId3" imgW="15240000" imgH="54864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61150" y="2127573"/>
                          <a:ext cx="1516063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Определите графически количество решений системы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908720"/>
            <a:ext cx="2592288" cy="1313780"/>
            <a:chOff x="6156176" y="548680"/>
            <a:chExt cx="2592288" cy="13137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657975" y="555948"/>
            <a:ext cx="1697038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5" imgW="17068800" imgH="12192000" progId="Equation.3">
                    <p:embed/>
                  </p:oleObj>
                </mc:Choice>
                <mc:Fallback>
                  <p:oleObj name="Формула" r:id="rId5" imgW="17068800" imgH="121920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657975" y="555948"/>
                          <a:ext cx="1697038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90872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234888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решения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7623" name="Object 7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GraphC" r:id="rId7" imgW="7067550" imgH="7505700" progId="GraphCtrl.Document">
                    <p:embed/>
                  </p:oleObj>
                </mc:Choice>
                <mc:Fallback>
                  <p:oleObj name="GraphC" r:id="rId7" imgW="7067550" imgH="7505700" progId="GraphCtrl.Document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67625" name="Object 9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GraphC" r:id="rId9" imgW="7067550" imgH="7505700" progId="GraphCtrl.Document">
                  <p:embed/>
                </p:oleObj>
              </mc:Choice>
              <mc:Fallback>
                <p:oleObj name="GraphC" r:id="rId9" imgW="7067550" imgH="7505700" progId="GraphCtrl.Document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67627" name="Object 11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475656" y="3933056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1907704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563888" y="3933056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19872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11760" y="4365104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далее 37">
            <a:hlinkClick r:id="rId13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65" grpId="0"/>
      <p:bldP spid="81" grpId="0" animBg="1"/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335699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729413" y="2172990"/>
            <a:ext cx="151447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1" imgW="15240000" imgH="5486400" progId="Equation.3">
                    <p:embed/>
                  </p:oleObj>
                </mc:Choice>
                <mc:Fallback>
                  <p:oleObj name="Формула" r:id="rId1" imgW="15240000" imgH="54864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729413" y="2172990"/>
                          <a:ext cx="1514475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42900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227687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661150" y="2127573"/>
            <a:ext cx="151606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3" imgW="15240000" imgH="5486400" progId="Equation.3">
                    <p:embed/>
                  </p:oleObj>
                </mc:Choice>
                <mc:Fallback>
                  <p:oleObj name="Формула" r:id="rId3" imgW="15240000" imgH="54864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61150" y="2127573"/>
                          <a:ext cx="1516063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Определите графически количество решений системы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908720"/>
            <a:ext cx="2592288" cy="1313780"/>
            <a:chOff x="6156176" y="548680"/>
            <a:chExt cx="2592288" cy="13137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507163" y="555948"/>
            <a:ext cx="2000250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5" imgW="20116800" imgH="12192000" progId="Equation.3">
                    <p:embed/>
                  </p:oleObj>
                </mc:Choice>
                <mc:Fallback>
                  <p:oleObj name="Формула" r:id="rId5" imgW="20116800" imgH="121920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07163" y="555948"/>
                          <a:ext cx="2000250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90872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234888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решения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6" name="Группа 33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7623" name="Object 7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GraphC" r:id="rId7" imgW="7067550" imgH="7505700" progId="GraphCtrl.Document">
                    <p:embed/>
                  </p:oleObj>
                </mc:Choice>
                <mc:Fallback>
                  <p:oleObj name="GraphC" r:id="rId7" imgW="7067550" imgH="7505700" progId="GraphCtrl.Document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GraphC" r:id="rId9" imgW="7067550" imgH="7505700" progId="GraphCtrl.Document">
                  <p:embed/>
                </p:oleObj>
              </mc:Choice>
              <mc:Fallback>
                <p:oleObj name="GraphC" r:id="rId9" imgW="7067550" imgH="7505700" progId="GraphCtrl.Document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475656" y="3140968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1835696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635896" y="3068960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91880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83768" y="4365104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5661248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699792" y="56612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rId13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65" grpId="0"/>
      <p:bldP spid="81" grpId="0" animBg="1"/>
      <p:bldP spid="39" grpId="0"/>
      <p:bldP spid="40" grpId="0" animBg="1"/>
      <p:bldP spid="42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335699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532563" y="2172990"/>
            <a:ext cx="190817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1" imgW="19202400" imgH="5486400" progId="Equation.3">
                    <p:embed/>
                  </p:oleObj>
                </mc:Choice>
                <mc:Fallback>
                  <p:oleObj name="Формула" r:id="rId1" imgW="19202400" imgH="54864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532563" y="2172990"/>
                          <a:ext cx="1908175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42900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2276475"/>
            <a:ext cx="2592288" cy="1011238"/>
            <a:chOff x="6156176" y="1916435"/>
            <a:chExt cx="2592288" cy="101123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948488" y="1916435"/>
            <a:ext cx="939800" cy="1011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3" imgW="9448800" imgH="9448800" progId="Equation.3">
                    <p:embed/>
                  </p:oleObj>
                </mc:Choice>
                <mc:Fallback>
                  <p:oleObj name="Формула" r:id="rId3" imgW="9448800" imgH="9448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48488" y="1916435"/>
                          <a:ext cx="939800" cy="1011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Определите графически количество решений системы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908720"/>
            <a:ext cx="2592288" cy="1296144"/>
            <a:chOff x="6156176" y="548680"/>
            <a:chExt cx="2592288" cy="1296144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461125" y="587698"/>
            <a:ext cx="2092325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5" imgW="21031200" imgH="11582400" progId="Equation.3">
                    <p:embed/>
                  </p:oleObj>
                </mc:Choice>
                <mc:Fallback>
                  <p:oleObj name="Формула" r:id="rId5" imgW="21031200" imgH="115824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61125" y="587698"/>
                          <a:ext cx="2092325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90872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234888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решение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6" name="Группа 33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7623" name="Object 7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GraphC" r:id="rId7" imgW="7067550" imgH="7505700" progId="GraphCtrl.Document">
                    <p:embed/>
                  </p:oleObj>
                </mc:Choice>
                <mc:Fallback>
                  <p:oleObj name="GraphC" r:id="rId7" imgW="7067550" imgH="7505700" progId="GraphCtrl.Document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GraphC" r:id="rId9" imgW="7067550" imgH="7505700" progId="GraphCtrl.Document">
                  <p:embed/>
                </p:oleObj>
              </mc:Choice>
              <mc:Fallback>
                <p:oleObj name="GraphC" r:id="rId9" imgW="7067550" imgH="7505700" progId="GraphCtrl.Document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21898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347864" y="3284984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275856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411760" y="4365104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далее 40">
            <a:hlinkClick r:id="rId13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335699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532563" y="2172990"/>
            <a:ext cx="190817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1" imgW="19202400" imgH="5486400" progId="Equation.3">
                    <p:embed/>
                  </p:oleObj>
                </mc:Choice>
                <mc:Fallback>
                  <p:oleObj name="Формула" r:id="rId1" imgW="19202400" imgH="54864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532563" y="2172990"/>
                          <a:ext cx="1908175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42900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227687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372200" y="2132856"/>
            <a:ext cx="2293367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3" imgW="23774400" imgH="5791200" progId="Equation.3">
                    <p:embed/>
                  </p:oleObj>
                </mc:Choice>
                <mc:Fallback>
                  <p:oleObj name="Формула" r:id="rId3" imgW="23774400" imgH="57912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72200" y="2132856"/>
                          <a:ext cx="2293367" cy="6191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Определите графически количество решений системы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908720"/>
            <a:ext cx="2592288" cy="1308100"/>
            <a:chOff x="6156176" y="548680"/>
            <a:chExt cx="2592288" cy="130810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156176" y="548680"/>
            <a:ext cx="2448272" cy="130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5" imgW="25603200" imgH="12192000" progId="Equation.3">
                    <p:embed/>
                  </p:oleObj>
                </mc:Choice>
                <mc:Fallback>
                  <p:oleObj name="Формула" r:id="rId5" imgW="25603200" imgH="121920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56176" y="548680"/>
                          <a:ext cx="2448272" cy="1308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90872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234888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27016" name="Object 8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GraphC" r:id="rId7" imgW="7067550" imgH="7505700" progId="GraphCtrl.Document">
                    <p:embed/>
                  </p:oleObj>
                </mc:Choice>
                <mc:Fallback>
                  <p:oleObj name="GraphC" r:id="rId7" imgW="7067550" imgH="7505700" progId="GraphCtrl.Document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70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27018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GraphC" r:id="rId9" imgW="7067550" imgH="7505700" progId="GraphCtrl.Document">
                  <p:embed/>
                </p:oleObj>
              </mc:Choice>
              <mc:Fallback>
                <p:oleObj name="GraphC" r:id="rId9" imgW="7067550" imgH="7505700" progId="GraphCtrl.Document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27020" name="Object 12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1331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87624" y="5157192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547664" y="53012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411760" y="3284984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19672" y="3068960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979712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491880" y="3068960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419872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995936" y="5085184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851920" y="53012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339752" y="450912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699792" y="4653136"/>
            <a:ext cx="144016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далее 57">
            <a:hlinkClick r:id="rId13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39" grpId="0"/>
      <p:bldP spid="40" grpId="0" animBg="1"/>
      <p:bldP spid="47" grpId="0"/>
      <p:bldP spid="48" grpId="0" animBg="1"/>
      <p:bldP spid="52" grpId="0"/>
      <p:bldP spid="53" grpId="0" animBg="1"/>
      <p:bldP spid="54" grpId="0"/>
      <p:bldP spid="55" grpId="0" animBg="1"/>
      <p:bldP spid="56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335699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7000875" y="2141240"/>
            <a:ext cx="969963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1" imgW="9753600" imgH="6096000" progId="Equation.3">
                    <p:embed/>
                  </p:oleObj>
                </mc:Choice>
                <mc:Fallback>
                  <p:oleObj name="Формула" r:id="rId1" imgW="9753600" imgH="60960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000875" y="2141240"/>
                          <a:ext cx="969963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42900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227687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300192" y="2132856"/>
            <a:ext cx="24257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3" imgW="24384000" imgH="5486400" progId="Equation.3">
                    <p:embed/>
                  </p:oleObj>
                </mc:Choice>
                <mc:Fallback>
                  <p:oleObj name="Формула" r:id="rId3" imgW="24384000" imgH="54864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00192" y="2132856"/>
                          <a:ext cx="2425700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Определите графически количество решений системы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908720"/>
            <a:ext cx="2592288" cy="1313780"/>
            <a:chOff x="6156176" y="548680"/>
            <a:chExt cx="2592288" cy="13137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156176" y="555948"/>
            <a:ext cx="2520280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5" imgW="26212800" imgH="12192000" progId="Equation.3">
                    <p:embed/>
                  </p:oleObj>
                </mc:Choice>
                <mc:Fallback>
                  <p:oleObj name="Формула" r:id="rId5" imgW="26212800" imgH="121920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56176" y="555948"/>
                          <a:ext cx="2520280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90872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234888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решения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76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6168" name="Object 8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GraphC" r:id="rId7" imgW="7067550" imgH="7505700" progId="GraphCtrl.Document">
                    <p:embed/>
                  </p:oleObj>
                </mc:Choice>
                <mc:Fallback>
                  <p:oleObj name="GraphC" r:id="rId7" imgW="7067550" imgH="7505700" progId="GraphCtrl.Document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76170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GraphC" r:id="rId9" imgW="7067550" imgH="7505700" progId="GraphCtrl.Document">
                  <p:embed/>
                </p:oleObj>
              </mc:Choice>
              <mc:Fallback>
                <p:oleObj name="GraphC" r:id="rId9" imgW="7067550" imgH="7505700" progId="GraphCtrl.Document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835696" y="414908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195736" y="4149080"/>
            <a:ext cx="2160240" cy="216024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195736" y="2060848"/>
            <a:ext cx="2016224" cy="2088232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75856" y="2852936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131840" y="29969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851920" y="5373216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779912" y="57332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rId11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65" grpId="0"/>
      <p:bldP spid="81" grpId="0" animBg="1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2555776" y="1844824"/>
            <a:ext cx="3096344" cy="1239837"/>
            <a:chOff x="6156176" y="548680"/>
            <a:chExt cx="3096344" cy="123983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6660232" y="548680"/>
            <a:ext cx="1962150" cy="12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1" imgW="20421600" imgH="11582400" progId="Equation.3">
                    <p:embed/>
                  </p:oleObj>
                </mc:Choice>
                <mc:Fallback>
                  <p:oleObj name="Формула" r:id="rId1" imgW="20421600" imgH="115824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660232" y="548680"/>
                          <a:ext cx="1962150" cy="1239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555776" y="1844824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5796136" y="1844824"/>
            <a:ext cx="3096344" cy="1224136"/>
            <a:chOff x="6156176" y="548680"/>
            <a:chExt cx="3096344" cy="122413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6879258" y="580529"/>
            <a:ext cx="1522412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4" imgW="15849600" imgH="10972800" progId="Equation.3">
                    <p:embed/>
                  </p:oleObj>
                </mc:Choice>
                <mc:Fallback>
                  <p:oleObj name="Формула" r:id="rId4" imgW="15849600" imgH="10972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79258" y="580529"/>
                          <a:ext cx="1522412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5796136" y="1844824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28"/>
          <p:cNvGrpSpPr/>
          <p:nvPr/>
        </p:nvGrpSpPr>
        <p:grpSpPr>
          <a:xfrm>
            <a:off x="2555776" y="3212976"/>
            <a:ext cx="3096344" cy="1224136"/>
            <a:chOff x="6156176" y="548680"/>
            <a:chExt cx="3096344" cy="12241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6228185" y="580529"/>
            <a:ext cx="2952328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6" imgW="28651200" imgH="10972800" progId="Equation.3">
                    <p:embed/>
                  </p:oleObj>
                </mc:Choice>
                <mc:Fallback>
                  <p:oleObj name="Формула" r:id="rId6" imgW="28651200" imgH="10972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228185" y="580529"/>
                          <a:ext cx="2952328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2555776" y="32129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5796136" y="3212976"/>
            <a:ext cx="3096344" cy="1239937"/>
            <a:chOff x="6156176" y="548680"/>
            <a:chExt cx="3096344" cy="123993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6426820" y="548779"/>
            <a:ext cx="2428875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25298400" imgH="11582400" progId="Equation.3">
                    <p:embed/>
                  </p:oleObj>
                </mc:Choice>
                <mc:Fallback>
                  <p:oleObj name="Формула" r:id="rId9" imgW="25298400" imgH="115824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426820" y="548779"/>
                          <a:ext cx="2428875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5796136" y="32129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8"/>
          <p:cNvGrpSpPr/>
          <p:nvPr/>
        </p:nvGrpSpPr>
        <p:grpSpPr>
          <a:xfrm>
            <a:off x="2555776" y="4581128"/>
            <a:ext cx="3096344" cy="1239937"/>
            <a:chOff x="6156176" y="548680"/>
            <a:chExt cx="3096344" cy="123993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6196831" y="548779"/>
            <a:ext cx="3014662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1" imgW="29260800" imgH="11582400" progId="Equation.3">
                    <p:embed/>
                  </p:oleObj>
                </mc:Choice>
                <mc:Fallback>
                  <p:oleObj name="Формула" r:id="rId11" imgW="29260800" imgH="115824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196831" y="548779"/>
                          <a:ext cx="3014662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>
            <a:hlinkClick r:id="rId13" action="ppaction://hlinksldjump"/>
          </p:cNvPr>
          <p:cNvSpPr/>
          <p:nvPr/>
        </p:nvSpPr>
        <p:spPr>
          <a:xfrm>
            <a:off x="2555776" y="4581128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8"/>
          <p:cNvGrpSpPr/>
          <p:nvPr/>
        </p:nvGrpSpPr>
        <p:grpSpPr>
          <a:xfrm>
            <a:off x="5796136" y="4581128"/>
            <a:ext cx="3096344" cy="1224136"/>
            <a:chOff x="6156176" y="548680"/>
            <a:chExt cx="3096344" cy="122413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1"/>
            <p:cNvGraphicFramePr>
              <a:graphicFrameLocks noChangeAspect="1"/>
            </p:cNvGraphicFramePr>
            <p:nvPr/>
          </p:nvGraphicFramePr>
          <p:xfrm>
            <a:off x="6353795" y="580529"/>
            <a:ext cx="2574925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4" imgW="26822400" imgH="10972800" progId="Equation.3">
                    <p:embed/>
                  </p:oleObj>
                </mc:Choice>
                <mc:Fallback>
                  <p:oleObj name="Формула" r:id="rId14" imgW="26822400" imgH="109728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53795" y="580529"/>
                          <a:ext cx="2574925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Прямоугольник 28">
            <a:hlinkClick r:id="rId13" action="ppaction://hlinksldjump"/>
          </p:cNvPr>
          <p:cNvSpPr/>
          <p:nvPr/>
        </p:nvSpPr>
        <p:spPr>
          <a:xfrm>
            <a:off x="5796136" y="4581128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260648"/>
            <a:ext cx="8496944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69269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домой 31">
            <a:hlinkClick r:id="rId16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620688"/>
            <a:ext cx="648072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далее 51">
            <a:hlinkClick r:id="rId1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83968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8"/>
          <p:cNvGrpSpPr/>
          <p:nvPr/>
        </p:nvGrpSpPr>
        <p:grpSpPr>
          <a:xfrm>
            <a:off x="1043608" y="1412776"/>
            <a:ext cx="3096344" cy="1239837"/>
            <a:chOff x="6156176" y="548680"/>
            <a:chExt cx="3096344" cy="123983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6660232" y="548680"/>
            <a:ext cx="1962150" cy="12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2" imgW="20421600" imgH="11582400" progId="Equation.3">
                    <p:embed/>
                  </p:oleObj>
                </mc:Choice>
                <mc:Fallback>
                  <p:oleObj name="Формула" r:id="rId2" imgW="20421600" imgH="115824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660232" y="548680"/>
                          <a:ext cx="1962150" cy="1239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1043608" y="14127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28"/>
          <p:cNvGrpSpPr/>
          <p:nvPr/>
        </p:nvGrpSpPr>
        <p:grpSpPr>
          <a:xfrm>
            <a:off x="1043608" y="2708275"/>
            <a:ext cx="3096344" cy="1239838"/>
            <a:chOff x="6156176" y="548035"/>
            <a:chExt cx="3096344" cy="123983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6368281" y="548035"/>
            <a:ext cx="2547937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26517600" imgH="11582400" progId="Equation.3">
                    <p:embed/>
                  </p:oleObj>
                </mc:Choice>
                <mc:Fallback>
                  <p:oleObj name="Формула" r:id="rId4" imgW="26517600" imgH="115824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368281" y="548035"/>
                          <a:ext cx="2547937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Группа 28"/>
          <p:cNvGrpSpPr/>
          <p:nvPr/>
        </p:nvGrpSpPr>
        <p:grpSpPr>
          <a:xfrm>
            <a:off x="1043608" y="4005709"/>
            <a:ext cx="3096344" cy="1224136"/>
            <a:chOff x="6156176" y="548680"/>
            <a:chExt cx="3096344" cy="122413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6163493" y="579984"/>
            <a:ext cx="2959100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6" imgW="30784800" imgH="10972800" progId="Equation.3">
                    <p:embed/>
                  </p:oleObj>
                </mc:Choice>
                <mc:Fallback>
                  <p:oleObj name="Формула" r:id="rId6" imgW="30784800" imgH="109728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163493" y="579984"/>
                          <a:ext cx="2959100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Группа 60"/>
          <p:cNvGrpSpPr/>
          <p:nvPr/>
        </p:nvGrpSpPr>
        <p:grpSpPr>
          <a:xfrm>
            <a:off x="1043608" y="5301208"/>
            <a:ext cx="3096344" cy="720080"/>
            <a:chOff x="1043608" y="5301208"/>
            <a:chExt cx="3096344" cy="72008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50565" name="Object 5"/>
            <p:cNvGraphicFramePr>
              <a:graphicFrameLocks noChangeAspect="1"/>
            </p:cNvGraphicFramePr>
            <p:nvPr/>
          </p:nvGraphicFramePr>
          <p:xfrm>
            <a:off x="1331640" y="5373216"/>
            <a:ext cx="2499172" cy="61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8" imgW="22860000" imgH="5181600" progId="Equation.3">
                    <p:embed/>
                  </p:oleObj>
                </mc:Choice>
                <mc:Fallback>
                  <p:oleObj name="Формула" r:id="rId8" imgW="22860000" imgH="51816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31640" y="5373216"/>
                          <a:ext cx="2499172" cy="6114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Прямоугольник 61"/>
          <p:cNvSpPr/>
          <p:nvPr/>
        </p:nvSpPr>
        <p:spPr>
          <a:xfrm>
            <a:off x="1043608" y="53012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43608" y="5301208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683568" y="1052736"/>
            <a:ext cx="3456384" cy="1548752"/>
            <a:chOff x="4283968" y="2564904"/>
            <a:chExt cx="3456384" cy="1548752"/>
          </a:xfrm>
        </p:grpSpPr>
        <p:sp>
          <p:nvSpPr>
            <p:cNvPr id="65" name="Прямоугольная выноска 64"/>
            <p:cNvSpPr/>
            <p:nvPr/>
          </p:nvSpPr>
          <p:spPr>
            <a:xfrm>
              <a:off x="4283968" y="2564904"/>
              <a:ext cx="3456384" cy="1548752"/>
            </a:xfrm>
            <a:prstGeom prst="wedgeRectCallout">
              <a:avLst>
                <a:gd name="adj1" fmla="val 20794"/>
                <a:gd name="adj2" fmla="val 9379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444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5076056" y="2564904"/>
            <a:ext cx="213995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Формула" r:id="rId10" imgW="22250400" imgH="5486400" progId="Equation.3">
                    <p:embed/>
                  </p:oleObj>
                </mc:Choice>
                <mc:Fallback>
                  <p:oleObj name="Формула" r:id="rId10" imgW="22250400" imgH="5486400" progId="Equation.3">
                    <p:embed/>
                    <p:pic>
                      <p:nvPicPr>
                        <p:cNvPr id="0" name="Изображение 163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76056" y="2564904"/>
                          <a:ext cx="2139950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7" name="Object 7"/>
            <p:cNvGraphicFramePr>
              <a:graphicFrameLocks noChangeAspect="1"/>
            </p:cNvGraphicFramePr>
            <p:nvPr/>
          </p:nvGraphicFramePr>
          <p:xfrm>
            <a:off x="4427984" y="3068960"/>
            <a:ext cx="1758950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Формула" r:id="rId12" imgW="18288000" imgH="5181600" progId="Equation.3">
                    <p:embed/>
                  </p:oleObj>
                </mc:Choice>
                <mc:Fallback>
                  <p:oleObj name="Формула" r:id="rId12" imgW="18288000" imgH="5181600" progId="Equation.3">
                    <p:embed/>
                    <p:pic>
                      <p:nvPicPr>
                        <p:cNvPr id="0" name="Изображение 163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427984" y="3068960"/>
                          <a:ext cx="1758950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8" name="Object 8"/>
            <p:cNvGraphicFramePr>
              <a:graphicFrameLocks noChangeAspect="1"/>
            </p:cNvGraphicFramePr>
            <p:nvPr/>
          </p:nvGraphicFramePr>
          <p:xfrm>
            <a:off x="6444208" y="2996952"/>
            <a:ext cx="1201738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Формула" r:id="rId14" imgW="12496800" imgH="5181600" progId="Equation.3">
                    <p:embed/>
                  </p:oleObj>
                </mc:Choice>
                <mc:Fallback>
                  <p:oleObj name="Формула" r:id="rId14" imgW="12496800" imgH="5181600" progId="Equation.3">
                    <p:embed/>
                    <p:pic>
                      <p:nvPicPr>
                        <p:cNvPr id="0" name="Изображение 163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444208" y="2996952"/>
                          <a:ext cx="1201738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9" name="Object 9"/>
            <p:cNvGraphicFramePr>
              <a:graphicFrameLocks noChangeAspect="1"/>
            </p:cNvGraphicFramePr>
            <p:nvPr/>
          </p:nvGraphicFramePr>
          <p:xfrm>
            <a:off x="4732338" y="3500438"/>
            <a:ext cx="117157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Формула" r:id="rId16" imgW="12192000" imgH="5181600" progId="Equation.3">
                    <p:embed/>
                  </p:oleObj>
                </mc:Choice>
                <mc:Fallback>
                  <p:oleObj name="Формула" r:id="rId16" imgW="12192000" imgH="5181600" progId="Equation.3">
                    <p:embed/>
                    <p:pic>
                      <p:nvPicPr>
                        <p:cNvPr id="0" name="Изображение 163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732338" y="3500438"/>
                          <a:ext cx="1171575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70" name="Object 10"/>
            <p:cNvGraphicFramePr>
              <a:graphicFrameLocks noChangeAspect="1"/>
            </p:cNvGraphicFramePr>
            <p:nvPr/>
          </p:nvGraphicFramePr>
          <p:xfrm>
            <a:off x="6199188" y="3500438"/>
            <a:ext cx="1143000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Формула" r:id="rId18" imgW="11887200" imgH="5181600" progId="Equation.3">
                    <p:embed/>
                  </p:oleObj>
                </mc:Choice>
                <mc:Fallback>
                  <p:oleObj name="Формула" r:id="rId18" imgW="11887200" imgH="5181600" progId="Equation.3">
                    <p:embed/>
                    <p:pic>
                      <p:nvPicPr>
                        <p:cNvPr id="0" name="Изображение 163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199188" y="3500438"/>
                          <a:ext cx="1143000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Группа 28"/>
          <p:cNvGrpSpPr/>
          <p:nvPr/>
        </p:nvGrpSpPr>
        <p:grpSpPr>
          <a:xfrm>
            <a:off x="5076056" y="1412776"/>
            <a:ext cx="3096344" cy="1224136"/>
            <a:chOff x="6156176" y="548680"/>
            <a:chExt cx="3096344" cy="1224136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6879258" y="580529"/>
            <a:ext cx="1522412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Формула" r:id="rId20" imgW="15849600" imgH="10972800" progId="Equation.3">
                    <p:embed/>
                  </p:oleObj>
                </mc:Choice>
                <mc:Fallback>
                  <p:oleObj name="Формула" r:id="rId20" imgW="15849600" imgH="10972800" progId="Equation.3">
                    <p:embed/>
                    <p:pic>
                      <p:nvPicPr>
                        <p:cNvPr id="0" name="Изображение 163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879258" y="580529"/>
                          <a:ext cx="1522412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5076056" y="14127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28"/>
          <p:cNvGrpSpPr/>
          <p:nvPr/>
        </p:nvGrpSpPr>
        <p:grpSpPr>
          <a:xfrm>
            <a:off x="5076056" y="2708275"/>
            <a:ext cx="3096344" cy="1239838"/>
            <a:chOff x="6156176" y="548035"/>
            <a:chExt cx="3096344" cy="1239838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6295058" y="548035"/>
            <a:ext cx="2695575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Формула" r:id="rId22" imgW="28041600" imgH="11582400" progId="Equation.3">
                    <p:embed/>
                  </p:oleObj>
                </mc:Choice>
                <mc:Fallback>
                  <p:oleObj name="Формула" r:id="rId22" imgW="28041600" imgH="11582400" progId="Equation.3">
                    <p:embed/>
                    <p:pic>
                      <p:nvPicPr>
                        <p:cNvPr id="0" name="Изображение 163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295058" y="548035"/>
                          <a:ext cx="2695575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Группа 28"/>
          <p:cNvGrpSpPr/>
          <p:nvPr/>
        </p:nvGrpSpPr>
        <p:grpSpPr>
          <a:xfrm>
            <a:off x="5076056" y="4005709"/>
            <a:ext cx="3096344" cy="1224136"/>
            <a:chOff x="6156176" y="548680"/>
            <a:chExt cx="3096344" cy="122413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6264895" y="579984"/>
            <a:ext cx="2754313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Формула" r:id="rId24" imgW="28651200" imgH="10972800" progId="Equation.3">
                    <p:embed/>
                  </p:oleObj>
                </mc:Choice>
                <mc:Fallback>
                  <p:oleObj name="Формула" r:id="rId24" imgW="28651200" imgH="10972800" progId="Equation.3">
                    <p:embed/>
                    <p:pic>
                      <p:nvPicPr>
                        <p:cNvPr id="0" name="Изображение 163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264895" y="579984"/>
                          <a:ext cx="2754313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Группа 79"/>
          <p:cNvGrpSpPr/>
          <p:nvPr/>
        </p:nvGrpSpPr>
        <p:grpSpPr>
          <a:xfrm>
            <a:off x="5076056" y="5301208"/>
            <a:ext cx="3096344" cy="720080"/>
            <a:chOff x="1043608" y="5301208"/>
            <a:chExt cx="3096344" cy="7200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1665090" y="5373688"/>
            <a:ext cx="1831975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Формула" r:id="rId26" imgW="16764000" imgH="5181600" progId="Equation.3">
                    <p:embed/>
                  </p:oleObj>
                </mc:Choice>
                <mc:Fallback>
                  <p:oleObj name="Формула" r:id="rId26" imgW="16764000" imgH="5181600" progId="Equation.3">
                    <p:embed/>
                    <p:pic>
                      <p:nvPicPr>
                        <p:cNvPr id="0" name="Изображение 163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665090" y="5373688"/>
                          <a:ext cx="1831975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Прямоугольник 82"/>
          <p:cNvSpPr/>
          <p:nvPr/>
        </p:nvSpPr>
        <p:spPr>
          <a:xfrm>
            <a:off x="5076056" y="53012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76056" y="5301208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4716016" y="1052736"/>
            <a:ext cx="3456384" cy="1548752"/>
            <a:chOff x="4283968" y="2564904"/>
            <a:chExt cx="3456384" cy="1548752"/>
          </a:xfrm>
        </p:grpSpPr>
        <p:sp>
          <p:nvSpPr>
            <p:cNvPr id="86" name="Прямоугольная выноска 85"/>
            <p:cNvSpPr/>
            <p:nvPr/>
          </p:nvSpPr>
          <p:spPr>
            <a:xfrm>
              <a:off x="4283968" y="2564904"/>
              <a:ext cx="3456384" cy="1548752"/>
            </a:xfrm>
            <a:prstGeom prst="wedgeRectCallout">
              <a:avLst>
                <a:gd name="adj1" fmla="val 20794"/>
                <a:gd name="adj2" fmla="val 9379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444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7" name="Object 1"/>
            <p:cNvGraphicFramePr>
              <a:graphicFrameLocks noChangeAspect="1"/>
            </p:cNvGraphicFramePr>
            <p:nvPr/>
          </p:nvGraphicFramePr>
          <p:xfrm>
            <a:off x="5017690" y="2597150"/>
            <a:ext cx="2257425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Формула" r:id="rId28" imgW="23469600" imgH="4876800" progId="Equation.3">
                    <p:embed/>
                  </p:oleObj>
                </mc:Choice>
                <mc:Fallback>
                  <p:oleObj name="Формула" r:id="rId28" imgW="23469600" imgH="4876800" progId="Equation.3">
                    <p:embed/>
                    <p:pic>
                      <p:nvPicPr>
                        <p:cNvPr id="0" name="Изображение 163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017690" y="2597150"/>
                          <a:ext cx="2257425" cy="522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7"/>
            <p:cNvGraphicFramePr>
              <a:graphicFrameLocks noChangeAspect="1"/>
            </p:cNvGraphicFramePr>
            <p:nvPr/>
          </p:nvGraphicFramePr>
          <p:xfrm>
            <a:off x="4546202" y="3068638"/>
            <a:ext cx="1524001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Формула" r:id="rId30" imgW="15849600" imgH="5181600" progId="Equation.3">
                    <p:embed/>
                  </p:oleObj>
                </mc:Choice>
                <mc:Fallback>
                  <p:oleObj name="Формула" r:id="rId30" imgW="15849600" imgH="5181600" progId="Equation.3">
                    <p:embed/>
                    <p:pic>
                      <p:nvPicPr>
                        <p:cNvPr id="0" name="Изображение 163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546202" y="3068638"/>
                          <a:ext cx="1524001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"/>
            <p:cNvGraphicFramePr>
              <a:graphicFrameLocks noChangeAspect="1"/>
            </p:cNvGraphicFramePr>
            <p:nvPr/>
          </p:nvGraphicFramePr>
          <p:xfrm>
            <a:off x="6300192" y="3068960"/>
            <a:ext cx="131921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Формула" r:id="rId32" imgW="13716000" imgH="5181600" progId="Equation.3">
                    <p:embed/>
                  </p:oleObj>
                </mc:Choice>
                <mc:Fallback>
                  <p:oleObj name="Формула" r:id="rId32" imgW="13716000" imgH="5181600" progId="Equation.3">
                    <p:embed/>
                    <p:pic>
                      <p:nvPicPr>
                        <p:cNvPr id="0" name="Изображение 163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6300192" y="3068960"/>
                          <a:ext cx="1319213" cy="554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9"/>
            <p:cNvGraphicFramePr>
              <a:graphicFrameLocks noChangeAspect="1"/>
            </p:cNvGraphicFramePr>
            <p:nvPr/>
          </p:nvGraphicFramePr>
          <p:xfrm>
            <a:off x="4835127" y="3500438"/>
            <a:ext cx="966788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Формула" r:id="rId34" imgW="10058400" imgH="5181600" progId="Equation.3">
                    <p:embed/>
                  </p:oleObj>
                </mc:Choice>
                <mc:Fallback>
                  <p:oleObj name="Формула" r:id="rId34" imgW="10058400" imgH="5181600" progId="Equation.3">
                    <p:embed/>
                    <p:pic>
                      <p:nvPicPr>
                        <p:cNvPr id="0" name="Изображение 164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835127" y="3500438"/>
                          <a:ext cx="966788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0"/>
            <p:cNvGraphicFramePr>
              <a:graphicFrameLocks noChangeAspect="1"/>
            </p:cNvGraphicFramePr>
            <p:nvPr/>
          </p:nvGraphicFramePr>
          <p:xfrm>
            <a:off x="6300390" y="3500438"/>
            <a:ext cx="938213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Формула" r:id="rId36" imgW="9753600" imgH="5181600" progId="Equation.3">
                    <p:embed/>
                  </p:oleObj>
                </mc:Choice>
                <mc:Fallback>
                  <p:oleObj name="Формула" r:id="rId36" imgW="9753600" imgH="5181600" progId="Equation.3">
                    <p:embed/>
                    <p:pic>
                      <p:nvPicPr>
                        <p:cNvPr id="0" name="Изображение 164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6300390" y="3500438"/>
                          <a:ext cx="938213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4" grpId="0" animBg="1"/>
      <p:bldP spid="83" grpId="0" animBg="1"/>
      <p:bldP spid="83" grpId="1" animBg="1"/>
      <p:bldP spid="83" grpId="2" animBg="1"/>
      <p:bldP spid="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620688"/>
            <a:ext cx="648072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1960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1043608" y="1412776"/>
            <a:ext cx="3096344" cy="1224136"/>
            <a:chOff x="6156176" y="548680"/>
            <a:chExt cx="3096344" cy="122413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6228185" y="580529"/>
            <a:ext cx="2952328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1" imgW="28651200" imgH="10972800" progId="Equation.3">
                    <p:embed/>
                  </p:oleObj>
                </mc:Choice>
                <mc:Fallback>
                  <p:oleObj name="Формула" r:id="rId1" imgW="28651200" imgH="109728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228185" y="580529"/>
                          <a:ext cx="2952328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1043608" y="14127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>
            <a:off x="1006475" y="2708275"/>
            <a:ext cx="3133477" cy="1239838"/>
            <a:chOff x="6119043" y="548035"/>
            <a:chExt cx="3133477" cy="123983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6119043" y="548035"/>
            <a:ext cx="3048000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3" imgW="31699200" imgH="11582400" progId="Equation.3">
                    <p:embed/>
                  </p:oleObj>
                </mc:Choice>
                <mc:Fallback>
                  <p:oleObj name="Формула" r:id="rId3" imgW="31699200" imgH="115824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19043" y="548035"/>
                          <a:ext cx="3048000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28"/>
          <p:cNvGrpSpPr/>
          <p:nvPr/>
        </p:nvGrpSpPr>
        <p:grpSpPr>
          <a:xfrm>
            <a:off x="1043608" y="4005709"/>
            <a:ext cx="3096344" cy="1224136"/>
            <a:chOff x="6156176" y="548680"/>
            <a:chExt cx="3096344" cy="122413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6156176" y="579984"/>
            <a:ext cx="3083892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5" imgW="33223200" imgH="10972800" progId="Equation.3">
                    <p:embed/>
                  </p:oleObj>
                </mc:Choice>
                <mc:Fallback>
                  <p:oleObj name="Формула" r:id="rId5" imgW="33223200" imgH="10972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56176" y="579984"/>
                          <a:ext cx="3083892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60"/>
          <p:cNvGrpSpPr/>
          <p:nvPr/>
        </p:nvGrpSpPr>
        <p:grpSpPr>
          <a:xfrm>
            <a:off x="1043608" y="5301208"/>
            <a:ext cx="3096344" cy="720080"/>
            <a:chOff x="1043608" y="5301208"/>
            <a:chExt cx="3096344" cy="72008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50565" name="Object 5"/>
            <p:cNvGraphicFramePr>
              <a:graphicFrameLocks noChangeAspect="1"/>
            </p:cNvGraphicFramePr>
            <p:nvPr/>
          </p:nvGraphicFramePr>
          <p:xfrm>
            <a:off x="1131888" y="5373688"/>
            <a:ext cx="2898775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7" imgW="26517600" imgH="5181600" progId="Equation.3">
                    <p:embed/>
                  </p:oleObj>
                </mc:Choice>
                <mc:Fallback>
                  <p:oleObj name="Формула" r:id="rId7" imgW="26517600" imgH="51816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31888" y="5373688"/>
                          <a:ext cx="2898775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Прямоугольник 61"/>
          <p:cNvSpPr/>
          <p:nvPr/>
        </p:nvSpPr>
        <p:spPr>
          <a:xfrm>
            <a:off x="1043608" y="53012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43608" y="5301208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7"/>
          <p:cNvGrpSpPr/>
          <p:nvPr/>
        </p:nvGrpSpPr>
        <p:grpSpPr>
          <a:xfrm>
            <a:off x="683568" y="1052736"/>
            <a:ext cx="3456384" cy="1548752"/>
            <a:chOff x="4283968" y="2564904"/>
            <a:chExt cx="3456384" cy="1548752"/>
          </a:xfrm>
        </p:grpSpPr>
        <p:sp>
          <p:nvSpPr>
            <p:cNvPr id="65" name="Прямоугольная выноска 64"/>
            <p:cNvSpPr/>
            <p:nvPr/>
          </p:nvSpPr>
          <p:spPr>
            <a:xfrm>
              <a:off x="4283968" y="2564904"/>
              <a:ext cx="3456384" cy="1548752"/>
            </a:xfrm>
            <a:prstGeom prst="wedgeRectCallout">
              <a:avLst>
                <a:gd name="adj1" fmla="val 20794"/>
                <a:gd name="adj2" fmla="val 9379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444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4572000" y="2636912"/>
            <a:ext cx="287337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9" imgW="29870400" imgH="4876800" progId="Equation.3">
                    <p:embed/>
                  </p:oleObj>
                </mc:Choice>
                <mc:Fallback>
                  <p:oleObj name="Формула" r:id="rId9" imgW="29870400" imgH="48768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572000" y="2636912"/>
                          <a:ext cx="2873375" cy="520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7" name="Object 7"/>
            <p:cNvGraphicFramePr>
              <a:graphicFrameLocks noChangeAspect="1"/>
            </p:cNvGraphicFramePr>
            <p:nvPr/>
          </p:nvGraphicFramePr>
          <p:xfrm>
            <a:off x="4368849" y="3084662"/>
            <a:ext cx="187642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Формула" r:id="rId11" imgW="19507200" imgH="4876800" progId="Equation.3">
                    <p:embed/>
                  </p:oleObj>
                </mc:Choice>
                <mc:Fallback>
                  <p:oleObj name="Формула" r:id="rId11" imgW="19507200" imgH="4876800" progId="Equation.3">
                    <p:embed/>
                    <p:pic>
                      <p:nvPicPr>
                        <p:cNvPr id="0" name="Изображение 174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68849" y="3084662"/>
                          <a:ext cx="1876425" cy="520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8" name="Object 8"/>
            <p:cNvGraphicFramePr>
              <a:graphicFrameLocks noChangeAspect="1"/>
            </p:cNvGraphicFramePr>
            <p:nvPr/>
          </p:nvGraphicFramePr>
          <p:xfrm>
            <a:off x="6357987" y="3133874"/>
            <a:ext cx="1230312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13" imgW="12801600" imgH="3962400" progId="Equation.3">
                    <p:embed/>
                  </p:oleObj>
                </mc:Choice>
                <mc:Fallback>
                  <p:oleObj name="Формула" r:id="rId13" imgW="12801600" imgH="3962400" progId="Equation.3">
                    <p:embed/>
                    <p:pic>
                      <p:nvPicPr>
                        <p:cNvPr id="0" name="Изображение 174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357987" y="3133874"/>
                          <a:ext cx="1230312" cy="423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9" name="Object 9"/>
            <p:cNvGraphicFramePr>
              <a:graphicFrameLocks noChangeAspect="1"/>
            </p:cNvGraphicFramePr>
            <p:nvPr/>
          </p:nvGraphicFramePr>
          <p:xfrm>
            <a:off x="4732386" y="3500587"/>
            <a:ext cx="1171576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Формула" r:id="rId15" imgW="12192000" imgH="5181600" progId="Equation.3">
                    <p:embed/>
                  </p:oleObj>
                </mc:Choice>
                <mc:Fallback>
                  <p:oleObj name="Формула" r:id="rId15" imgW="12192000" imgH="5181600" progId="Equation.3">
                    <p:embed/>
                    <p:pic>
                      <p:nvPicPr>
                        <p:cNvPr id="0" name="Изображение 174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32386" y="3500587"/>
                          <a:ext cx="1171576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70" name="Object 10"/>
            <p:cNvGraphicFramePr>
              <a:graphicFrameLocks noChangeAspect="1"/>
            </p:cNvGraphicFramePr>
            <p:nvPr/>
          </p:nvGraphicFramePr>
          <p:xfrm>
            <a:off x="6067474" y="3500587"/>
            <a:ext cx="14065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Формула" r:id="rId17" imgW="14630400" imgH="5181600" progId="Equation.3">
                    <p:embed/>
                  </p:oleObj>
                </mc:Choice>
                <mc:Fallback>
                  <p:oleObj name="Формула" r:id="rId17" imgW="14630400" imgH="5181600" progId="Equation.3">
                    <p:embed/>
                    <p:pic>
                      <p:nvPicPr>
                        <p:cNvPr id="0" name="Изображение 174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067474" y="3500587"/>
                          <a:ext cx="1406525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28"/>
          <p:cNvGrpSpPr/>
          <p:nvPr/>
        </p:nvGrpSpPr>
        <p:grpSpPr>
          <a:xfrm>
            <a:off x="5076056" y="1412776"/>
            <a:ext cx="3096344" cy="1239937"/>
            <a:chOff x="6156176" y="548680"/>
            <a:chExt cx="3096344" cy="1239937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6426820" y="548779"/>
            <a:ext cx="2428875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Формула" r:id="rId19" imgW="25298400" imgH="11582400" progId="Equation.3">
                    <p:embed/>
                  </p:oleObj>
                </mc:Choice>
                <mc:Fallback>
                  <p:oleObj name="Формула" r:id="rId19" imgW="25298400" imgH="11582400" progId="Equation.3">
                    <p:embed/>
                    <p:pic>
                      <p:nvPicPr>
                        <p:cNvPr id="0" name="Изображение 174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426820" y="548779"/>
                          <a:ext cx="2428875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5076056" y="14127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068888" y="2708275"/>
            <a:ext cx="3103512" cy="1239838"/>
            <a:chOff x="6149008" y="548035"/>
            <a:chExt cx="3103512" cy="1239838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6149008" y="548035"/>
            <a:ext cx="2987675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Формула" r:id="rId21" imgW="31089600" imgH="11582400" progId="Equation.3">
                    <p:embed/>
                  </p:oleObj>
                </mc:Choice>
                <mc:Fallback>
                  <p:oleObj name="Формула" r:id="rId21" imgW="31089600" imgH="11582400" progId="Equation.3">
                    <p:embed/>
                    <p:pic>
                      <p:nvPicPr>
                        <p:cNvPr id="0" name="Изображение 174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149008" y="548035"/>
                          <a:ext cx="2987675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28"/>
          <p:cNvGrpSpPr/>
          <p:nvPr/>
        </p:nvGrpSpPr>
        <p:grpSpPr>
          <a:xfrm>
            <a:off x="5076056" y="4005709"/>
            <a:ext cx="3096344" cy="1224136"/>
            <a:chOff x="6156176" y="548680"/>
            <a:chExt cx="3096344" cy="122413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6156176" y="579984"/>
            <a:ext cx="3024336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Формула" r:id="rId23" imgW="33223200" imgH="10972800" progId="Equation.3">
                    <p:embed/>
                  </p:oleObj>
                </mc:Choice>
                <mc:Fallback>
                  <p:oleObj name="Формула" r:id="rId23" imgW="33223200" imgH="10972800" progId="Equation.3">
                    <p:embed/>
                    <p:pic>
                      <p:nvPicPr>
                        <p:cNvPr id="0" name="Изображение 174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156176" y="579984"/>
                          <a:ext cx="3024336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79"/>
          <p:cNvGrpSpPr/>
          <p:nvPr/>
        </p:nvGrpSpPr>
        <p:grpSpPr>
          <a:xfrm>
            <a:off x="5076056" y="5301208"/>
            <a:ext cx="3096344" cy="720080"/>
            <a:chOff x="1043608" y="5301208"/>
            <a:chExt cx="3096344" cy="7200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1115616" y="5373688"/>
            <a:ext cx="3024336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Формула" r:id="rId25" imgW="24993600" imgH="5181600" progId="Equation.3">
                    <p:embed/>
                  </p:oleObj>
                </mc:Choice>
                <mc:Fallback>
                  <p:oleObj name="Формула" r:id="rId25" imgW="24993600" imgH="5181600" progId="Equation.3">
                    <p:embed/>
                    <p:pic>
                      <p:nvPicPr>
                        <p:cNvPr id="0" name="Изображение 174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115616" y="5373688"/>
                          <a:ext cx="3024336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Прямоугольник 82"/>
          <p:cNvSpPr/>
          <p:nvPr/>
        </p:nvSpPr>
        <p:spPr>
          <a:xfrm>
            <a:off x="5076056" y="53012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76056" y="5301208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84"/>
          <p:cNvGrpSpPr/>
          <p:nvPr/>
        </p:nvGrpSpPr>
        <p:grpSpPr>
          <a:xfrm>
            <a:off x="4716016" y="1052736"/>
            <a:ext cx="3456384" cy="1548752"/>
            <a:chOff x="4283968" y="2564904"/>
            <a:chExt cx="3456384" cy="1548752"/>
          </a:xfrm>
        </p:grpSpPr>
        <p:sp>
          <p:nvSpPr>
            <p:cNvPr id="86" name="Прямоугольная выноска 85"/>
            <p:cNvSpPr/>
            <p:nvPr/>
          </p:nvSpPr>
          <p:spPr>
            <a:xfrm>
              <a:off x="4283968" y="2564904"/>
              <a:ext cx="3456384" cy="1548752"/>
            </a:xfrm>
            <a:prstGeom prst="wedgeRectCallout">
              <a:avLst>
                <a:gd name="adj1" fmla="val 20794"/>
                <a:gd name="adj2" fmla="val 9379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444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7" name="Object 1"/>
            <p:cNvGraphicFramePr>
              <a:graphicFrameLocks noChangeAspect="1"/>
            </p:cNvGraphicFramePr>
            <p:nvPr/>
          </p:nvGraphicFramePr>
          <p:xfrm>
            <a:off x="4810546" y="2565797"/>
            <a:ext cx="266858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Формула" r:id="rId27" imgW="27736800" imgH="5486400" progId="Equation.3">
                    <p:embed/>
                  </p:oleObj>
                </mc:Choice>
                <mc:Fallback>
                  <p:oleObj name="Формула" r:id="rId27" imgW="27736800" imgH="5486400" progId="Equation.3">
                    <p:embed/>
                    <p:pic>
                      <p:nvPicPr>
                        <p:cNvPr id="0" name="Изображение 174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810546" y="2565797"/>
                          <a:ext cx="2668588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7"/>
            <p:cNvGraphicFramePr>
              <a:graphicFrameLocks noChangeAspect="1"/>
            </p:cNvGraphicFramePr>
            <p:nvPr/>
          </p:nvGraphicFramePr>
          <p:xfrm>
            <a:off x="4369221" y="3084910"/>
            <a:ext cx="187642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3" name="Формула" r:id="rId29" imgW="19507200" imgH="4876800" progId="Equation.3">
                    <p:embed/>
                  </p:oleObj>
                </mc:Choice>
                <mc:Fallback>
                  <p:oleObj name="Формула" r:id="rId29" imgW="19507200" imgH="4876800" progId="Equation.3">
                    <p:embed/>
                    <p:pic>
                      <p:nvPicPr>
                        <p:cNvPr id="0" name="Изображение 174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369221" y="3084910"/>
                          <a:ext cx="1876425" cy="520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"/>
            <p:cNvGraphicFramePr>
              <a:graphicFrameLocks noChangeAspect="1"/>
            </p:cNvGraphicFramePr>
            <p:nvPr/>
          </p:nvGraphicFramePr>
          <p:xfrm>
            <a:off x="6417096" y="3118247"/>
            <a:ext cx="1084263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4" name="Формула" r:id="rId31" imgW="11277600" imgH="4267200" progId="Equation.3">
                    <p:embed/>
                  </p:oleObj>
                </mc:Choice>
                <mc:Fallback>
                  <p:oleObj name="Формула" r:id="rId31" imgW="11277600" imgH="4267200" progId="Equation.3">
                    <p:embed/>
                    <p:pic>
                      <p:nvPicPr>
                        <p:cNvPr id="0" name="Изображение 174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417096" y="3118247"/>
                          <a:ext cx="1084263" cy="4556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9"/>
            <p:cNvGraphicFramePr>
              <a:graphicFrameLocks noChangeAspect="1"/>
            </p:cNvGraphicFramePr>
            <p:nvPr/>
          </p:nvGraphicFramePr>
          <p:xfrm>
            <a:off x="4686721" y="3500835"/>
            <a:ext cx="126047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" name="Формула" r:id="rId33" imgW="13106400" imgH="5181600" progId="Equation.3">
                    <p:embed/>
                  </p:oleObj>
                </mc:Choice>
                <mc:Fallback>
                  <p:oleObj name="Формула" r:id="rId33" imgW="13106400" imgH="5181600" progId="Equation.3">
                    <p:embed/>
                    <p:pic>
                      <p:nvPicPr>
                        <p:cNvPr id="0" name="Изображение 174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4686721" y="3500835"/>
                          <a:ext cx="1260475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0"/>
            <p:cNvGraphicFramePr>
              <a:graphicFrameLocks noChangeAspect="1"/>
            </p:cNvGraphicFramePr>
            <p:nvPr/>
          </p:nvGraphicFramePr>
          <p:xfrm>
            <a:off x="6285334" y="3500835"/>
            <a:ext cx="966787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Формула" r:id="rId35" imgW="10058400" imgH="5181600" progId="Equation.3">
                    <p:embed/>
                  </p:oleObj>
                </mc:Choice>
                <mc:Fallback>
                  <p:oleObj name="Формула" r:id="rId35" imgW="10058400" imgH="5181600" progId="Equation.3">
                    <p:embed/>
                    <p:pic>
                      <p:nvPicPr>
                        <p:cNvPr id="0" name="Изображение 174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6285334" y="3500835"/>
                          <a:ext cx="966787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Управляющая кнопка: далее 55">
            <a:hlinkClick r:id="rId37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4" grpId="0" animBg="1"/>
      <p:bldP spid="83" grpId="0" animBg="1"/>
      <p:bldP spid="83" grpId="1" animBg="1"/>
      <p:bldP spid="83" grpId="2" animBg="1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2771800" y="764704"/>
            <a:ext cx="6192688" cy="108012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Решить графически систему уравнений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771800" y="1916832"/>
            <a:ext cx="6192688" cy="108012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 Определить графически количество решений системы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ур-ий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2771800" y="4221088"/>
            <a:ext cx="6192688" cy="1080120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 Решить систему уравнений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Управляющая кнопка: настраиваемая 24">
            <a:hlinkClick r:id="rId4" action="ppaction://hlinksldjump" highlightClick="1"/>
          </p:cNvPr>
          <p:cNvSpPr/>
          <p:nvPr/>
        </p:nvSpPr>
        <p:spPr>
          <a:xfrm>
            <a:off x="2771800" y="5373216"/>
            <a:ext cx="6192688" cy="108012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 Решить систему уравнений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620688"/>
            <a:ext cx="648072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1960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1043608" y="1412776"/>
            <a:ext cx="3096344" cy="1239937"/>
            <a:chOff x="6156176" y="548680"/>
            <a:chExt cx="3096344" cy="123993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6196831" y="548779"/>
            <a:ext cx="3014662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1" imgW="29260800" imgH="11582400" progId="Equation.3">
                    <p:embed/>
                  </p:oleObj>
                </mc:Choice>
                <mc:Fallback>
                  <p:oleObj name="Формула" r:id="rId1" imgW="29260800" imgH="115824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196831" y="548779"/>
                          <a:ext cx="3014662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1043608" y="14127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>
            <a:off x="1043608" y="2708275"/>
            <a:ext cx="3096344" cy="1239838"/>
            <a:chOff x="6156176" y="548035"/>
            <a:chExt cx="3096344" cy="123983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6156176" y="548035"/>
            <a:ext cx="3024336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3" imgW="28956000" imgH="11582400" progId="Equation.3">
                    <p:embed/>
                  </p:oleObj>
                </mc:Choice>
                <mc:Fallback>
                  <p:oleObj name="Формула" r:id="rId3" imgW="28956000" imgH="115824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56176" y="548035"/>
                          <a:ext cx="3024336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28"/>
          <p:cNvGrpSpPr/>
          <p:nvPr/>
        </p:nvGrpSpPr>
        <p:grpSpPr>
          <a:xfrm>
            <a:off x="1043608" y="4005709"/>
            <a:ext cx="3096344" cy="1224136"/>
            <a:chOff x="6156176" y="548680"/>
            <a:chExt cx="3096344" cy="122413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6156176" y="579984"/>
            <a:ext cx="3069603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5" imgW="32918400" imgH="10972800" progId="Equation.3">
                    <p:embed/>
                  </p:oleObj>
                </mc:Choice>
                <mc:Fallback>
                  <p:oleObj name="Формула" r:id="rId5" imgW="32918400" imgH="109728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56176" y="579984"/>
                          <a:ext cx="3069603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60"/>
          <p:cNvGrpSpPr/>
          <p:nvPr/>
        </p:nvGrpSpPr>
        <p:grpSpPr>
          <a:xfrm>
            <a:off x="1031875" y="5301208"/>
            <a:ext cx="3108077" cy="720080"/>
            <a:chOff x="1031875" y="5301208"/>
            <a:chExt cx="3108077" cy="72008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50565" name="Object 5"/>
            <p:cNvGraphicFramePr>
              <a:graphicFrameLocks noChangeAspect="1"/>
            </p:cNvGraphicFramePr>
            <p:nvPr/>
          </p:nvGraphicFramePr>
          <p:xfrm>
            <a:off x="1031875" y="5373688"/>
            <a:ext cx="3098800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7" imgW="28346400" imgH="5181600" progId="Equation.3">
                    <p:embed/>
                  </p:oleObj>
                </mc:Choice>
                <mc:Fallback>
                  <p:oleObj name="Формула" r:id="rId7" imgW="28346400" imgH="51816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31875" y="5373688"/>
                          <a:ext cx="3098800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Прямоугольник 61"/>
          <p:cNvSpPr/>
          <p:nvPr/>
        </p:nvSpPr>
        <p:spPr>
          <a:xfrm>
            <a:off x="1043608" y="53012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43608" y="5301208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7"/>
          <p:cNvGrpSpPr/>
          <p:nvPr/>
        </p:nvGrpSpPr>
        <p:grpSpPr>
          <a:xfrm>
            <a:off x="683568" y="1052736"/>
            <a:ext cx="3456384" cy="1548752"/>
            <a:chOff x="4283968" y="2564904"/>
            <a:chExt cx="3456384" cy="1548752"/>
          </a:xfrm>
        </p:grpSpPr>
        <p:sp>
          <p:nvSpPr>
            <p:cNvPr id="65" name="Прямоугольная выноска 64"/>
            <p:cNvSpPr/>
            <p:nvPr/>
          </p:nvSpPr>
          <p:spPr>
            <a:xfrm>
              <a:off x="4283968" y="2564904"/>
              <a:ext cx="3456384" cy="1548752"/>
            </a:xfrm>
            <a:prstGeom prst="wedgeRectCallout">
              <a:avLst>
                <a:gd name="adj1" fmla="val 20794"/>
                <a:gd name="adj2" fmla="val 9379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444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4953371" y="2637433"/>
            <a:ext cx="2111376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Формула" r:id="rId9" imgW="21945600" imgH="4876800" progId="Equation.3">
                    <p:embed/>
                  </p:oleObj>
                </mc:Choice>
                <mc:Fallback>
                  <p:oleObj name="Формула" r:id="rId9" imgW="21945600" imgH="4876800" progId="Equation.3">
                    <p:embed/>
                    <p:pic>
                      <p:nvPicPr>
                        <p:cNvPr id="0" name="Изображение 184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53371" y="2637433"/>
                          <a:ext cx="2111376" cy="520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7" name="Object 7"/>
            <p:cNvGraphicFramePr>
              <a:graphicFrameLocks noChangeAspect="1"/>
            </p:cNvGraphicFramePr>
            <p:nvPr/>
          </p:nvGraphicFramePr>
          <p:xfrm>
            <a:off x="4442196" y="3069233"/>
            <a:ext cx="1728788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Формула" r:id="rId11" imgW="17983200" imgH="5181600" progId="Equation.3">
                    <p:embed/>
                  </p:oleObj>
                </mc:Choice>
                <mc:Fallback>
                  <p:oleObj name="Формула" r:id="rId11" imgW="17983200" imgH="5181600" progId="Equation.3">
                    <p:embed/>
                    <p:pic>
                      <p:nvPicPr>
                        <p:cNvPr id="0" name="Изображение 184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42196" y="3069233"/>
                          <a:ext cx="1728788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8" name="Object 8"/>
            <p:cNvGraphicFramePr>
              <a:graphicFrameLocks noChangeAspect="1"/>
            </p:cNvGraphicFramePr>
            <p:nvPr/>
          </p:nvGraphicFramePr>
          <p:xfrm>
            <a:off x="6386884" y="3069233"/>
            <a:ext cx="11715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Формула" r:id="rId13" imgW="12192000" imgH="5181600" progId="Equation.3">
                    <p:embed/>
                  </p:oleObj>
                </mc:Choice>
                <mc:Fallback>
                  <p:oleObj name="Формула" r:id="rId13" imgW="12192000" imgH="5181600" progId="Equation.3">
                    <p:embed/>
                    <p:pic>
                      <p:nvPicPr>
                        <p:cNvPr id="0" name="Изображение 184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386884" y="3069233"/>
                          <a:ext cx="1171575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69" name="Object 9"/>
            <p:cNvGraphicFramePr>
              <a:graphicFrameLocks noChangeAspect="1"/>
            </p:cNvGraphicFramePr>
            <p:nvPr/>
          </p:nvGraphicFramePr>
          <p:xfrm>
            <a:off x="4732386" y="3500587"/>
            <a:ext cx="1171576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Формула" r:id="rId15" imgW="12192000" imgH="5181600" progId="Equation.3">
                    <p:embed/>
                  </p:oleObj>
                </mc:Choice>
                <mc:Fallback>
                  <p:oleObj name="Формула" r:id="rId15" imgW="12192000" imgH="5181600" progId="Equation.3">
                    <p:embed/>
                    <p:pic>
                      <p:nvPicPr>
                        <p:cNvPr id="0" name="Изображение 184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32386" y="3500587"/>
                          <a:ext cx="1171576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70" name="Object 10"/>
            <p:cNvGraphicFramePr>
              <a:graphicFrameLocks noChangeAspect="1"/>
            </p:cNvGraphicFramePr>
            <p:nvPr/>
          </p:nvGraphicFramePr>
          <p:xfrm>
            <a:off x="6213847" y="3501033"/>
            <a:ext cx="1112837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ормула" r:id="rId17" imgW="11582400" imgH="5181600" progId="Equation.3">
                    <p:embed/>
                  </p:oleObj>
                </mc:Choice>
                <mc:Fallback>
                  <p:oleObj name="Формула" r:id="rId17" imgW="11582400" imgH="5181600" progId="Equation.3">
                    <p:embed/>
                    <p:pic>
                      <p:nvPicPr>
                        <p:cNvPr id="0" name="Изображение 184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213847" y="3501033"/>
                          <a:ext cx="1112837" cy="554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28"/>
          <p:cNvGrpSpPr/>
          <p:nvPr/>
        </p:nvGrpSpPr>
        <p:grpSpPr>
          <a:xfrm>
            <a:off x="5076056" y="1412776"/>
            <a:ext cx="3096344" cy="1224136"/>
            <a:chOff x="6156176" y="548680"/>
            <a:chExt cx="3096344" cy="1224136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6353795" y="580529"/>
            <a:ext cx="2574925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Формула" r:id="rId19" imgW="26822400" imgH="10972800" progId="Equation.3">
                    <p:embed/>
                  </p:oleObj>
                </mc:Choice>
                <mc:Fallback>
                  <p:oleObj name="Формула" r:id="rId19" imgW="26822400" imgH="10972800" progId="Equation.3">
                    <p:embed/>
                    <p:pic>
                      <p:nvPicPr>
                        <p:cNvPr id="0" name="Изображение 184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353795" y="580529"/>
                          <a:ext cx="2574925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5076056" y="14127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040313" y="2708275"/>
            <a:ext cx="3132087" cy="1239838"/>
            <a:chOff x="6120433" y="548035"/>
            <a:chExt cx="3132087" cy="1239838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6120433" y="548035"/>
            <a:ext cx="3046412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Формула" r:id="rId21" imgW="31699200" imgH="11582400" progId="Equation.3">
                    <p:embed/>
                  </p:oleObj>
                </mc:Choice>
                <mc:Fallback>
                  <p:oleObj name="Формула" r:id="rId21" imgW="31699200" imgH="11582400" progId="Equation.3">
                    <p:embed/>
                    <p:pic>
                      <p:nvPicPr>
                        <p:cNvPr id="0" name="Изображение 184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120433" y="548035"/>
                          <a:ext cx="3046412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28"/>
          <p:cNvGrpSpPr/>
          <p:nvPr/>
        </p:nvGrpSpPr>
        <p:grpSpPr>
          <a:xfrm>
            <a:off x="5076056" y="4005709"/>
            <a:ext cx="3096344" cy="1224136"/>
            <a:chOff x="6156176" y="548680"/>
            <a:chExt cx="3096344" cy="122413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6156176" y="579984"/>
            <a:ext cx="3024336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Формула" r:id="rId23" imgW="35052000" imgH="10972800" progId="Equation.3">
                    <p:embed/>
                  </p:oleObj>
                </mc:Choice>
                <mc:Fallback>
                  <p:oleObj name="Формула" r:id="rId23" imgW="35052000" imgH="10972800" progId="Equation.3">
                    <p:embed/>
                    <p:pic>
                      <p:nvPicPr>
                        <p:cNvPr id="0" name="Изображение 184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156176" y="579984"/>
                          <a:ext cx="3024336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79"/>
          <p:cNvGrpSpPr/>
          <p:nvPr/>
        </p:nvGrpSpPr>
        <p:grpSpPr>
          <a:xfrm>
            <a:off x="5076056" y="5301208"/>
            <a:ext cx="3096345" cy="720080"/>
            <a:chOff x="1043608" y="5301208"/>
            <a:chExt cx="3096345" cy="7200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1061841" y="5373688"/>
            <a:ext cx="3078112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Формула" r:id="rId25" imgW="25908000" imgH="5181600" progId="Equation.3">
                    <p:embed/>
                  </p:oleObj>
                </mc:Choice>
                <mc:Fallback>
                  <p:oleObj name="Формула" r:id="rId25" imgW="25908000" imgH="5181600" progId="Equation.3">
                    <p:embed/>
                    <p:pic>
                      <p:nvPicPr>
                        <p:cNvPr id="0" name="Изображение 184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61841" y="5373688"/>
                          <a:ext cx="3078112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Прямоугольник 82"/>
          <p:cNvSpPr/>
          <p:nvPr/>
        </p:nvSpPr>
        <p:spPr>
          <a:xfrm>
            <a:off x="5076056" y="53012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76056" y="5301208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84"/>
          <p:cNvGrpSpPr/>
          <p:nvPr/>
        </p:nvGrpSpPr>
        <p:grpSpPr>
          <a:xfrm>
            <a:off x="4716016" y="1052736"/>
            <a:ext cx="3456384" cy="1548752"/>
            <a:chOff x="4283968" y="2564904"/>
            <a:chExt cx="3456384" cy="1548752"/>
          </a:xfrm>
        </p:grpSpPr>
        <p:sp>
          <p:nvSpPr>
            <p:cNvPr id="86" name="Прямоугольная выноска 85"/>
            <p:cNvSpPr/>
            <p:nvPr/>
          </p:nvSpPr>
          <p:spPr>
            <a:xfrm>
              <a:off x="4283968" y="2564904"/>
              <a:ext cx="3456384" cy="1548752"/>
            </a:xfrm>
            <a:prstGeom prst="wedgeRectCallout">
              <a:avLst>
                <a:gd name="adj1" fmla="val 20794"/>
                <a:gd name="adj2" fmla="val 9379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444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7" name="Object 1"/>
            <p:cNvGraphicFramePr>
              <a:graphicFrameLocks noChangeAspect="1"/>
            </p:cNvGraphicFramePr>
            <p:nvPr/>
          </p:nvGraphicFramePr>
          <p:xfrm>
            <a:off x="4971404" y="2565748"/>
            <a:ext cx="2346326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6" name="Формула" r:id="rId27" imgW="24384000" imgH="5486400" progId="Equation.3">
                    <p:embed/>
                  </p:oleObj>
                </mc:Choice>
                <mc:Fallback>
                  <p:oleObj name="Формула" r:id="rId27" imgW="24384000" imgH="5486400" progId="Equation.3">
                    <p:embed/>
                    <p:pic>
                      <p:nvPicPr>
                        <p:cNvPr id="0" name="Изображение 184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971404" y="2565748"/>
                          <a:ext cx="2346326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7"/>
            <p:cNvGraphicFramePr>
              <a:graphicFrameLocks noChangeAspect="1"/>
            </p:cNvGraphicFramePr>
            <p:nvPr/>
          </p:nvGraphicFramePr>
          <p:xfrm>
            <a:off x="4369221" y="3084910"/>
            <a:ext cx="187642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7" name="Формула" r:id="rId29" imgW="19507200" imgH="4876800" progId="Equation.3">
                    <p:embed/>
                  </p:oleObj>
                </mc:Choice>
                <mc:Fallback>
                  <p:oleObj name="Формула" r:id="rId29" imgW="19507200" imgH="4876800" progId="Equation.3">
                    <p:embed/>
                    <p:pic>
                      <p:nvPicPr>
                        <p:cNvPr id="0" name="Изображение 184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369221" y="3084910"/>
                          <a:ext cx="1876425" cy="520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"/>
            <p:cNvGraphicFramePr>
              <a:graphicFrameLocks noChangeAspect="1"/>
            </p:cNvGraphicFramePr>
            <p:nvPr/>
          </p:nvGraphicFramePr>
          <p:xfrm>
            <a:off x="6504930" y="3118198"/>
            <a:ext cx="9080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8" name="Формула" r:id="rId31" imgW="9448800" imgH="4267200" progId="Equation.3">
                    <p:embed/>
                  </p:oleObj>
                </mc:Choice>
                <mc:Fallback>
                  <p:oleObj name="Формула" r:id="rId31" imgW="9448800" imgH="4267200" progId="Equation.3">
                    <p:embed/>
                    <p:pic>
                      <p:nvPicPr>
                        <p:cNvPr id="0" name="Изображение 184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504930" y="3118198"/>
                          <a:ext cx="908050" cy="455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9"/>
            <p:cNvGraphicFramePr>
              <a:graphicFrameLocks noChangeAspect="1"/>
            </p:cNvGraphicFramePr>
            <p:nvPr/>
          </p:nvGraphicFramePr>
          <p:xfrm>
            <a:off x="4731692" y="3500785"/>
            <a:ext cx="117316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9" name="Формула" r:id="rId33" imgW="12192000" imgH="5181600" progId="Equation.3">
                    <p:embed/>
                  </p:oleObj>
                </mc:Choice>
                <mc:Fallback>
                  <p:oleObj name="Формула" r:id="rId33" imgW="12192000" imgH="5181600" progId="Equation.3">
                    <p:embed/>
                    <p:pic>
                      <p:nvPicPr>
                        <p:cNvPr id="0" name="Изображение 184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4731692" y="3500785"/>
                          <a:ext cx="1173163" cy="554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0"/>
            <p:cNvGraphicFramePr>
              <a:graphicFrameLocks noChangeAspect="1"/>
            </p:cNvGraphicFramePr>
            <p:nvPr/>
          </p:nvGraphicFramePr>
          <p:xfrm>
            <a:off x="6066780" y="3500785"/>
            <a:ext cx="140652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" name="Формула" r:id="rId35" imgW="14630400" imgH="5181600" progId="Equation.3">
                    <p:embed/>
                  </p:oleObj>
                </mc:Choice>
                <mc:Fallback>
                  <p:oleObj name="Формула" r:id="rId35" imgW="14630400" imgH="5181600" progId="Equation.3">
                    <p:embed/>
                    <p:pic>
                      <p:nvPicPr>
                        <p:cNvPr id="0" name="Изображение 184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6066780" y="3500785"/>
                          <a:ext cx="1406525" cy="554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Управляющая кнопка: далее 52">
            <a:hlinkClick r:id="rId37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4" grpId="0" animBg="1"/>
      <p:bldP spid="83" grpId="0" animBg="1"/>
      <p:bldP spid="83" grpId="1" animBg="1"/>
      <p:bldP spid="83" grpId="2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2051720" y="1340768"/>
            <a:ext cx="3096344" cy="1239937"/>
            <a:chOff x="6156176" y="548680"/>
            <a:chExt cx="3096344" cy="123993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1"/>
            <p:cNvGraphicFramePr>
              <a:graphicFrameLocks noChangeAspect="1"/>
            </p:cNvGraphicFramePr>
            <p:nvPr/>
          </p:nvGraphicFramePr>
          <p:xfrm>
            <a:off x="6212607" y="548779"/>
            <a:ext cx="2982912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1" imgW="28956000" imgH="11582400" progId="Equation.3">
                    <p:embed/>
                  </p:oleObj>
                </mc:Choice>
                <mc:Fallback>
                  <p:oleObj name="Формула" r:id="rId1" imgW="28956000" imgH="115824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212607" y="548779"/>
                          <a:ext cx="2982912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2051720" y="1340768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28"/>
          <p:cNvGrpSpPr/>
          <p:nvPr/>
        </p:nvGrpSpPr>
        <p:grpSpPr>
          <a:xfrm>
            <a:off x="5508104" y="1340768"/>
            <a:ext cx="3096344" cy="1304925"/>
            <a:chOff x="6156176" y="516781"/>
            <a:chExt cx="3096344" cy="130492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156176" y="516782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1"/>
            <p:cNvGraphicFramePr>
              <a:graphicFrameLocks noChangeAspect="1"/>
            </p:cNvGraphicFramePr>
            <p:nvPr/>
          </p:nvGraphicFramePr>
          <p:xfrm>
            <a:off x="6228184" y="516781"/>
            <a:ext cx="3013075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4" imgW="29260800" imgH="12192000" progId="Equation.3">
                    <p:embed/>
                  </p:oleObj>
                </mc:Choice>
                <mc:Fallback>
                  <p:oleObj name="Формула" r:id="rId4" imgW="29260800" imgH="121920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28184" y="516781"/>
                          <a:ext cx="3013075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5508104" y="1340768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28"/>
          <p:cNvGrpSpPr/>
          <p:nvPr/>
        </p:nvGrpSpPr>
        <p:grpSpPr>
          <a:xfrm>
            <a:off x="5004048" y="2636912"/>
            <a:ext cx="3096344" cy="1304925"/>
            <a:chOff x="6156176" y="517029"/>
            <a:chExt cx="3096344" cy="130492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6746106" y="517029"/>
            <a:ext cx="1916112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18592800" imgH="12192000" progId="Equation.3">
                    <p:embed/>
                  </p:oleObj>
                </mc:Choice>
                <mc:Fallback>
                  <p:oleObj name="Формула" r:id="rId7" imgW="18592800" imgH="121920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46106" y="517029"/>
                          <a:ext cx="1916112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Прямоугольник 21">
            <a:hlinkClick r:id="rId9" action="ppaction://hlinksldjump"/>
          </p:cNvPr>
          <p:cNvSpPr/>
          <p:nvPr/>
        </p:nvSpPr>
        <p:spPr>
          <a:xfrm>
            <a:off x="5004048" y="2668563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8"/>
          <p:cNvGrpSpPr/>
          <p:nvPr/>
        </p:nvGrpSpPr>
        <p:grpSpPr>
          <a:xfrm>
            <a:off x="5004048" y="4005064"/>
            <a:ext cx="3096344" cy="1304925"/>
            <a:chOff x="6156176" y="548680"/>
            <a:chExt cx="3096344" cy="13049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6732240" y="548680"/>
            <a:ext cx="2163762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10" imgW="22555200" imgH="12192000" progId="Equation.3">
                    <p:embed/>
                  </p:oleObj>
                </mc:Choice>
                <mc:Fallback>
                  <p:oleObj name="Формула" r:id="rId10" imgW="22555200" imgH="121920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732240" y="548680"/>
                          <a:ext cx="2163762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Прямоугольник 25">
            <a:hlinkClick r:id="rId9" action="ppaction://hlinksldjump"/>
          </p:cNvPr>
          <p:cNvSpPr/>
          <p:nvPr/>
        </p:nvSpPr>
        <p:spPr>
          <a:xfrm>
            <a:off x="5004048" y="4005064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омой 27">
            <a:hlinkClick r:id="rId12" action="ppaction://hlinksldjump" highlightClick="1"/>
          </p:cNvPr>
          <p:cNvSpPr/>
          <p:nvPr/>
        </p:nvSpPr>
        <p:spPr>
          <a:xfrm>
            <a:off x="8244408" y="6381328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28"/>
          <p:cNvGrpSpPr/>
          <p:nvPr/>
        </p:nvGrpSpPr>
        <p:grpSpPr>
          <a:xfrm>
            <a:off x="1835696" y="4797152"/>
            <a:ext cx="3096344" cy="1271165"/>
            <a:chOff x="6156176" y="516782"/>
            <a:chExt cx="3096344" cy="127116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156176" y="516782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6532116" y="548109"/>
            <a:ext cx="2260600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Формула" r:id="rId13" imgW="21945600" imgH="11582400" progId="Equation.3">
                    <p:embed/>
                  </p:oleObj>
                </mc:Choice>
                <mc:Fallback>
                  <p:oleObj name="Формула" r:id="rId13" imgW="21945600" imgH="11582400" progId="Equation.3">
                    <p:embed/>
                    <p:pic>
                      <p:nvPicPr>
                        <p:cNvPr id="0" name="Изображение 194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532116" y="548109"/>
                          <a:ext cx="2260600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>
            <a:hlinkClick r:id="rId15" action="ppaction://hlinksldjump"/>
          </p:cNvPr>
          <p:cNvSpPr/>
          <p:nvPr/>
        </p:nvSpPr>
        <p:spPr>
          <a:xfrm>
            <a:off x="1835696" y="4797152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28"/>
          <p:cNvGrpSpPr/>
          <p:nvPr/>
        </p:nvGrpSpPr>
        <p:grpSpPr>
          <a:xfrm>
            <a:off x="5004048" y="5301208"/>
            <a:ext cx="3096344" cy="1246758"/>
            <a:chOff x="6156176" y="516782"/>
            <a:chExt cx="3096344" cy="124675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156176" y="516782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6732240" y="588790"/>
            <a:ext cx="2511425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Формула" r:id="rId16" imgW="24384000" imgH="10972800" progId="Equation.3">
                    <p:embed/>
                  </p:oleObj>
                </mc:Choice>
                <mc:Fallback>
                  <p:oleObj name="Формула" r:id="rId16" imgW="24384000" imgH="10972800" progId="Equation.3">
                    <p:embed/>
                    <p:pic>
                      <p:nvPicPr>
                        <p:cNvPr id="0" name="Изображение 194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32240" y="588790"/>
                          <a:ext cx="2511425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>
            <a:hlinkClick r:id="rId18" action="ppaction://hlinksldjump"/>
          </p:cNvPr>
          <p:cNvSpPr/>
          <p:nvPr/>
        </p:nvSpPr>
        <p:spPr>
          <a:xfrm>
            <a:off x="5004048" y="5301208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764704"/>
            <a:ext cx="6984776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далее 51">
            <a:hlinkClick r:id="rId1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8"/>
          <p:cNvGrpSpPr/>
          <p:nvPr/>
        </p:nvGrpSpPr>
        <p:grpSpPr>
          <a:xfrm>
            <a:off x="3059832" y="1813173"/>
            <a:ext cx="3096344" cy="1304925"/>
            <a:chOff x="6156176" y="517029"/>
            <a:chExt cx="3096344" cy="130492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6620594" y="517029"/>
            <a:ext cx="2166938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2" imgW="21031200" imgH="12192000" progId="Equation.3">
                    <p:embed/>
                  </p:oleObj>
                </mc:Choice>
                <mc:Fallback>
                  <p:oleObj name="Формула" r:id="rId2" imgW="21031200" imgH="121920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620594" y="517029"/>
                          <a:ext cx="2166938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Группа 28"/>
          <p:cNvGrpSpPr/>
          <p:nvPr/>
        </p:nvGrpSpPr>
        <p:grpSpPr>
          <a:xfrm>
            <a:off x="3059832" y="1844824"/>
            <a:ext cx="3096344" cy="1239937"/>
            <a:chOff x="6156176" y="548680"/>
            <a:chExt cx="3096344" cy="1239937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6212607" y="548779"/>
            <a:ext cx="2982912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4" imgW="28956000" imgH="11582400" progId="Equation.3">
                    <p:embed/>
                  </p:oleObj>
                </mc:Choice>
                <mc:Fallback>
                  <p:oleObj name="Формула" r:id="rId4" imgW="28956000" imgH="115824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12607" y="548779"/>
                          <a:ext cx="2982912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3059832" y="1844824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28"/>
          <p:cNvGrpSpPr/>
          <p:nvPr/>
        </p:nvGrpSpPr>
        <p:grpSpPr>
          <a:xfrm>
            <a:off x="1043608" y="1885181"/>
            <a:ext cx="1738907" cy="1224136"/>
            <a:chOff x="6865541" y="548680"/>
            <a:chExt cx="1738907" cy="12241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6865541" y="548680"/>
              <a:ext cx="1738907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1"/>
            <p:cNvGraphicFramePr>
              <a:graphicFrameLocks noChangeAspect="1"/>
            </p:cNvGraphicFramePr>
            <p:nvPr/>
          </p:nvGraphicFramePr>
          <p:xfrm>
            <a:off x="6865541" y="548680"/>
            <a:ext cx="1698625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6" imgW="17678400" imgH="10972800" progId="Equation.3">
                    <p:embed/>
                  </p:oleObj>
                </mc:Choice>
                <mc:Fallback>
                  <p:oleObj name="Формула" r:id="rId6" imgW="17678400" imgH="109728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5541" y="548680"/>
                          <a:ext cx="1698625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28"/>
          <p:cNvGrpSpPr/>
          <p:nvPr/>
        </p:nvGrpSpPr>
        <p:grpSpPr>
          <a:xfrm>
            <a:off x="6444208" y="1885181"/>
            <a:ext cx="1738907" cy="1224136"/>
            <a:chOff x="6865541" y="548680"/>
            <a:chExt cx="1738907" cy="1224136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6865541" y="548680"/>
              <a:ext cx="1738907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1"/>
            <p:cNvGraphicFramePr>
              <a:graphicFrameLocks noChangeAspect="1"/>
            </p:cNvGraphicFramePr>
            <p:nvPr/>
          </p:nvGraphicFramePr>
          <p:xfrm>
            <a:off x="6865541" y="548680"/>
            <a:ext cx="1698625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8" imgW="17678400" imgH="10972800" progId="Equation.3">
                    <p:embed/>
                  </p:oleObj>
                </mc:Choice>
                <mc:Fallback>
                  <p:oleObj name="Формула" r:id="rId8" imgW="17678400" imgH="109728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65541" y="548680"/>
                          <a:ext cx="1698625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Овал 94"/>
          <p:cNvSpPr/>
          <p:nvPr/>
        </p:nvSpPr>
        <p:spPr>
          <a:xfrm>
            <a:off x="6012160" y="1597149"/>
            <a:ext cx="576064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2627784" y="1597149"/>
            <a:ext cx="576064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Группа 28"/>
          <p:cNvGrpSpPr/>
          <p:nvPr/>
        </p:nvGrpSpPr>
        <p:grpSpPr>
          <a:xfrm>
            <a:off x="1043608" y="3356223"/>
            <a:ext cx="1738907" cy="1224905"/>
            <a:chOff x="6865541" y="547911"/>
            <a:chExt cx="1738907" cy="1224905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865541" y="548680"/>
              <a:ext cx="1738907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1"/>
            <p:cNvGraphicFramePr>
              <a:graphicFrameLocks noChangeAspect="1"/>
            </p:cNvGraphicFramePr>
            <p:nvPr/>
          </p:nvGraphicFramePr>
          <p:xfrm>
            <a:off x="7114729" y="547911"/>
            <a:ext cx="1200150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Формула" r:id="rId10" imgW="12496800" imgH="10972800" progId="Equation.3">
                    <p:embed/>
                  </p:oleObj>
                </mc:Choice>
                <mc:Fallback>
                  <p:oleObj name="Формула" r:id="rId10" imgW="12496800" imgH="10972800" progId="Equation.3">
                    <p:embed/>
                    <p:pic>
                      <p:nvPicPr>
                        <p:cNvPr id="0" name="Изображение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114729" y="547911"/>
                          <a:ext cx="1200150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1043608" y="1844824"/>
            <a:ext cx="172819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28"/>
          <p:cNvGrpSpPr/>
          <p:nvPr/>
        </p:nvGrpSpPr>
        <p:grpSpPr>
          <a:xfrm>
            <a:off x="6444208" y="3356223"/>
            <a:ext cx="1738907" cy="1225674"/>
            <a:chOff x="6865541" y="547142"/>
            <a:chExt cx="1738907" cy="1225674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6865541" y="548680"/>
              <a:ext cx="1738907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1"/>
            <p:cNvGraphicFramePr>
              <a:graphicFrameLocks noChangeAspect="1"/>
            </p:cNvGraphicFramePr>
            <p:nvPr/>
          </p:nvGraphicFramePr>
          <p:xfrm>
            <a:off x="7129091" y="547142"/>
            <a:ext cx="1171575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Формула" r:id="rId12" imgW="12192000" imgH="10972800" progId="Equation.3">
                    <p:embed/>
                  </p:oleObj>
                </mc:Choice>
                <mc:Fallback>
                  <p:oleObj name="Формула" r:id="rId12" imgW="12192000" imgH="10972800" progId="Equation.3">
                    <p:embed/>
                    <p:pic>
                      <p:nvPicPr>
                        <p:cNvPr id="0" name="Изображение 204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129091" y="547142"/>
                          <a:ext cx="1171575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Прямоугольник 100"/>
          <p:cNvSpPr/>
          <p:nvPr/>
        </p:nvSpPr>
        <p:spPr>
          <a:xfrm>
            <a:off x="6444208" y="1844824"/>
            <a:ext cx="172819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60"/>
          <p:cNvGrpSpPr/>
          <p:nvPr/>
        </p:nvGrpSpPr>
        <p:grpSpPr>
          <a:xfrm>
            <a:off x="3059832" y="3645024"/>
            <a:ext cx="3096344" cy="720080"/>
            <a:chOff x="1043608" y="5301208"/>
            <a:chExt cx="3096344" cy="72008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7" name="Object 5"/>
            <p:cNvGraphicFramePr>
              <a:graphicFrameLocks noChangeAspect="1"/>
            </p:cNvGraphicFramePr>
            <p:nvPr/>
          </p:nvGraphicFramePr>
          <p:xfrm>
            <a:off x="1431826" y="5374109"/>
            <a:ext cx="2298700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Формула" r:id="rId14" imgW="21031200" imgH="5181600" progId="Equation.3">
                    <p:embed/>
                  </p:oleObj>
                </mc:Choice>
                <mc:Fallback>
                  <p:oleObj name="Формула" r:id="rId14" imgW="21031200" imgH="5181600" progId="Equation.3">
                    <p:embed/>
                    <p:pic>
                      <p:nvPicPr>
                        <p:cNvPr id="0" name="Изображение 204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431826" y="5374109"/>
                          <a:ext cx="2298700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3059832" y="3645024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059832" y="3645024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108" grpId="0" animBg="1"/>
      <p:bldP spid="108" grpId="1" animBg="1"/>
      <p:bldP spid="108" grpId="2" animBg="1"/>
      <p:bldP spid="1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5536" y="764704"/>
            <a:ext cx="6984776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2987824" y="1884933"/>
            <a:ext cx="3096344" cy="1304925"/>
            <a:chOff x="6156176" y="516781"/>
            <a:chExt cx="3096344" cy="130492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6196732" y="516781"/>
            <a:ext cx="3014662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1" imgW="29260800" imgH="12192000" progId="Equation.3">
                    <p:embed/>
                  </p:oleObj>
                </mc:Choice>
                <mc:Fallback>
                  <p:oleObj name="Формула" r:id="rId1" imgW="29260800" imgH="121920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196732" y="516781"/>
                          <a:ext cx="3014662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8"/>
          <p:cNvGrpSpPr/>
          <p:nvPr/>
        </p:nvGrpSpPr>
        <p:grpSpPr>
          <a:xfrm>
            <a:off x="2987824" y="1916832"/>
            <a:ext cx="3096344" cy="1304925"/>
            <a:chOff x="6156176" y="516781"/>
            <a:chExt cx="3096344" cy="130492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156176" y="516782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6156176" y="516781"/>
            <a:ext cx="3013075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3" imgW="29260800" imgH="12192000" progId="Equation.3">
                    <p:embed/>
                  </p:oleObj>
                </mc:Choice>
                <mc:Fallback>
                  <p:oleObj name="Формула" r:id="rId3" imgW="29260800" imgH="121920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56176" y="516781"/>
                          <a:ext cx="3013075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2987824" y="1916832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51520" y="1916832"/>
            <a:ext cx="2664296" cy="1239837"/>
            <a:chOff x="6145461" y="620688"/>
            <a:chExt cx="2664296" cy="1239837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6145461" y="620688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1"/>
            <p:cNvGraphicFramePr>
              <a:graphicFrameLocks noChangeAspect="1"/>
            </p:cNvGraphicFramePr>
            <p:nvPr/>
          </p:nvGraphicFramePr>
          <p:xfrm>
            <a:off x="6145461" y="620688"/>
            <a:ext cx="2664296" cy="12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5" imgW="29260800" imgH="11582400" progId="Equation.3">
                    <p:embed/>
                  </p:oleObj>
                </mc:Choice>
                <mc:Fallback>
                  <p:oleObj name="Формула" r:id="rId5" imgW="29260800" imgH="115824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45461" y="620688"/>
                          <a:ext cx="2664296" cy="1239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" name="Овал 95"/>
          <p:cNvSpPr/>
          <p:nvPr/>
        </p:nvSpPr>
        <p:spPr>
          <a:xfrm>
            <a:off x="2555776" y="1669157"/>
            <a:ext cx="576064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251520" y="3212976"/>
            <a:ext cx="2664296" cy="1241425"/>
            <a:chOff x="6289477" y="475903"/>
            <a:chExt cx="2664296" cy="1241425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289477" y="475903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1"/>
            <p:cNvGraphicFramePr>
              <a:graphicFrameLocks noChangeAspect="1"/>
            </p:cNvGraphicFramePr>
            <p:nvPr/>
          </p:nvGraphicFramePr>
          <p:xfrm>
            <a:off x="6361485" y="475903"/>
            <a:ext cx="2487613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7" imgW="25908000" imgH="11582400" progId="Equation.3">
                    <p:embed/>
                  </p:oleObj>
                </mc:Choice>
                <mc:Fallback>
                  <p:oleObj name="Формула" r:id="rId7" imgW="25908000" imgH="115824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61485" y="475903"/>
                          <a:ext cx="2487613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251520" y="1916832"/>
            <a:ext cx="2664296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28"/>
          <p:cNvGrpSpPr/>
          <p:nvPr/>
        </p:nvGrpSpPr>
        <p:grpSpPr>
          <a:xfrm>
            <a:off x="6156176" y="3212976"/>
            <a:ext cx="2664296" cy="1241425"/>
            <a:chOff x="6865541" y="547142"/>
            <a:chExt cx="2664296" cy="1241425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6865541" y="548680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1"/>
            <p:cNvGraphicFramePr>
              <a:graphicFrameLocks noChangeAspect="1"/>
            </p:cNvGraphicFramePr>
            <p:nvPr/>
          </p:nvGraphicFramePr>
          <p:xfrm>
            <a:off x="6937549" y="547142"/>
            <a:ext cx="24892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9" imgW="25908000" imgH="11582400" progId="Equation.3">
                    <p:embed/>
                  </p:oleObj>
                </mc:Choice>
                <mc:Fallback>
                  <p:oleObj name="Формула" r:id="rId9" imgW="25908000" imgH="115824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37549" y="547142"/>
                          <a:ext cx="2489200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60"/>
          <p:cNvGrpSpPr/>
          <p:nvPr/>
        </p:nvGrpSpPr>
        <p:grpSpPr>
          <a:xfrm>
            <a:off x="2987824" y="3356992"/>
            <a:ext cx="3101386" cy="864096"/>
            <a:chOff x="1043608" y="5362133"/>
            <a:chExt cx="3096344" cy="874326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1043608" y="5362133"/>
              <a:ext cx="3096344" cy="874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7" name="Object 5"/>
            <p:cNvGraphicFramePr>
              <a:graphicFrameLocks noChangeAspect="1"/>
            </p:cNvGraphicFramePr>
            <p:nvPr/>
          </p:nvGraphicFramePr>
          <p:xfrm>
            <a:off x="1122151" y="5449653"/>
            <a:ext cx="2947528" cy="697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0" name="Формула" r:id="rId11" imgW="47244000" imgH="10363200" progId="Equation.3">
                    <p:embed/>
                  </p:oleObj>
                </mc:Choice>
                <mc:Fallback>
                  <p:oleObj name="Формула" r:id="rId11" imgW="47244000" imgH="10363200" progId="Equation.3">
                    <p:embed/>
                    <p:pic>
                      <p:nvPicPr>
                        <p:cNvPr id="0" name="Изображение 215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22151" y="5449653"/>
                          <a:ext cx="2947528" cy="6976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994487" y="3356995"/>
            <a:ext cx="309634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994487" y="3356995"/>
            <a:ext cx="3096344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28"/>
          <p:cNvGrpSpPr/>
          <p:nvPr/>
        </p:nvGrpSpPr>
        <p:grpSpPr>
          <a:xfrm>
            <a:off x="6156176" y="1916832"/>
            <a:ext cx="2664296" cy="1271488"/>
            <a:chOff x="6145461" y="548680"/>
            <a:chExt cx="2664296" cy="127148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145461" y="548680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6145461" y="580331"/>
            <a:ext cx="2664296" cy="12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1" name="Формула" r:id="rId13" imgW="29260800" imgH="11582400" progId="Equation.3">
                    <p:embed/>
                  </p:oleObj>
                </mc:Choice>
                <mc:Fallback>
                  <p:oleObj name="Формула" r:id="rId13" imgW="29260800" imgH="11582400" progId="Equation.3">
                    <p:embed/>
                    <p:pic>
                      <p:nvPicPr>
                        <p:cNvPr id="0" name="Изображение 215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45461" y="580331"/>
                          <a:ext cx="2664296" cy="1239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Овал 94"/>
          <p:cNvSpPr/>
          <p:nvPr/>
        </p:nvSpPr>
        <p:spPr>
          <a:xfrm>
            <a:off x="5940152" y="1669157"/>
            <a:ext cx="576064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156176" y="1988840"/>
            <a:ext cx="2664296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28"/>
          <p:cNvGrpSpPr/>
          <p:nvPr/>
        </p:nvGrpSpPr>
        <p:grpSpPr>
          <a:xfrm>
            <a:off x="251520" y="4509120"/>
            <a:ext cx="3600400" cy="1224136"/>
            <a:chOff x="6289477" y="475903"/>
            <a:chExt cx="3600400" cy="122413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289477" y="475903"/>
              <a:ext cx="360040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6289477" y="475903"/>
            <a:ext cx="3600400" cy="1176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2" name="Формула" r:id="rId15" imgW="34747200" imgH="10972800" progId="Equation.3">
                    <p:embed/>
                  </p:oleObj>
                </mc:Choice>
                <mc:Fallback>
                  <p:oleObj name="Формула" r:id="rId15" imgW="34747200" imgH="10972800" progId="Equation.3">
                    <p:embed/>
                    <p:pic>
                      <p:nvPicPr>
                        <p:cNvPr id="0" name="Изображение 215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89477" y="475903"/>
                          <a:ext cx="3600400" cy="1176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Группа 28"/>
          <p:cNvGrpSpPr/>
          <p:nvPr/>
        </p:nvGrpSpPr>
        <p:grpSpPr>
          <a:xfrm>
            <a:off x="5189538" y="4509120"/>
            <a:ext cx="3662362" cy="1224136"/>
            <a:chOff x="6258943" y="475903"/>
            <a:chExt cx="3662362" cy="122413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289477" y="475903"/>
              <a:ext cx="360040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6258943" y="476424"/>
            <a:ext cx="3662362" cy="1176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3" name="Формула" r:id="rId17" imgW="35356800" imgH="10972800" progId="Equation.3">
                    <p:embed/>
                  </p:oleObj>
                </mc:Choice>
                <mc:Fallback>
                  <p:oleObj name="Формула" r:id="rId17" imgW="35356800" imgH="10972800" progId="Equation.3">
                    <p:embed/>
                    <p:pic>
                      <p:nvPicPr>
                        <p:cNvPr id="0" name="Изображение 215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258943" y="476424"/>
                          <a:ext cx="3662362" cy="1176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Управляющая кнопка: далее 45">
            <a:hlinkClick r:id="rId19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96" grpId="0" animBg="1"/>
      <p:bldP spid="108" grpId="0" animBg="1"/>
      <p:bldP spid="108" grpId="1" animBg="1"/>
      <p:bldP spid="108" grpId="2" animBg="1"/>
      <p:bldP spid="109" grpId="0" animBg="1"/>
      <p:bldP spid="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620688"/>
            <a:ext cx="648072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1960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1043608" y="1381125"/>
            <a:ext cx="3096344" cy="1304925"/>
            <a:chOff x="6156176" y="517029"/>
            <a:chExt cx="3096344" cy="130492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6746106" y="517029"/>
            <a:ext cx="1916112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1" imgW="18592800" imgH="12192000" progId="Equation.3">
                    <p:embed/>
                  </p:oleObj>
                </mc:Choice>
                <mc:Fallback>
                  <p:oleObj name="Формула" r:id="rId1" imgW="18592800" imgH="121920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746106" y="517029"/>
                          <a:ext cx="1916112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1043608" y="14127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>
            <a:off x="1043608" y="2708275"/>
            <a:ext cx="3096344" cy="1239838"/>
            <a:chOff x="6156176" y="548035"/>
            <a:chExt cx="3096344" cy="123983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7014393" y="548035"/>
            <a:ext cx="1304925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3" imgW="12496800" imgH="11582400" progId="Equation.3">
                    <p:embed/>
                  </p:oleObj>
                </mc:Choice>
                <mc:Fallback>
                  <p:oleObj name="Формула" r:id="rId3" imgW="12496800" imgH="115824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14393" y="548035"/>
                          <a:ext cx="1304925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28"/>
          <p:cNvGrpSpPr/>
          <p:nvPr/>
        </p:nvGrpSpPr>
        <p:grpSpPr>
          <a:xfrm>
            <a:off x="1043608" y="4005709"/>
            <a:ext cx="3096344" cy="1224136"/>
            <a:chOff x="6156176" y="548680"/>
            <a:chExt cx="3096344" cy="122413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6228184" y="579984"/>
            <a:ext cx="2952327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5" imgW="28651200" imgH="10972800" progId="Equation.3">
                    <p:embed/>
                  </p:oleObj>
                </mc:Choice>
                <mc:Fallback>
                  <p:oleObj name="Формула" r:id="rId5" imgW="28651200" imgH="109728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228184" y="579984"/>
                          <a:ext cx="2952327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60"/>
          <p:cNvGrpSpPr/>
          <p:nvPr/>
        </p:nvGrpSpPr>
        <p:grpSpPr>
          <a:xfrm>
            <a:off x="1043608" y="5301208"/>
            <a:ext cx="3096344" cy="720080"/>
            <a:chOff x="1043608" y="5301208"/>
            <a:chExt cx="3096344" cy="72008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50565" name="Object 5"/>
            <p:cNvGraphicFramePr>
              <a:graphicFrameLocks noChangeAspect="1"/>
            </p:cNvGraphicFramePr>
            <p:nvPr/>
          </p:nvGraphicFramePr>
          <p:xfrm>
            <a:off x="1414463" y="5373688"/>
            <a:ext cx="2332037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7" imgW="21336000" imgH="5181600" progId="Equation.3">
                    <p:embed/>
                  </p:oleObj>
                </mc:Choice>
                <mc:Fallback>
                  <p:oleObj name="Формула" r:id="rId7" imgW="21336000" imgH="51816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14463" y="5373688"/>
                          <a:ext cx="2332037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Прямоугольник 61"/>
          <p:cNvSpPr/>
          <p:nvPr/>
        </p:nvSpPr>
        <p:spPr>
          <a:xfrm>
            <a:off x="1043608" y="53012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43608" y="5301208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076056" y="1412776"/>
            <a:ext cx="3096344" cy="1304925"/>
            <a:chOff x="6156176" y="548680"/>
            <a:chExt cx="3096344" cy="1304925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6660232" y="548680"/>
            <a:ext cx="2163762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9" imgW="22555200" imgH="12192000" progId="Equation.3">
                    <p:embed/>
                  </p:oleObj>
                </mc:Choice>
                <mc:Fallback>
                  <p:oleObj name="Формула" r:id="rId9" imgW="22555200" imgH="121920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60232" y="548680"/>
                          <a:ext cx="2163762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5076056" y="14127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076056" y="2676525"/>
            <a:ext cx="3096344" cy="1304925"/>
            <a:chOff x="6156176" y="516285"/>
            <a:chExt cx="3096344" cy="1304925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6661770" y="516285"/>
            <a:ext cx="1963738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Формула" r:id="rId11" imgW="20421600" imgH="12192000" progId="Equation.3">
                    <p:embed/>
                  </p:oleObj>
                </mc:Choice>
                <mc:Fallback>
                  <p:oleObj name="Формула" r:id="rId11" imgW="20421600" imgH="12192000" progId="Equation.3">
                    <p:embed/>
                    <p:pic>
                      <p:nvPicPr>
                        <p:cNvPr id="0" name="Изображение 225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61770" y="516285"/>
                          <a:ext cx="1963738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28"/>
          <p:cNvGrpSpPr/>
          <p:nvPr/>
        </p:nvGrpSpPr>
        <p:grpSpPr>
          <a:xfrm>
            <a:off x="4572000" y="4005064"/>
            <a:ext cx="4320480" cy="1224781"/>
            <a:chOff x="5652120" y="548035"/>
            <a:chExt cx="4320480" cy="1224781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652120" y="548680"/>
              <a:ext cx="43204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5652120" y="548035"/>
            <a:ext cx="4320480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" name="Формула" r:id="rId13" imgW="47853600" imgH="10972800" progId="Equation.3">
                    <p:embed/>
                  </p:oleObj>
                </mc:Choice>
                <mc:Fallback>
                  <p:oleObj name="Формула" r:id="rId13" imgW="47853600" imgH="10972800" progId="Equation.3">
                    <p:embed/>
                    <p:pic>
                      <p:nvPicPr>
                        <p:cNvPr id="0" name="Изображение 225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52120" y="548035"/>
                          <a:ext cx="4320480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79"/>
          <p:cNvGrpSpPr/>
          <p:nvPr/>
        </p:nvGrpSpPr>
        <p:grpSpPr>
          <a:xfrm>
            <a:off x="5076056" y="5301208"/>
            <a:ext cx="3096344" cy="720080"/>
            <a:chOff x="1043608" y="5301208"/>
            <a:chExt cx="3096344" cy="7200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43608" y="5301208"/>
              <a:ext cx="30963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1115616" y="5445224"/>
            <a:ext cx="2952328" cy="466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" name="Формула" r:id="rId15" imgW="39319200" imgH="5181600" progId="Equation.3">
                    <p:embed/>
                  </p:oleObj>
                </mc:Choice>
                <mc:Fallback>
                  <p:oleObj name="Формула" r:id="rId15" imgW="39319200" imgH="5181600" progId="Equation.3">
                    <p:embed/>
                    <p:pic>
                      <p:nvPicPr>
                        <p:cNvPr id="0" name="Изображение 225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15616" y="5445224"/>
                          <a:ext cx="2952328" cy="4660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Прямоугольник 82"/>
          <p:cNvSpPr/>
          <p:nvPr/>
        </p:nvSpPr>
        <p:spPr>
          <a:xfrm>
            <a:off x="5076056" y="53012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76056" y="5301208"/>
            <a:ext cx="30963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Крест 55"/>
          <p:cNvSpPr/>
          <p:nvPr/>
        </p:nvSpPr>
        <p:spPr>
          <a:xfrm>
            <a:off x="5148064" y="1844824"/>
            <a:ext cx="360040" cy="360040"/>
          </a:xfrm>
          <a:prstGeom prst="plus">
            <a:avLst>
              <a:gd name="adj" fmla="val 46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алее 60">
            <a:hlinkClick r:id="rId17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4" grpId="0" animBg="1"/>
      <p:bldP spid="83" grpId="0" animBg="1"/>
      <p:bldP spid="83" grpId="1" animBg="1"/>
      <p:bldP spid="83" grpId="2" animBg="1"/>
      <p:bldP spid="84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5536" y="764704"/>
            <a:ext cx="6984776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2987824" y="1884363"/>
            <a:ext cx="3096344" cy="1304925"/>
            <a:chOff x="6156176" y="516211"/>
            <a:chExt cx="3096344" cy="130492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56176" y="548680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6557665" y="516211"/>
            <a:ext cx="2292350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1" imgW="22250400" imgH="12192000" progId="Equation.3">
                    <p:embed/>
                  </p:oleObj>
                </mc:Choice>
                <mc:Fallback>
                  <p:oleObj name="Формула" r:id="rId1" imgW="22250400" imgH="121920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557665" y="516211"/>
                          <a:ext cx="2292350" cy="1304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8"/>
          <p:cNvGrpSpPr/>
          <p:nvPr/>
        </p:nvGrpSpPr>
        <p:grpSpPr>
          <a:xfrm>
            <a:off x="2987824" y="1916832"/>
            <a:ext cx="3096344" cy="1271165"/>
            <a:chOff x="6156176" y="516782"/>
            <a:chExt cx="3096344" cy="127116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156176" y="516782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6532116" y="548109"/>
            <a:ext cx="2260600" cy="123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3" imgW="21945600" imgH="11582400" progId="Equation.3">
                    <p:embed/>
                  </p:oleObj>
                </mc:Choice>
                <mc:Fallback>
                  <p:oleObj name="Формула" r:id="rId3" imgW="21945600" imgH="115824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32116" y="548109"/>
                          <a:ext cx="2260600" cy="1239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2987824" y="1916832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51520" y="1916832"/>
            <a:ext cx="2664296" cy="1224136"/>
            <a:chOff x="6145461" y="620688"/>
            <a:chExt cx="2664296" cy="12241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6145461" y="620688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1"/>
            <p:cNvGraphicFramePr>
              <a:graphicFrameLocks noChangeAspect="1"/>
            </p:cNvGraphicFramePr>
            <p:nvPr/>
          </p:nvGraphicFramePr>
          <p:xfrm>
            <a:off x="6714679" y="651719"/>
            <a:ext cx="1525587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5" imgW="16764000" imgH="10972800" progId="Equation.3">
                    <p:embed/>
                  </p:oleObj>
                </mc:Choice>
                <mc:Fallback>
                  <p:oleObj name="Формула" r:id="rId5" imgW="16764000" imgH="109728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14679" y="651719"/>
                          <a:ext cx="1525587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" name="Овал 95"/>
          <p:cNvSpPr/>
          <p:nvPr/>
        </p:nvSpPr>
        <p:spPr>
          <a:xfrm>
            <a:off x="2555776" y="1669157"/>
            <a:ext cx="576064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51520" y="3212976"/>
            <a:ext cx="2664296" cy="1241549"/>
            <a:chOff x="6289477" y="475903"/>
            <a:chExt cx="2664296" cy="1241549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289477" y="475903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1"/>
            <p:cNvGraphicFramePr>
              <a:graphicFrameLocks noChangeAspect="1"/>
            </p:cNvGraphicFramePr>
            <p:nvPr/>
          </p:nvGraphicFramePr>
          <p:xfrm>
            <a:off x="6347520" y="476027"/>
            <a:ext cx="2516187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7" imgW="26212800" imgH="11582400" progId="Equation.3">
                    <p:embed/>
                  </p:oleObj>
                </mc:Choice>
                <mc:Fallback>
                  <p:oleObj name="Формула" r:id="rId7" imgW="26212800" imgH="115824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47520" y="476027"/>
                          <a:ext cx="2516187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179512" y="1916832"/>
            <a:ext cx="2664296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28"/>
          <p:cNvGrpSpPr/>
          <p:nvPr/>
        </p:nvGrpSpPr>
        <p:grpSpPr>
          <a:xfrm>
            <a:off x="6156176" y="3213100"/>
            <a:ext cx="2664296" cy="1241425"/>
            <a:chOff x="6865541" y="547266"/>
            <a:chExt cx="2664296" cy="1241425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6865541" y="548680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1"/>
            <p:cNvGraphicFramePr>
              <a:graphicFrameLocks noChangeAspect="1"/>
            </p:cNvGraphicFramePr>
            <p:nvPr/>
          </p:nvGraphicFramePr>
          <p:xfrm>
            <a:off x="6922840" y="547266"/>
            <a:ext cx="2519363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Формула" r:id="rId9" imgW="26212800" imgH="11582400" progId="Equation.3">
                    <p:embed/>
                  </p:oleObj>
                </mc:Choice>
                <mc:Fallback>
                  <p:oleObj name="Формула" r:id="rId9" imgW="26212800" imgH="11582400" progId="Equation.3">
                    <p:embed/>
                    <p:pic>
                      <p:nvPicPr>
                        <p:cNvPr id="0" name="Изображение 235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22840" y="547266"/>
                          <a:ext cx="2519363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0"/>
          <p:cNvGrpSpPr/>
          <p:nvPr/>
        </p:nvGrpSpPr>
        <p:grpSpPr>
          <a:xfrm>
            <a:off x="2987824" y="3356992"/>
            <a:ext cx="3101386" cy="864096"/>
            <a:chOff x="1043608" y="5362133"/>
            <a:chExt cx="3096344" cy="874326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1043608" y="5362133"/>
              <a:ext cx="3096344" cy="874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7" name="Object 5"/>
            <p:cNvGraphicFramePr>
              <a:graphicFrameLocks noChangeAspect="1"/>
            </p:cNvGraphicFramePr>
            <p:nvPr/>
          </p:nvGraphicFramePr>
          <p:xfrm>
            <a:off x="1115499" y="5507854"/>
            <a:ext cx="3019419" cy="510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8" name="Формула" r:id="rId11" imgW="44805600" imgH="5181600" progId="Equation.3">
                    <p:embed/>
                  </p:oleObj>
                </mc:Choice>
                <mc:Fallback>
                  <p:oleObj name="Формула" r:id="rId11" imgW="44805600" imgH="5181600" progId="Equation.3">
                    <p:embed/>
                    <p:pic>
                      <p:nvPicPr>
                        <p:cNvPr id="0" name="Изображение 235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15499" y="5507854"/>
                          <a:ext cx="3019419" cy="5100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987824" y="3356992"/>
            <a:ext cx="309634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987824" y="3356992"/>
            <a:ext cx="3096344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6156176" y="1916832"/>
            <a:ext cx="2664296" cy="1237531"/>
            <a:chOff x="6145461" y="548680"/>
            <a:chExt cx="2664296" cy="1237531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145461" y="548680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6602810" y="611461"/>
            <a:ext cx="1747838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9" name="Формула" r:id="rId13" imgW="19202400" imgH="10972800" progId="Equation.3">
                    <p:embed/>
                  </p:oleObj>
                </mc:Choice>
                <mc:Fallback>
                  <p:oleObj name="Формула" r:id="rId13" imgW="19202400" imgH="10972800" progId="Equation.3">
                    <p:embed/>
                    <p:pic>
                      <p:nvPicPr>
                        <p:cNvPr id="0" name="Изображение 235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602810" y="611461"/>
                          <a:ext cx="1747838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Овал 94"/>
          <p:cNvSpPr/>
          <p:nvPr/>
        </p:nvSpPr>
        <p:spPr>
          <a:xfrm>
            <a:off x="5940152" y="1669157"/>
            <a:ext cx="576064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156176" y="1916832"/>
            <a:ext cx="2664296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28"/>
          <p:cNvGrpSpPr/>
          <p:nvPr/>
        </p:nvGrpSpPr>
        <p:grpSpPr>
          <a:xfrm>
            <a:off x="251520" y="4508500"/>
            <a:ext cx="3600400" cy="1224756"/>
            <a:chOff x="6289477" y="475283"/>
            <a:chExt cx="3600400" cy="122475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289477" y="475903"/>
              <a:ext cx="360040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6509445" y="475283"/>
            <a:ext cx="3157537" cy="1176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0" name="Формула" r:id="rId15" imgW="30480000" imgH="10972800" progId="Equation.3">
                    <p:embed/>
                  </p:oleObj>
                </mc:Choice>
                <mc:Fallback>
                  <p:oleObj name="Формула" r:id="rId15" imgW="30480000" imgH="10972800" progId="Equation.3">
                    <p:embed/>
                    <p:pic>
                      <p:nvPicPr>
                        <p:cNvPr id="0" name="Изображение 235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09445" y="475283"/>
                          <a:ext cx="3157537" cy="1176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28"/>
          <p:cNvGrpSpPr/>
          <p:nvPr/>
        </p:nvGrpSpPr>
        <p:grpSpPr>
          <a:xfrm>
            <a:off x="5220072" y="4509120"/>
            <a:ext cx="3600400" cy="1224136"/>
            <a:chOff x="6289477" y="475903"/>
            <a:chExt cx="3600400" cy="122413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289477" y="475903"/>
              <a:ext cx="360040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6385943" y="476871"/>
            <a:ext cx="3408362" cy="1176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1" name="Формула" r:id="rId17" imgW="32918400" imgH="10972800" progId="Equation.3">
                    <p:embed/>
                  </p:oleObj>
                </mc:Choice>
                <mc:Fallback>
                  <p:oleObj name="Формула" r:id="rId17" imgW="32918400" imgH="10972800" progId="Equation.3">
                    <p:embed/>
                    <p:pic>
                      <p:nvPicPr>
                        <p:cNvPr id="0" name="Изображение 235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385943" y="476871"/>
                          <a:ext cx="3408362" cy="1176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Управляющая кнопка: далее 45">
            <a:hlinkClick r:id="rId19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96" grpId="0" animBg="1"/>
      <p:bldP spid="108" grpId="0" animBg="1"/>
      <p:bldP spid="108" grpId="1" animBg="1"/>
      <p:bldP spid="108" grpId="2" animBg="1"/>
      <p:bldP spid="109" grpId="0" animBg="1"/>
      <p:bldP spid="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5536" y="764704"/>
            <a:ext cx="6984776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Решите систему уравнений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>
            <a:off x="1331640" y="1916832"/>
            <a:ext cx="3096344" cy="1246758"/>
            <a:chOff x="6156176" y="516782"/>
            <a:chExt cx="3096344" cy="124675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156176" y="516782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6660232" y="588790"/>
            <a:ext cx="2511425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1" imgW="24384000" imgH="10972800" progId="Equation.3">
                    <p:embed/>
                  </p:oleObj>
                </mc:Choice>
                <mc:Fallback>
                  <p:oleObj name="Формула" r:id="rId1" imgW="24384000" imgH="10972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660232" y="588790"/>
                          <a:ext cx="2511425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1331640" y="1916832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4470401" y="3213100"/>
            <a:ext cx="2693887" cy="1241425"/>
            <a:chOff x="6835950" y="547266"/>
            <a:chExt cx="2693887" cy="1241425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6865541" y="548680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1"/>
            <p:cNvGraphicFramePr>
              <a:graphicFrameLocks noChangeAspect="1"/>
            </p:cNvGraphicFramePr>
            <p:nvPr/>
          </p:nvGraphicFramePr>
          <p:xfrm>
            <a:off x="6835950" y="547266"/>
            <a:ext cx="262188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3" imgW="28041600" imgH="11582400" progId="Equation.3">
                    <p:embed/>
                  </p:oleObj>
                </mc:Choice>
                <mc:Fallback>
                  <p:oleObj name="Формула" r:id="rId3" imgW="28041600" imgH="115824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35950" y="547266"/>
                          <a:ext cx="2621880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0"/>
          <p:cNvGrpSpPr/>
          <p:nvPr/>
        </p:nvGrpSpPr>
        <p:grpSpPr>
          <a:xfrm>
            <a:off x="1331640" y="3212976"/>
            <a:ext cx="3101386" cy="1224136"/>
            <a:chOff x="1043608" y="5216410"/>
            <a:chExt cx="3096344" cy="1238628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1043608" y="5216410"/>
              <a:ext cx="3096344" cy="123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7" name="Object 5"/>
            <p:cNvGraphicFramePr>
              <a:graphicFrameLocks noChangeAspect="1"/>
            </p:cNvGraphicFramePr>
            <p:nvPr/>
          </p:nvGraphicFramePr>
          <p:xfrm>
            <a:off x="1187390" y="5251873"/>
            <a:ext cx="2803746" cy="1133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5" imgW="26212800" imgH="10363200" progId="Equation.3">
                    <p:embed/>
                  </p:oleObj>
                </mc:Choice>
                <mc:Fallback>
                  <p:oleObj name="Формула" r:id="rId5" imgW="26212800" imgH="103632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87390" y="5251873"/>
                          <a:ext cx="2803746" cy="11339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1331640" y="3212976"/>
            <a:ext cx="309634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331640" y="3212976"/>
            <a:ext cx="309634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4499992" y="1916832"/>
            <a:ext cx="2664296" cy="1237531"/>
            <a:chOff x="6145461" y="548680"/>
            <a:chExt cx="2664296" cy="1237531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145461" y="548680"/>
              <a:ext cx="266429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6534969" y="611461"/>
            <a:ext cx="1885950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7" imgW="20726400" imgH="10972800" progId="Equation.3">
                    <p:embed/>
                  </p:oleObj>
                </mc:Choice>
                <mc:Fallback>
                  <p:oleObj name="Формула" r:id="rId7" imgW="20726400" imgH="109728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34969" y="611461"/>
                          <a:ext cx="1885950" cy="1174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28"/>
          <p:cNvGrpSpPr/>
          <p:nvPr/>
        </p:nvGrpSpPr>
        <p:grpSpPr>
          <a:xfrm>
            <a:off x="3563888" y="4437112"/>
            <a:ext cx="3600400" cy="2157413"/>
            <a:chOff x="6289477" y="403895"/>
            <a:chExt cx="3600400" cy="215741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289477" y="475903"/>
              <a:ext cx="3600400" cy="2016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6505501" y="403895"/>
            <a:ext cx="3028950" cy="215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" name="Формула" r:id="rId9" imgW="29260800" imgH="20116800" progId="Equation.3">
                    <p:embed/>
                  </p:oleObj>
                </mc:Choice>
                <mc:Fallback>
                  <p:oleObj name="Формула" r:id="rId9" imgW="29260800" imgH="20116800" progId="Equation.3">
                    <p:embed/>
                    <p:pic>
                      <p:nvPicPr>
                        <p:cNvPr id="0" name="Изображение 245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05501" y="403895"/>
                          <a:ext cx="3028950" cy="2157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Управляющая кнопка: далее 45">
            <a:hlinkClick r:id="rId11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Крест 39"/>
          <p:cNvSpPr/>
          <p:nvPr/>
        </p:nvSpPr>
        <p:spPr>
          <a:xfrm>
            <a:off x="1403648" y="2348880"/>
            <a:ext cx="360040" cy="360040"/>
          </a:xfrm>
          <a:prstGeom prst="plus">
            <a:avLst>
              <a:gd name="adj" fmla="val 46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8" grpId="2" animBg="1"/>
      <p:bldP spid="109" grpId="0" animBg="1"/>
      <p:bldP spid="40" grpId="0" animBg="1"/>
      <p:bldP spid="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49289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85293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57301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93305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293096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графически систему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91880" y="1700808"/>
            <a:ext cx="2592288" cy="1296144"/>
            <a:chOff x="6156176" y="548680"/>
            <a:chExt cx="2592288" cy="129614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1"/>
            <p:cNvGraphicFramePr>
              <a:graphicFrameLocks noChangeAspect="1"/>
            </p:cNvGraphicFramePr>
            <p:nvPr/>
          </p:nvGraphicFramePr>
          <p:xfrm>
            <a:off x="6732240" y="620688"/>
            <a:ext cx="1546225" cy="1176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1" imgW="15544800" imgH="10972800" progId="Equation.3">
                    <p:embed/>
                  </p:oleObj>
                </mc:Choice>
                <mc:Fallback>
                  <p:oleObj name="Формула" r:id="rId1" imgW="15544800" imgH="10972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732240" y="620688"/>
                          <a:ext cx="1546225" cy="1176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491880" y="1700808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6300192" y="1700808"/>
            <a:ext cx="2592288" cy="1313433"/>
            <a:chOff x="6156176" y="548680"/>
            <a:chExt cx="2592288" cy="131343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6228184" y="620688"/>
            <a:ext cx="2395538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4" imgW="24079200" imgH="11582400" progId="Equation.3">
                    <p:embed/>
                  </p:oleObj>
                </mc:Choice>
                <mc:Fallback>
                  <p:oleObj name="Формула" r:id="rId4" imgW="24079200" imgH="115824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28184" y="620688"/>
                          <a:ext cx="2395538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6300192" y="1700808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28"/>
          <p:cNvGrpSpPr/>
          <p:nvPr/>
        </p:nvGrpSpPr>
        <p:grpSpPr>
          <a:xfrm>
            <a:off x="3491880" y="3212976"/>
            <a:ext cx="2592288" cy="1313458"/>
            <a:chOff x="6156176" y="548680"/>
            <a:chExt cx="2592288" cy="131345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6545263" y="620713"/>
            <a:ext cx="175895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7" imgW="17678400" imgH="11582400" progId="Equation.3">
                    <p:embed/>
                  </p:oleObj>
                </mc:Choice>
                <mc:Fallback>
                  <p:oleObj name="Формула" r:id="rId7" imgW="17678400" imgH="115824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45263" y="620713"/>
                          <a:ext cx="1758950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3491880" y="3212976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28"/>
          <p:cNvGrpSpPr/>
          <p:nvPr/>
        </p:nvGrpSpPr>
        <p:grpSpPr>
          <a:xfrm>
            <a:off x="6300192" y="3212976"/>
            <a:ext cx="2592288" cy="1313458"/>
            <a:chOff x="6156176" y="548680"/>
            <a:chExt cx="2592288" cy="131345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6408738" y="620713"/>
            <a:ext cx="20320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10" imgW="20421600" imgH="11582400" progId="Equation.3">
                    <p:embed/>
                  </p:oleObj>
                </mc:Choice>
                <mc:Fallback>
                  <p:oleObj name="Формула" r:id="rId10" imgW="20421600" imgH="115824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08738" y="620713"/>
                          <a:ext cx="2032000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Прямоугольник 19">
            <a:hlinkClick r:id="rId12" action="ppaction://hlinksldjump"/>
          </p:cNvPr>
          <p:cNvSpPr/>
          <p:nvPr/>
        </p:nvSpPr>
        <p:spPr>
          <a:xfrm>
            <a:off x="6300192" y="3212976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8"/>
          <p:cNvGrpSpPr/>
          <p:nvPr/>
        </p:nvGrpSpPr>
        <p:grpSpPr>
          <a:xfrm>
            <a:off x="3491880" y="4725144"/>
            <a:ext cx="2592288" cy="1346795"/>
            <a:chOff x="6156176" y="548680"/>
            <a:chExt cx="2592288" cy="134679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6156176" y="588963"/>
            <a:ext cx="2520280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3" imgW="27432000" imgH="12192000" progId="Equation.3">
                    <p:embed/>
                  </p:oleObj>
                </mc:Choice>
                <mc:Fallback>
                  <p:oleObj name="Формула" r:id="rId13" imgW="27432000" imgH="121920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56176" y="588963"/>
                          <a:ext cx="2520280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Прямоугольник 23">
            <a:hlinkClick r:id="rId15" action="ppaction://hlinksldjump"/>
          </p:cNvPr>
          <p:cNvSpPr/>
          <p:nvPr/>
        </p:nvSpPr>
        <p:spPr>
          <a:xfrm>
            <a:off x="3491880" y="4725144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8"/>
          <p:cNvGrpSpPr/>
          <p:nvPr/>
        </p:nvGrpSpPr>
        <p:grpSpPr>
          <a:xfrm>
            <a:off x="6300192" y="4725144"/>
            <a:ext cx="2592288" cy="1313458"/>
            <a:chOff x="6156176" y="548680"/>
            <a:chExt cx="2592288" cy="13134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1"/>
            <p:cNvGraphicFramePr>
              <a:graphicFrameLocks noChangeAspect="1"/>
            </p:cNvGraphicFramePr>
            <p:nvPr/>
          </p:nvGraphicFramePr>
          <p:xfrm>
            <a:off x="6423025" y="620713"/>
            <a:ext cx="2001838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Формула" r:id="rId16" imgW="20116800" imgH="11582400" progId="Equation.3">
                    <p:embed/>
                  </p:oleObj>
                </mc:Choice>
                <mc:Fallback>
                  <p:oleObj name="Формула" r:id="rId16" imgW="20116800" imgH="11582400" progId="Equation.3">
                    <p:embed/>
                    <p:pic>
                      <p:nvPicPr>
                        <p:cNvPr id="0" name="Изображение 10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423025" y="620713"/>
                          <a:ext cx="2001838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Прямоугольник 27">
            <a:hlinkClick r:id="rId18" action="ppaction://hlinksldjump"/>
          </p:cNvPr>
          <p:cNvSpPr/>
          <p:nvPr/>
        </p:nvSpPr>
        <p:spPr>
          <a:xfrm>
            <a:off x="6300192" y="4725144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омой 28">
            <a:hlinkClick r:id="rId19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6156176" y="299695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804248" y="2204864"/>
            <a:ext cx="13636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1" imgW="13716000" imgH="4876800" progId="Equation.3">
                    <p:embed/>
                  </p:oleObj>
                </mc:Choice>
                <mc:Fallback>
                  <p:oleObj name="Формула" r:id="rId1" imgW="13716000" imgH="4876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804248" y="2204864"/>
                          <a:ext cx="136366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06896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156176" y="1916832"/>
            <a:ext cx="2592288" cy="1012825"/>
            <a:chOff x="6156176" y="1916832"/>
            <a:chExt cx="2592288" cy="101282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948264" y="1916832"/>
            <a:ext cx="939800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3" imgW="9448800" imgH="9448800" progId="Equation.3">
                    <p:embed/>
                  </p:oleObj>
                </mc:Choice>
                <mc:Fallback>
                  <p:oleObj name="Формула" r:id="rId3" imgW="9448800" imgH="9448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48264" y="1916832"/>
                          <a:ext cx="939800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графически систему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rId5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156176" y="548680"/>
            <a:ext cx="2592288" cy="1296144"/>
            <a:chOff x="6156176" y="548680"/>
            <a:chExt cx="2592288" cy="1296144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732240" y="620688"/>
            <a:ext cx="1546225" cy="1176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15544800" imgH="10972800" progId="Equation.3">
                    <p:embed/>
                  </p:oleObj>
                </mc:Choice>
                <mc:Fallback>
                  <p:oleObj name="Формула" r:id="rId6" imgW="15544800" imgH="10972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32240" y="620688"/>
                          <a:ext cx="1546225" cy="1176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54868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198884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9267" name="Object 3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GraphC" r:id="rId8" imgW="7067550" imgH="7505700" progId="GraphCtrl.Document">
                    <p:embed/>
                  </p:oleObj>
                </mc:Choice>
                <mc:Fallback>
                  <p:oleObj name="GraphC" r:id="rId8" imgW="7067550" imgH="7505700" progId="GraphCtrl.Document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phC" r:id="rId10" imgW="7067550" imgH="7505700" progId="GraphCtrl.Document">
                  <p:embed/>
                </p:oleObj>
              </mc:Choice>
              <mc:Fallback>
                <p:oleObj name="GraphC" r:id="rId10" imgW="7067550" imgH="7505700" progId="GraphCtrl.Document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>
            <a:off x="2411760" y="1628800"/>
            <a:ext cx="2736304" cy="2808312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0" idx="4"/>
          </p:cNvCxnSpPr>
          <p:nvPr/>
        </p:nvCxnSpPr>
        <p:spPr>
          <a:xfrm>
            <a:off x="4211960" y="3573016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491880" y="2708920"/>
            <a:ext cx="0" cy="151216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2699792" y="2708920"/>
            <a:ext cx="7920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339752" y="24928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864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95936" y="414908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2699792" y="350100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11760" y="32849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139952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419872" y="26369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14"/>
          <p:cNvGraphicFramePr>
            <a:graphicFrameLocks noChangeAspect="1"/>
          </p:cNvGraphicFramePr>
          <p:nvPr/>
        </p:nvGraphicFramePr>
        <p:xfrm>
          <a:off x="6300192" y="4797152"/>
          <a:ext cx="2190229" cy="62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2" imgW="19202400" imgH="5181600" progId="Equation.3">
                  <p:embed/>
                </p:oleObj>
              </mc:Choice>
              <mc:Fallback>
                <p:oleObj name="Формула" r:id="rId12" imgW="19202400" imgH="51816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00192" y="4797152"/>
                        <a:ext cx="2190229" cy="6285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11760" y="414908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63" grpId="0"/>
      <p:bldP spid="64" grpId="0"/>
      <p:bldP spid="65" grpId="0"/>
      <p:bldP spid="71" grpId="0"/>
      <p:bldP spid="80" grpId="0" animBg="1"/>
      <p:bldP spid="81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299695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743700" y="2204418"/>
            <a:ext cx="1484313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1" imgW="14935200" imgH="4876800" progId="Equation.3">
                    <p:embed/>
                  </p:oleObj>
                </mc:Choice>
                <mc:Fallback>
                  <p:oleObj name="Формула" r:id="rId1" imgW="149352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743700" y="2204418"/>
                          <a:ext cx="1484313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06896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191683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444208" y="2132856"/>
            <a:ext cx="221297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3" imgW="22250400" imgH="5486400" progId="Equation.3">
                    <p:embed/>
                  </p:oleObj>
                </mc:Choice>
                <mc:Fallback>
                  <p:oleObj name="Формула" r:id="rId3" imgW="22250400" imgH="54864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44208" y="2132856"/>
                          <a:ext cx="2212975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графически систему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548680"/>
            <a:ext cx="2592288" cy="1313433"/>
            <a:chOff x="6156176" y="548680"/>
            <a:chExt cx="2592288" cy="1313433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228184" y="620688"/>
            <a:ext cx="2395538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5" imgW="24079200" imgH="11582400" progId="Equation.3">
                    <p:embed/>
                  </p:oleObj>
                </mc:Choice>
                <mc:Fallback>
                  <p:oleObj name="Формула" r:id="rId5" imgW="24079200" imgH="115824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228184" y="620688"/>
                          <a:ext cx="2395538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54868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198884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14"/>
          <p:cNvGraphicFramePr>
            <a:graphicFrameLocks noChangeAspect="1"/>
          </p:cNvGraphicFramePr>
          <p:nvPr/>
        </p:nvGraphicFramePr>
        <p:xfrm>
          <a:off x="6283325" y="4797425"/>
          <a:ext cx="2224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7" imgW="19507200" imgH="5181600" progId="Equation.3">
                  <p:embed/>
                </p:oleObj>
              </mc:Choice>
              <mc:Fallback>
                <p:oleObj name="Формула" r:id="rId7" imgW="19507200" imgH="51816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3325" y="4797425"/>
                        <a:ext cx="2224088" cy="628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5164" name="Object 12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GraphC" r:id="rId9" imgW="7067550" imgH="7505700" progId="GraphCtrl.Document">
                    <p:embed/>
                  </p:oleObj>
                </mc:Choice>
                <mc:Fallback>
                  <p:oleObj name="GraphC" r:id="rId9" imgW="7067550" imgH="7505700" progId="GraphCtrl.Document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05166" name="Object 14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flipH="1">
            <a:off x="1475656" y="1412776"/>
            <a:ext cx="1728192" cy="5184576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0" idx="4"/>
          </p:cNvCxnSpPr>
          <p:nvPr/>
        </p:nvCxnSpPr>
        <p:spPr>
          <a:xfrm>
            <a:off x="1907704" y="5445224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915816" y="2348880"/>
            <a:ext cx="0" cy="36724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547664" y="2348880"/>
            <a:ext cx="136815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547664" y="5373216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1835696" y="53012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2843808" y="2276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115616" y="213285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71800" y="59492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91680" y="6021288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87624" y="51571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59632" y="594928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далее 43">
            <a:hlinkClick r:id="rId13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80" grpId="0" animBg="1"/>
      <p:bldP spid="81" grpId="0" animBg="1"/>
      <p:bldP spid="63" grpId="0"/>
      <p:bldP spid="64" grpId="0"/>
      <p:bldP spid="65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299695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699250" y="2204418"/>
            <a:ext cx="15748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1" imgW="15849600" imgH="4876800" progId="Equation.3">
                    <p:embed/>
                  </p:oleObj>
                </mc:Choice>
                <mc:Fallback>
                  <p:oleObj name="Формула" r:id="rId1" imgW="158496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699250" y="2204418"/>
                          <a:ext cx="157480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06896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191683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791325" y="2133600"/>
            <a:ext cx="151606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3" imgW="15240000" imgH="5486400" progId="Equation.3">
                    <p:embed/>
                  </p:oleObj>
                </mc:Choice>
                <mc:Fallback>
                  <p:oleObj name="Формула" r:id="rId3" imgW="15240000" imgH="54864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91325" y="2133600"/>
                          <a:ext cx="1516063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графически систему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548680"/>
            <a:ext cx="2592288" cy="1313458"/>
            <a:chOff x="6156176" y="548680"/>
            <a:chExt cx="2592288" cy="1313458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545263" y="620713"/>
            <a:ext cx="175895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5" imgW="17678400" imgH="11582400" progId="Equation.3">
                    <p:embed/>
                  </p:oleObj>
                </mc:Choice>
                <mc:Fallback>
                  <p:oleObj name="Формула" r:id="rId5" imgW="17678400" imgH="115824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45263" y="620713"/>
                          <a:ext cx="1758950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54868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198884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14"/>
          <p:cNvGraphicFramePr>
            <a:graphicFrameLocks noChangeAspect="1"/>
          </p:cNvGraphicFramePr>
          <p:nvPr/>
        </p:nvGraphicFramePr>
        <p:xfrm>
          <a:off x="6228184" y="4797425"/>
          <a:ext cx="2506241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7" imgW="23469600" imgH="5181600" progId="Equation.3">
                  <p:embed/>
                </p:oleObj>
              </mc:Choice>
              <mc:Fallback>
                <p:oleObj name="Формула" r:id="rId7" imgW="23469600" imgH="51816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8184" y="4797425"/>
                        <a:ext cx="2506241" cy="628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8232" name="Object 8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GraphC" r:id="rId9" imgW="7067550" imgH="7505700" progId="GraphCtrl.Document">
                    <p:embed/>
                  </p:oleObj>
                </mc:Choice>
                <mc:Fallback>
                  <p:oleObj name="GraphC" r:id="rId9" imgW="7067550" imgH="7505700" progId="GraphCtrl.Document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08234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>
            <a:off x="1115616" y="2060848"/>
            <a:ext cx="3528392" cy="3528392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619672" y="2564904"/>
            <a:ext cx="0" cy="43204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619672" y="2564904"/>
            <a:ext cx="108012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1547664" y="24928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2699792" y="23488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491880" y="2924944"/>
            <a:ext cx="0" cy="151216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771800" y="4437112"/>
            <a:ext cx="64807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3419872" y="43651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339752" y="4221088"/>
            <a:ext cx="48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7864" y="25649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3768" y="2852936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1640" y="29249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далее 45">
            <a:hlinkClick r:id="rId13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81" grpId="0" animBg="1"/>
      <p:bldP spid="63" grpId="0"/>
      <p:bldP spid="80" grpId="0" animBg="1"/>
      <p:bldP spid="65" grpId="0"/>
      <p:bldP spid="71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299695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713538" y="2204418"/>
            <a:ext cx="1544637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1" imgW="15544800" imgH="4876800" progId="Equation.3">
                    <p:embed/>
                  </p:oleObj>
                </mc:Choice>
                <mc:Fallback>
                  <p:oleObj name="Формула" r:id="rId1" imgW="15544800" imgH="4876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713538" y="2204418"/>
                          <a:ext cx="1544637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06896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191683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624638" y="2133600"/>
            <a:ext cx="184943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3" imgW="18592800" imgH="5486400" progId="Equation.3">
                    <p:embed/>
                  </p:oleObj>
                </mc:Choice>
                <mc:Fallback>
                  <p:oleObj name="Формула" r:id="rId3" imgW="18592800" imgH="54864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24638" y="2133600"/>
                          <a:ext cx="1849437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графически систему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548680"/>
            <a:ext cx="2592288" cy="1313458"/>
            <a:chOff x="6156176" y="548680"/>
            <a:chExt cx="2592288" cy="1313458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408738" y="620713"/>
            <a:ext cx="20320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5" imgW="20421600" imgH="11582400" progId="Equation.3">
                    <p:embed/>
                  </p:oleObj>
                </mc:Choice>
                <mc:Fallback>
                  <p:oleObj name="Формула" r:id="rId5" imgW="20421600" imgH="115824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08738" y="620713"/>
                          <a:ext cx="2032000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54868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198884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14"/>
          <p:cNvGraphicFramePr>
            <a:graphicFrameLocks noChangeAspect="1"/>
          </p:cNvGraphicFramePr>
          <p:nvPr/>
        </p:nvGraphicFramePr>
        <p:xfrm>
          <a:off x="6340475" y="4797425"/>
          <a:ext cx="22796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7" imgW="21336000" imgH="5181600" progId="Equation.3">
                  <p:embed/>
                </p:oleObj>
              </mc:Choice>
              <mc:Fallback>
                <p:oleObj name="Формула" r:id="rId7" imgW="21336000" imgH="51816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0475" y="4797425"/>
                        <a:ext cx="2279650" cy="628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0280" name="Object 8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GraphC" r:id="rId9" imgW="7067550" imgH="7505700" progId="GraphCtrl.Document">
                    <p:embed/>
                  </p:oleObj>
                </mc:Choice>
                <mc:Fallback>
                  <p:oleObj name="GraphC" r:id="rId9" imgW="7067550" imgH="7505700" progId="GraphCtrl.Document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flipH="1">
            <a:off x="2411760" y="2492896"/>
            <a:ext cx="2088232" cy="4176464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23928" y="42930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139952" y="3212976"/>
            <a:ext cx="0" cy="108012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699792" y="3212976"/>
            <a:ext cx="144016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2627784" y="60932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267744" y="5733256"/>
            <a:ext cx="48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39752" y="2996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4067944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339752" y="4293096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далее 46">
            <a:hlinkClick r:id="rId13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63" grpId="0"/>
      <p:bldP spid="80" grpId="0" animBg="1"/>
      <p:bldP spid="65" grpId="0"/>
      <p:bldP spid="71" grpId="0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2996952"/>
            <a:ext cx="2592288" cy="1008112"/>
            <a:chOff x="6156176" y="1916832"/>
            <a:chExt cx="259228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699250" y="2204418"/>
            <a:ext cx="15748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1" imgW="15849600" imgH="4876800" progId="Equation.3">
                    <p:embed/>
                  </p:oleObj>
                </mc:Choice>
                <mc:Fallback>
                  <p:oleObj name="Формула" r:id="rId1" imgW="15849600" imgH="48768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699250" y="2204418"/>
                          <a:ext cx="157480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06896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191683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300192" y="2204864"/>
            <a:ext cx="237626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3" imgW="25603200" imgH="5791200" progId="Equation.3">
                    <p:embed/>
                  </p:oleObj>
                </mc:Choice>
                <mc:Fallback>
                  <p:oleObj name="Формула" r:id="rId3" imgW="25603200" imgH="57912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00192" y="2204864"/>
                          <a:ext cx="2376265" cy="6191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графически систему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548680"/>
            <a:ext cx="2592288" cy="1346795"/>
            <a:chOff x="6156176" y="548680"/>
            <a:chExt cx="2592288" cy="1346795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156176" y="588963"/>
            <a:ext cx="2520280" cy="1306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5" imgW="27432000" imgH="12192000" progId="Equation.3">
                    <p:embed/>
                  </p:oleObj>
                </mc:Choice>
                <mc:Fallback>
                  <p:oleObj name="Формула" r:id="rId5" imgW="27432000" imgH="121920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56176" y="588963"/>
                          <a:ext cx="2520280" cy="1306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54868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198884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14"/>
          <p:cNvGraphicFramePr>
            <a:graphicFrameLocks noChangeAspect="1"/>
          </p:cNvGraphicFramePr>
          <p:nvPr/>
        </p:nvGraphicFramePr>
        <p:xfrm>
          <a:off x="6228183" y="4797425"/>
          <a:ext cx="244827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7" imgW="25298400" imgH="5181600" progId="Equation.3">
                  <p:embed/>
                </p:oleObj>
              </mc:Choice>
              <mc:Fallback>
                <p:oleObj name="Формула" r:id="rId7" imgW="25298400" imgH="51816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8183" y="4797425"/>
                        <a:ext cx="2448273" cy="628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4376" name="Object 8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GraphC" r:id="rId9" imgW="7067550" imgH="7505700" progId="GraphCtrl.Document">
                    <p:embed/>
                  </p:oleObj>
                </mc:Choice>
                <mc:Fallback>
                  <p:oleObj name="GraphC" r:id="rId9" imgW="7067550" imgH="7505700" progId="GraphCtrl.Document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14378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>
            <a:off x="395536" y="3068960"/>
            <a:ext cx="3384376" cy="3384376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19872" y="4365104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35896" y="37170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259632" y="4005064"/>
            <a:ext cx="0" cy="5040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331640" y="3933056"/>
            <a:ext cx="23762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15616" y="436510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3059832" y="5877272"/>
            <a:ext cx="64807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03848" y="4437112"/>
            <a:ext cx="0" cy="136815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59832" y="40050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07904" y="558924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3131840" y="58052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187624" y="38610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rId13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63" grpId="0"/>
      <p:bldP spid="71" grpId="0"/>
      <p:bldP spid="70" grpId="0"/>
      <p:bldP spid="76" grpId="0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156176" y="2996952"/>
            <a:ext cx="2592288" cy="1014412"/>
            <a:chOff x="6156176" y="1916832"/>
            <a:chExt cx="2592288" cy="10144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6948264" y="1916832"/>
            <a:ext cx="1181100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1" imgW="11887200" imgH="9448800" progId="Equation.3">
                    <p:embed/>
                  </p:oleObj>
                </mc:Choice>
                <mc:Fallback>
                  <p:oleObj name="Формула" r:id="rId1" imgW="11887200" imgH="94488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948264" y="1916832"/>
                          <a:ext cx="1181100" cy="10144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5868144" y="306896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6156176" y="1916832"/>
            <a:ext cx="2592288" cy="1008112"/>
            <a:chOff x="6156176" y="1916832"/>
            <a:chExt cx="2592288" cy="100811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156176" y="1916832"/>
              <a:ext cx="2592288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6640513" y="2133600"/>
            <a:ext cx="181768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3" imgW="18288000" imgH="5486400" progId="Equation.3">
                    <p:embed/>
                  </p:oleObj>
                </mc:Choice>
                <mc:Fallback>
                  <p:oleObj name="Формула" r:id="rId3" imgW="18288000" imgH="54864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40513" y="2133600"/>
                          <a:ext cx="1817687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графически систему уравнений: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156176" y="548680"/>
            <a:ext cx="2592288" cy="1313458"/>
            <a:chOff x="6156176" y="548680"/>
            <a:chExt cx="2592288" cy="1313458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156176" y="548680"/>
              <a:ext cx="25922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265" name="Object 1"/>
            <p:cNvGraphicFramePr>
              <a:graphicFrameLocks noChangeAspect="1"/>
            </p:cNvGraphicFramePr>
            <p:nvPr/>
          </p:nvGraphicFramePr>
          <p:xfrm>
            <a:off x="6423025" y="620713"/>
            <a:ext cx="2001838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5" imgW="20116800" imgH="11582400" progId="Equation.3">
                    <p:embed/>
                  </p:oleObj>
                </mc:Choice>
                <mc:Fallback>
                  <p:oleObj name="Формула" r:id="rId5" imgW="20116800" imgH="115824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23025" y="620713"/>
                          <a:ext cx="2001838" cy="1241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156176" y="548680"/>
            <a:ext cx="2592288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198884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56176" y="4653136"/>
            <a:ext cx="259228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14"/>
          <p:cNvGraphicFramePr>
            <a:graphicFrameLocks noChangeAspect="1"/>
          </p:cNvGraphicFramePr>
          <p:nvPr/>
        </p:nvGraphicFramePr>
        <p:xfrm>
          <a:off x="6156176" y="4653136"/>
          <a:ext cx="25717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7" imgW="24079200" imgH="10363200" progId="Equation.3">
                  <p:embed/>
                </p:oleObj>
              </mc:Choice>
              <mc:Fallback>
                <p:oleObj name="Формула" r:id="rId7" imgW="24079200" imgH="103632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176" y="4653136"/>
                        <a:ext cx="2571750" cy="1257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Прямоугольник 81"/>
          <p:cNvSpPr/>
          <p:nvPr/>
        </p:nvSpPr>
        <p:spPr>
          <a:xfrm>
            <a:off x="6156176" y="4653136"/>
            <a:ext cx="259228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653136"/>
            <a:ext cx="2592288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467544" y="1772816"/>
            <a:ext cx="4536504" cy="4824536"/>
            <a:chOff x="467544" y="1772816"/>
            <a:chExt cx="4536504" cy="48245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1772816"/>
              <a:ext cx="4536504" cy="482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0280" name="Object 8"/>
            <p:cNvGraphicFramePr>
              <a:graphicFrameLocks noChangeAspect="1"/>
            </p:cNvGraphicFramePr>
            <p:nvPr/>
          </p:nvGraphicFramePr>
          <p:xfrm>
            <a:off x="611560" y="1916832"/>
            <a:ext cx="4286250" cy="455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GraphC" r:id="rId9" imgW="7067550" imgH="7505700" progId="GraphCtrl.Document">
                    <p:embed/>
                  </p:oleObj>
                </mc:Choice>
                <mc:Fallback>
                  <p:oleObj name="GraphC" r:id="rId9" imgW="7067550" imgH="7505700" progId="GraphCtrl.Document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560" y="1916832"/>
                          <a:ext cx="4286250" cy="4552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12328" name="Object 8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GraphC" r:id="rId11" imgW="7067550" imgH="7505700" progId="GraphCtrl.Document">
                  <p:embed/>
                </p:oleObj>
              </mc:Choice>
              <mc:Fallback>
                <p:oleObj name="GraphC" r:id="rId11" imgW="7067550" imgH="7505700" progId="GraphCtrl.Document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12330" name="Object 10"/>
          <p:cNvGraphicFramePr>
            <a:graphicFrameLocks noChangeAspect="1"/>
          </p:cNvGraphicFramePr>
          <p:nvPr/>
        </p:nvGraphicFramePr>
        <p:xfrm>
          <a:off x="611560" y="1916832"/>
          <a:ext cx="42862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GraphC" r:id="rId13" imgW="7067550" imgH="7505700" progId="GraphCtrl.Document">
                  <p:embed/>
                </p:oleObj>
              </mc:Choice>
              <mc:Fallback>
                <p:oleObj name="GraphC" r:id="rId13" imgW="7067550" imgH="7505700" progId="GraphCtrl.Document">
                  <p:embed/>
                  <p:pic>
                    <p:nvPicPr>
                      <p:cNvPr id="0" name="Изображение 717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4286250" cy="45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2627784" y="33569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547664" y="3645024"/>
            <a:ext cx="0" cy="72008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475656" y="3573016"/>
            <a:ext cx="122413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1475656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1331640" y="429309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11760" y="4221088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1835696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1907704" y="3212976"/>
            <a:ext cx="7920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907704" y="3284984"/>
            <a:ext cx="0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27784" y="2996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91680" y="429309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2627784" y="5445224"/>
            <a:ext cx="7920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419872" y="4365104"/>
            <a:ext cx="0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3347864" y="53732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203848" y="39330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67744" y="52292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2627784" y="5085184"/>
            <a:ext cx="122413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779912" y="4293096"/>
            <a:ext cx="0" cy="72008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70790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635896" y="39330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67744" y="486916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далее 59">
            <a:hlinkClick r:id="rId15" action="ppaction://hlinksldjump" highlightClick="1"/>
          </p:cNvPr>
          <p:cNvSpPr/>
          <p:nvPr/>
        </p:nvSpPr>
        <p:spPr>
          <a:xfrm>
            <a:off x="8244408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20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1" grpId="0" animBg="1"/>
      <p:bldP spid="33" grpId="0" animBg="1"/>
      <p:bldP spid="72" grpId="0" animBg="1"/>
      <p:bldP spid="72" grpId="1" animBg="1"/>
      <p:bldP spid="72" grpId="2" animBg="1"/>
      <p:bldP spid="82" grpId="0" animBg="1"/>
      <p:bldP spid="82" grpId="1" animBg="1"/>
      <p:bldP spid="82" grpId="2" animBg="1"/>
      <p:bldP spid="83" grpId="0" animBg="1"/>
      <p:bldP spid="63" grpId="0"/>
      <p:bldP spid="80" grpId="0" animBg="1"/>
      <p:bldP spid="71" grpId="0"/>
      <p:bldP spid="81" grpId="0" animBg="1"/>
      <p:bldP spid="61" grpId="0"/>
      <p:bldP spid="62" grpId="0"/>
      <p:bldP spid="52" grpId="0" animBg="1"/>
      <p:bldP spid="69" grpId="0"/>
      <p:bldP spid="70" grpId="0"/>
      <p:bldP spid="54" grpId="0" animBg="1"/>
      <p:bldP spid="78" grpId="0"/>
      <p:bldP spid="8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WPS Presentation</Application>
  <PresentationFormat>Экран (4:3)</PresentationFormat>
  <Paragraphs>394</Paragraphs>
  <Slides>27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187</vt:i4>
      </vt:variant>
      <vt:variant>
        <vt:lpstr>幻灯片标题</vt:lpstr>
      </vt:variant>
      <vt:variant>
        <vt:i4>27</vt:i4>
      </vt:variant>
    </vt:vector>
  </HeadingPairs>
  <TitlesOfParts>
    <vt:vector size="222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Equation.3</vt:lpstr>
      <vt:lpstr>Equation.3</vt:lpstr>
      <vt:lpstr>Equation.3</vt:lpstr>
      <vt:lpstr>GraphCtrl.Document</vt:lpstr>
      <vt:lpstr>GraphCtrl.Document</vt:lpstr>
      <vt:lpstr>Equation.3</vt:lpstr>
      <vt:lpstr>GraphCtrl.Document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Equation.3</vt:lpstr>
      <vt:lpstr>Equation.3</vt:lpstr>
      <vt:lpstr>Equation.3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439</cp:revision>
  <dcterms:created xsi:type="dcterms:W3CDTF">2019-05-24T23:12:00Z</dcterms:created>
  <dcterms:modified xsi:type="dcterms:W3CDTF">2025-02-16T17:11:46Z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D803010DAB4442DC9AF741C65FB51E92_12</vt:lpwstr>
  </property>
  <property fmtid="{D5CDD505-2E9C-101B-9397-08002B2CF9AE}" pid="3" name="KSOProductBuildVer">
    <vt:lpwstr>1049-12.2.0.19805</vt:lpwstr>
  </property>
</Properties>
</file>