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3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7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0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7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3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6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19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0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6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Thursday, December 10,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3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Thursday, December 10, 2020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1392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edulastic.com/author/tests/verid/5fd298219088290006ee9d3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CBA8E9-5031-4A7A-BBCE-AEAC7A6912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651" r="30694" b="-1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9913B998-7367-48CC-9A6F-AE5E2A765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425" y="768485"/>
            <a:ext cx="6133656" cy="3169674"/>
          </a:xfrm>
        </p:spPr>
        <p:txBody>
          <a:bodyPr>
            <a:normAutofit fontScale="90000"/>
          </a:bodyPr>
          <a:lstStyle/>
          <a:p>
            <a: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  <a:t>Classflow.com</a:t>
            </a:r>
            <a:b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</a:br>
            <a:b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</a:br>
            <a: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  <a:t>și</a:t>
            </a:r>
            <a:b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</a:br>
            <a:b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</a:br>
            <a: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  <a:t>EDULASTIC.com</a:t>
            </a:r>
            <a:b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</a:br>
            <a:b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</a:br>
            <a:r>
              <a:rPr lang="ro-RO" sz="3200" dirty="0">
                <a:solidFill>
                  <a:schemeClr val="bg1"/>
                </a:solidFill>
                <a:latin typeface="Century Schoolbook" panose="02040604050505020304" pitchFamily="18" charset="0"/>
              </a:rPr>
              <a:t>în procesul de evaluare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9AEAAF06-0783-481B-83A0-523501C69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4357" y="4793128"/>
            <a:ext cx="7056385" cy="1839901"/>
          </a:xfrm>
        </p:spPr>
        <p:txBody>
          <a:bodyPr>
            <a:normAutofit fontScale="92500" lnSpcReduction="10000"/>
          </a:bodyPr>
          <a:lstStyle/>
          <a:p>
            <a:r>
              <a:rPr lang="ro-RO" sz="2000" b="1" dirty="0">
                <a:solidFill>
                  <a:schemeClr val="bg1"/>
                </a:solidFill>
                <a:latin typeface="Century Schoolbook" panose="02040604050505020304" pitchFamily="18" charset="0"/>
              </a:rPr>
              <a:t>Aurelia Pisău, </a:t>
            </a:r>
          </a:p>
          <a:p>
            <a:r>
              <a:rPr lang="ro-RO" sz="2000" b="1" dirty="0">
                <a:solidFill>
                  <a:schemeClr val="bg1"/>
                </a:solidFill>
                <a:latin typeface="Century Schoolbook" panose="02040604050505020304" pitchFamily="18" charset="0"/>
              </a:rPr>
              <a:t>profesoară de informatică, </a:t>
            </a:r>
            <a:r>
              <a:rPr lang="ro-RO" sz="2000" b="1" dirty="0" err="1">
                <a:solidFill>
                  <a:schemeClr val="bg1"/>
                </a:solidFill>
                <a:latin typeface="Century Schoolbook" panose="02040604050505020304" pitchFamily="18" charset="0"/>
              </a:rPr>
              <a:t>L.T.Mihai</a:t>
            </a:r>
            <a:r>
              <a:rPr lang="ro-RO" sz="2000" b="1" dirty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ro-RO" sz="2000" b="1" dirty="0" err="1">
                <a:solidFill>
                  <a:schemeClr val="bg1"/>
                </a:solidFill>
                <a:latin typeface="Century Schoolbook" panose="02040604050505020304" pitchFamily="18" charset="0"/>
              </a:rPr>
              <a:t>eminescu</a:t>
            </a:r>
            <a:r>
              <a:rPr lang="ro-RO" sz="2000" b="1" dirty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</a:p>
          <a:p>
            <a:r>
              <a:rPr lang="ro-RO" sz="2000" b="1" dirty="0" err="1">
                <a:solidFill>
                  <a:schemeClr val="bg1"/>
                </a:solidFill>
                <a:latin typeface="Century Schoolbook" panose="02040604050505020304" pitchFamily="18" charset="0"/>
              </a:rPr>
              <a:t>Mun.Chișinău</a:t>
            </a:r>
            <a:endParaRPr lang="ro-RO" sz="2000" b="1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929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CBA8E9-5031-4A7A-BBCE-AEAC7A6912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10" r="1" b="16735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  <p:pic>
        <p:nvPicPr>
          <p:cNvPr id="1026" name="Picture 2" descr="ClassFlow Lesson Delivery Software | Promethean">
            <a:extLst>
              <a:ext uri="{FF2B5EF4-FFF2-40B4-BE49-F238E27FC236}">
                <a16:creationId xmlns:a16="http://schemas.microsoft.com/office/drawing/2014/main" id="{130540DA-AE18-4E12-A444-842D7E202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686" y="763516"/>
            <a:ext cx="3986385" cy="2308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dulastic: A Standards-Based Assessment Tool review - App Ed Review">
            <a:extLst>
              <a:ext uri="{FF2B5EF4-FFF2-40B4-BE49-F238E27FC236}">
                <a16:creationId xmlns:a16="http://schemas.microsoft.com/office/drawing/2014/main" id="{3CEB1448-DDB6-43D1-AA21-01F4F534B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10" y="627767"/>
            <a:ext cx="2994710" cy="249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reptunghi 13">
            <a:extLst>
              <a:ext uri="{FF2B5EF4-FFF2-40B4-BE49-F238E27FC236}">
                <a16:creationId xmlns:a16="http://schemas.microsoft.com/office/drawing/2014/main" id="{3E9E66DC-2434-4515-B261-6C1E3E6AD864}"/>
              </a:ext>
            </a:extLst>
          </p:cNvPr>
          <p:cNvSpPr/>
          <p:nvPr/>
        </p:nvSpPr>
        <p:spPr>
          <a:xfrm>
            <a:off x="-174114" y="578995"/>
            <a:ext cx="2801200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2800" dirty="0" err="1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Classflow</a:t>
            </a:r>
            <a:endParaRPr lang="ro-RO" sz="280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o-RO" sz="28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este o platformă de distribuire a lecțiilor într-un mod interactiv</a:t>
            </a:r>
          </a:p>
        </p:txBody>
      </p:sp>
      <p:sp>
        <p:nvSpPr>
          <p:cNvPr id="25" name="Dreptunghi 24">
            <a:extLst>
              <a:ext uri="{FF2B5EF4-FFF2-40B4-BE49-F238E27FC236}">
                <a16:creationId xmlns:a16="http://schemas.microsoft.com/office/drawing/2014/main" id="{C0267ABE-D26A-4CD1-913E-D42B28B32836}"/>
              </a:ext>
            </a:extLst>
          </p:cNvPr>
          <p:cNvSpPr/>
          <p:nvPr/>
        </p:nvSpPr>
        <p:spPr>
          <a:xfrm>
            <a:off x="9192227" y="783434"/>
            <a:ext cx="3086824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2000" b="0" cap="none" spc="0" dirty="0" err="1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Edulastic</a:t>
            </a:r>
            <a:r>
              <a:rPr lang="ro-RO" sz="20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ro-RO" sz="20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este o platformă de crearea evaluărilor formative și sumative </a:t>
            </a:r>
            <a:r>
              <a:rPr lang="ro-RO" sz="2000" b="0" cap="none" spc="0" dirty="0" err="1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personalizat,ă</a:t>
            </a:r>
            <a:r>
              <a:rPr lang="ro-RO" sz="20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pentru elevii începând cu vârsta preșcolară până la clasa 12, pentru profesori și instituții de învățământ.</a:t>
            </a:r>
          </a:p>
        </p:txBody>
      </p:sp>
    </p:spTree>
    <p:extLst>
      <p:ext uri="{BB962C8B-B14F-4D97-AF65-F5344CB8AC3E}">
        <p14:creationId xmlns:p14="http://schemas.microsoft.com/office/powerpoint/2010/main" val="4138495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CBA8E9-5031-4A7A-BBCE-AEAC7A6912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10" r="1" b="16735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  <p:pic>
        <p:nvPicPr>
          <p:cNvPr id="3" name="Imagine 2">
            <a:extLst>
              <a:ext uri="{FF2B5EF4-FFF2-40B4-BE49-F238E27FC236}">
                <a16:creationId xmlns:a16="http://schemas.microsoft.com/office/drawing/2014/main" id="{A9B9F58B-4B3D-4B74-A165-150C1B0E28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494" y="64559"/>
            <a:ext cx="10240804" cy="2362530"/>
          </a:xfrm>
          <a:prstGeom prst="rect">
            <a:avLst/>
          </a:prstGeom>
        </p:spPr>
      </p:pic>
      <p:pic>
        <p:nvPicPr>
          <p:cNvPr id="11" name="Picture 2" descr="How 4 Teachers Use ClassFlow Activities | ClassFlow">
            <a:extLst>
              <a:ext uri="{FF2B5EF4-FFF2-40B4-BE49-F238E27FC236}">
                <a16:creationId xmlns:a16="http://schemas.microsoft.com/office/drawing/2014/main" id="{AA52AA8E-593E-4163-B4BF-3B55B3AF6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43" y="2427089"/>
            <a:ext cx="4430485" cy="4430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ine 5">
            <a:extLst>
              <a:ext uri="{FF2B5EF4-FFF2-40B4-BE49-F238E27FC236}">
                <a16:creationId xmlns:a16="http://schemas.microsoft.com/office/drawing/2014/main" id="{F55BB45F-2C1A-4803-99EC-E4AB2D59336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068" t="35365" r="77024" b="30361"/>
          <a:stretch/>
        </p:blipFill>
        <p:spPr>
          <a:xfrm>
            <a:off x="5353887" y="2750785"/>
            <a:ext cx="3155691" cy="3822450"/>
          </a:xfrm>
          <a:prstGeom prst="rect">
            <a:avLst/>
          </a:prstGeom>
        </p:spPr>
      </p:pic>
      <p:pic>
        <p:nvPicPr>
          <p:cNvPr id="8" name="Imagine 7">
            <a:extLst>
              <a:ext uri="{FF2B5EF4-FFF2-40B4-BE49-F238E27FC236}">
                <a16:creationId xmlns:a16="http://schemas.microsoft.com/office/drawing/2014/main" id="{8F6052FB-437C-49F0-B92D-741594C53F4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623" t="35378" r="77262" b="30572"/>
          <a:stretch/>
        </p:blipFill>
        <p:spPr>
          <a:xfrm>
            <a:off x="8878969" y="2750786"/>
            <a:ext cx="3038418" cy="382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327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CBA8E9-5031-4A7A-BBCE-AEAC7A6912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10" r="1" b="16735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  <p:pic>
        <p:nvPicPr>
          <p:cNvPr id="3" name="Imagine 2">
            <a:extLst>
              <a:ext uri="{FF2B5EF4-FFF2-40B4-BE49-F238E27FC236}">
                <a16:creationId xmlns:a16="http://schemas.microsoft.com/office/drawing/2014/main" id="{7185C8A9-6FC5-4F69-9C6A-4E435B38A4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32" y="196001"/>
            <a:ext cx="3235402" cy="6311485"/>
          </a:xfrm>
          <a:prstGeom prst="rect">
            <a:avLst/>
          </a:prstGeom>
        </p:spPr>
      </p:pic>
      <p:pic>
        <p:nvPicPr>
          <p:cNvPr id="6" name="Imagine 5">
            <a:extLst>
              <a:ext uri="{FF2B5EF4-FFF2-40B4-BE49-F238E27FC236}">
                <a16:creationId xmlns:a16="http://schemas.microsoft.com/office/drawing/2014/main" id="{FA9355A4-43AB-4B48-80D0-06941C1A01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5190" y="196001"/>
            <a:ext cx="8821911" cy="468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716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CBA8E9-5031-4A7A-BBCE-AEAC7A6912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10" r="1" b="16735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  <p:sp>
        <p:nvSpPr>
          <p:cNvPr id="11" name="CasetăText 10">
            <a:extLst>
              <a:ext uri="{FF2B5EF4-FFF2-40B4-BE49-F238E27FC236}">
                <a16:creationId xmlns:a16="http://schemas.microsoft.com/office/drawing/2014/main" id="{FB687C72-9282-407F-857F-66A5C893026B}"/>
              </a:ext>
            </a:extLst>
          </p:cNvPr>
          <p:cNvSpPr txBox="1"/>
          <p:nvPr/>
        </p:nvSpPr>
        <p:spPr>
          <a:xfrm>
            <a:off x="424595" y="1917797"/>
            <a:ext cx="98769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b="0" i="0" dirty="0">
                <a:effectLst/>
                <a:latin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https://app.edulastic.com/author/tests/verid/5fd298219088290006ee9d31</a:t>
            </a:r>
            <a:endParaRPr lang="ro-RO" b="0" i="0" dirty="0">
              <a:effectLst/>
              <a:latin typeface="Open Sans" panose="020B0606030504020204" pitchFamily="34" charset="0"/>
            </a:endParaRPr>
          </a:p>
          <a:p>
            <a:endParaRPr lang="ro-RO" dirty="0"/>
          </a:p>
        </p:txBody>
      </p:sp>
      <p:sp>
        <p:nvSpPr>
          <p:cNvPr id="5" name="Dreptunghi 4">
            <a:extLst>
              <a:ext uri="{FF2B5EF4-FFF2-40B4-BE49-F238E27FC236}">
                <a16:creationId xmlns:a16="http://schemas.microsoft.com/office/drawing/2014/main" id="{B0FCA3D5-CDA6-47EC-9391-FDB143F2B714}"/>
              </a:ext>
            </a:extLst>
          </p:cNvPr>
          <p:cNvSpPr/>
          <p:nvPr/>
        </p:nvSpPr>
        <p:spPr>
          <a:xfrm>
            <a:off x="527797" y="673206"/>
            <a:ext cx="29490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Exemplu</a:t>
            </a:r>
          </a:p>
        </p:txBody>
      </p:sp>
    </p:spTree>
    <p:extLst>
      <p:ext uri="{BB962C8B-B14F-4D97-AF65-F5344CB8AC3E}">
        <p14:creationId xmlns:p14="http://schemas.microsoft.com/office/powerpoint/2010/main" val="3095568505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yscal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5B5B5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2695</TotalTime>
  <Words>91</Words>
  <Application>Microsoft Office PowerPoint</Application>
  <PresentationFormat>Ecran lat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Century Schoolbook</vt:lpstr>
      <vt:lpstr>Open Sans</vt:lpstr>
      <vt:lpstr>GradientRiseVTI</vt:lpstr>
      <vt:lpstr>Classflow.com  și  EDULASTIC.com  în procesul de evaluare</vt:lpstr>
      <vt:lpstr>Prezentare PowerPoint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Classflow.com  și  EDULASTIC.com  în procesul de evaluare</dc:title>
  <dc:creator>Pisău Aurelia</dc:creator>
  <cp:lastModifiedBy>Pisău Aurelia</cp:lastModifiedBy>
  <cp:revision>10</cp:revision>
  <dcterms:created xsi:type="dcterms:W3CDTF">2020-12-10T21:12:47Z</dcterms:created>
  <dcterms:modified xsi:type="dcterms:W3CDTF">2020-12-12T18:08:07Z</dcterms:modified>
</cp:coreProperties>
</file>