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542A"/>
    <a:srgbClr val="DFCEBB"/>
    <a:srgbClr val="BD9B75"/>
    <a:srgbClr val="673105"/>
    <a:srgbClr val="CE9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86" autoAdjust="0"/>
  </p:normalViewPr>
  <p:slideViewPr>
    <p:cSldViewPr>
      <p:cViewPr varScale="1">
        <p:scale>
          <a:sx n="65" d="100"/>
          <a:sy n="65" d="100"/>
        </p:scale>
        <p:origin x="-19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DB6DF-F5C7-425E-9AAD-CC92371F05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3D409-2733-49D8-94DC-03D8E52EC8C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Алгоритм</a:t>
            </a:r>
            <a:r>
              <a:rPr lang="ru-RU" baseline="0" dirty="0" smtClean="0"/>
              <a:t> работы с каждым слайдом.</a:t>
            </a:r>
            <a:endParaRPr lang="ru-RU" baseline="0" dirty="0" smtClean="0"/>
          </a:p>
          <a:p>
            <a:r>
              <a:rPr lang="ru-RU" baseline="0" dirty="0" smtClean="0"/>
              <a:t>Рядом с каждым примером – стрелочка – напоминание с каким набором цифр надо работать при визуализации решения примера.</a:t>
            </a:r>
            <a:endParaRPr lang="ru-RU" baseline="0" dirty="0" smtClean="0"/>
          </a:p>
          <a:p>
            <a:r>
              <a:rPr lang="ru-RU" baseline="0" dirty="0" smtClean="0"/>
              <a:t>Левый пример – верхняя строчка цифр. Правый пример – </a:t>
            </a:r>
            <a:r>
              <a:rPr lang="ru-RU" baseline="0" smtClean="0"/>
              <a:t>нижняя строчка.</a:t>
            </a:r>
            <a:endParaRPr lang="ru-RU" baseline="0" dirty="0" smtClean="0"/>
          </a:p>
          <a:p>
            <a:r>
              <a:rPr lang="ru-RU" baseline="0" dirty="0" smtClean="0"/>
              <a:t>В каждом примере представлено 4 последовательных действия. На каждое действие - визуализация ответа. Причём ответ прописываем после того, как ответит ученик.</a:t>
            </a:r>
            <a:endParaRPr lang="ru-RU" baseline="0" dirty="0" smtClean="0"/>
          </a:p>
          <a:p>
            <a:r>
              <a:rPr lang="ru-RU" baseline="0" dirty="0" smtClean="0"/>
              <a:t>Число пропечатываем так как говорим – с наибольшего разряда, т.к. это устный счёт. Получилось 140 – нажимаем последовательно – 1 – 4 – 0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3D409-2733-49D8-94DC-03D8E52EC8C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26" name="Picture 2" descr="https://avatars.mds.yandex.net/get-zen_doc/1583807/pub_5d6d31923639e600b2f67faf_5d6d324c028d6800ac24a286/scale_1200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t="-99"/>
          <a:stretch>
            <a:fillRect/>
          </a:stretch>
        </p:blipFill>
        <p:spPr bwMode="auto">
          <a:xfrm>
            <a:off x="251519" y="1188766"/>
            <a:ext cx="8640961" cy="51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1879959" y="188640"/>
            <a:ext cx="5405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УСТНЫЙ СЧЁТ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62301" y="6381328"/>
            <a:ext cx="8640961" cy="351201"/>
          </a:xfrm>
          <a:prstGeom prst="rect">
            <a:avLst/>
          </a:prstGeom>
          <a:solidFill>
            <a:srgbClr val="BD9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673105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b="1" dirty="0" smtClean="0">
                <a:solidFill>
                  <a:srgbClr val="673105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b="1" dirty="0">
              <a:solidFill>
                <a:srgbClr val="673105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0762125">
            <a:off x="337478" y="2006651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5-6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rot="20720896">
            <a:off x="316269" y="1279458"/>
            <a:ext cx="144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№2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F7C-A838-43F8-A41B-15BDF1D16AE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B2A-B5A3-4F23-9407-1D24309CB9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F7C-A838-43F8-A41B-15BDF1D16AE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B2A-B5A3-4F23-9407-1D24309CB9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F7C-A838-43F8-A41B-15BDF1D16AE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B2A-B5A3-4F23-9407-1D24309CB9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box-store-checker.com/assets/upload/game/2017/09/optimize/bprstxqdk7zm-background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494" y="1186699"/>
            <a:ext cx="8248970" cy="45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331640" y="5873774"/>
            <a:ext cx="7416824" cy="864096"/>
          </a:xfrm>
          <a:prstGeom prst="rect">
            <a:avLst/>
          </a:prstGeom>
          <a:solidFill>
            <a:srgbClr val="462300"/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89927" y="188640"/>
            <a:ext cx="7416824" cy="864096"/>
          </a:xfrm>
          <a:prstGeom prst="rect">
            <a:avLst/>
          </a:prstGeom>
          <a:solidFill>
            <a:srgbClr val="462300"/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67848" y="1484784"/>
            <a:ext cx="2736304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192180" y="1484784"/>
            <a:ext cx="2736304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box-store-checker.com/assets/upload/game/2017/09/optimize/bprstxqdk7zm-background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494" y="1186699"/>
            <a:ext cx="8248970" cy="45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331640" y="5873774"/>
            <a:ext cx="7416824" cy="864096"/>
          </a:xfrm>
          <a:prstGeom prst="rect">
            <a:avLst/>
          </a:prstGeom>
          <a:solidFill>
            <a:srgbClr val="462300"/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89927" y="188640"/>
            <a:ext cx="7416824" cy="864096"/>
          </a:xfrm>
          <a:prstGeom prst="rect">
            <a:avLst/>
          </a:prstGeom>
          <a:solidFill>
            <a:srgbClr val="462300"/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F7C-A838-43F8-A41B-15BDF1D16AE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B2A-B5A3-4F23-9407-1D24309CB9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F7C-A838-43F8-A41B-15BDF1D16AE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B2A-B5A3-4F23-9407-1D24309CB9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F7C-A838-43F8-A41B-15BDF1D16AE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B2A-B5A3-4F23-9407-1D24309CB9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F7C-A838-43F8-A41B-15BDF1D16AE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B2A-B5A3-4F23-9407-1D24309CB9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F7C-A838-43F8-A41B-15BDF1D16AE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B2A-B5A3-4F23-9407-1D24309CB9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F7C-A838-43F8-A41B-15BDF1D16AE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AB2A-B5A3-4F23-9407-1D24309CB9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8F7C-A838-43F8-A41B-15BDF1D16AE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AB2A-B5A3-4F23-9407-1D24309CB9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hyperlink" Target="https://s.fishki.net/upload/users/2018/11/27/458432/aae96a97ac191f4005221e6f329d3e20.jpg" TargetMode="External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hyperlink" Target="https://xbox-store-checker.com/assets/upload/game/2017/09/optimize/bprstxqdk7zm-background.jpg" TargetMode="External"/><Relationship Id="rId1" Type="http://schemas.openxmlformats.org/officeDocument/2006/relationships/hyperlink" Target="https://avatars.mds.yandex.net/get-zen_doc/1583807/pub_5d6d31923639e600b2f67faf_5d6d324c028d6800ac24a286/scale_12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6381750"/>
            <a:ext cx="8696325" cy="38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529992"/>
            <a:ext cx="2584362" cy="3876536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–190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918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13119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0320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7521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4722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1922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9123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56324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63525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0726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57038" y="23784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3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33102" y="23784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33102" y="458216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89934" y="458216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39956" y="460228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23528" y="1688628"/>
            <a:ext cx="2512355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79698" y="162748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55762" y="162748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31826" y="162748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2560" y="460228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7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35502" y="3208224"/>
            <a:ext cx="1400380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49850" y="314708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9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25914" y="314708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65048" y="1480216"/>
            <a:ext cx="2340260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-1600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+ 44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15116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22317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29518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36719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43919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51120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58321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65522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72723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79923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16560" y="238804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94688" y="456368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35681" y="456368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666617" y="238804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170673" y="455306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0157" y="162913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194752" y="161347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198488" y="239548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581702" y="238804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581702" y="161347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7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26297" y="162913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198488" y="31566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58189" y="31566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Стрелка вверх 65"/>
          <p:cNvSpPr/>
          <p:nvPr/>
        </p:nvSpPr>
        <p:spPr>
          <a:xfrm flipV="1">
            <a:off x="6250532" y="4479416"/>
            <a:ext cx="194156" cy="965808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8" grpId="0" animBg="1"/>
      <p:bldP spid="61" grpId="0" animBg="1"/>
      <p:bldP spid="62" grpId="0" animBg="1"/>
      <p:bldP spid="30" grpId="0" animBg="1"/>
      <p:bldP spid="31" grpId="0" animBg="1"/>
      <p:bldP spid="32" grpId="0" animBg="1"/>
      <p:bldP spid="48" grpId="0" animBg="1"/>
      <p:bldP spid="49" grpId="0" animBg="1"/>
      <p:bldP spid="35" grpId="0" animBg="1"/>
      <p:bldP spid="3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3819" y="1509432"/>
            <a:ext cx="2584362" cy="3876536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+170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- 280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918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13119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0320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7521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4722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1922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9123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56324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63525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0726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03781" y="235336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7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79845" y="235336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79845" y="455709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6677" y="455709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292537" y="455709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9246" y="1663552"/>
            <a:ext cx="2512355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26441" y="160241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7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02505" y="160241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78569" y="160241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78773" y="31220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96593" y="31220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72657" y="31220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192728" y="1480216"/>
            <a:ext cx="2520280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7200 :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+ 2 600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15116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22317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29518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36719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43919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51120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58321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65522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72723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</p:cNvPr>
          <p:cNvSpPr/>
          <p:nvPr/>
        </p:nvSpPr>
        <p:spPr>
          <a:xfrm>
            <a:off x="79923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128284" y="236058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128284" y="452497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232688" y="452497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700213" y="23493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7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624228" y="452497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128284" y="312378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232084" y="235677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624228" y="312378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3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232084" y="311792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691785" y="311792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689537" y="453573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340158" y="1674740"/>
            <a:ext cx="2512355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8216989" y="162926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148534" y="161360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9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693129" y="162926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Стрелка вверх 92"/>
          <p:cNvSpPr/>
          <p:nvPr/>
        </p:nvSpPr>
        <p:spPr>
          <a:xfrm flipV="1">
            <a:off x="6250532" y="4479416"/>
            <a:ext cx="194156" cy="965808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8" grpId="0" animBg="1"/>
      <p:bldP spid="61" grpId="0" animBg="1"/>
      <p:bldP spid="62" grpId="0" animBg="1"/>
      <p:bldP spid="30" grpId="0" animBg="1"/>
      <p:bldP spid="31" grpId="0" animBg="1"/>
      <p:bldP spid="32" grpId="0" animBg="1"/>
      <p:bldP spid="48" grpId="0" animBg="1"/>
      <p:bldP spid="35" grpId="0" animBg="1"/>
      <p:bldP spid="3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564974" y="201414"/>
            <a:ext cx="4389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М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97611" y="5877272"/>
            <a:ext cx="683873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ДО НОВЫХ </a:t>
            </a:r>
            <a:r>
              <a:rPr lang="ru-RU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ВСТРЕЧ</a:t>
            </a:r>
            <a:r>
              <a:rPr lang="ru-RU" sz="5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endParaRPr lang="ru-RU" sz="5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22856" y="836712"/>
            <a:ext cx="2983192" cy="3422104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54285" y="1124744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9300" y="149407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Панда</a:t>
            </a:r>
            <a:endParaRPr lang="ru-RU" dirty="0"/>
          </a:p>
        </p:txBody>
      </p:sp>
      <p:pic>
        <p:nvPicPr>
          <p:cNvPr id="1026" name="Picture 2" descr="https://s.fishki.net/upload/users/2018/11/27/458432/aae96a97ac191f4005221e6f329d3e2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 b="3579"/>
          <a:stretch>
            <a:fillRect/>
          </a:stretch>
        </p:blipFill>
        <p:spPr bwMode="auto">
          <a:xfrm>
            <a:off x="755576" y="1588740"/>
            <a:ext cx="4063312" cy="40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85" y="2204864"/>
            <a:ext cx="1565699" cy="213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900igr.net/up/datas/186950/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7699" r="56999" b="11901"/>
          <a:stretch>
            <a:fillRect/>
          </a:stretch>
        </p:blipFill>
        <p:spPr bwMode="auto">
          <a:xfrm>
            <a:off x="5071435" y="3493012"/>
            <a:ext cx="1565699" cy="21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80928"/>
            <a:ext cx="1517935" cy="197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book24.ru/v2/VEN000000000436547/COVER/cover3d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/>
          <a:stretch>
            <a:fillRect/>
          </a:stretch>
        </p:blipFill>
        <p:spPr bwMode="auto">
          <a:xfrm>
            <a:off x="6552220" y="4320375"/>
            <a:ext cx="1512168" cy="21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9174" y="201414"/>
            <a:ext cx="4600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ИСТОЧНИКИ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4562" y="186340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Панда-2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616" y="1484784"/>
            <a:ext cx="2076768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+ 33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918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13119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0320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7521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4722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1922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9123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56324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63525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0726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34180" y="162880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10244" y="162880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86308" y="162880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11520" y="237975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9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87584" y="237975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04332" y="314839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80396" y="314839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99996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76060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64188" y="1484784"/>
            <a:ext cx="2376264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– 77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+ 51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15116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22317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29518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36719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43919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51120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58321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65522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72723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79923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07742" y="1763584"/>
            <a:ext cx="2497451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548456" y="16710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24520" y="16710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3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560292" y="242831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136356" y="242831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9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84228" y="31786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60292" y="31786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136356" y="31786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560292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136356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306384" y="1592844"/>
            <a:ext cx="194156" cy="1031576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 flipV="1">
            <a:off x="6250532" y="4479416"/>
            <a:ext cx="194156" cy="965808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1288" y="1484784"/>
            <a:ext cx="2076768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: 4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- 240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918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13119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20320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27521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34722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41922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49123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56324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63525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70726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Стрелка вверх 35"/>
          <p:cNvSpPr/>
          <p:nvPr/>
        </p:nvSpPr>
        <p:spPr>
          <a:xfrm>
            <a:off x="306384" y="1592844"/>
            <a:ext cx="194156" cy="1031576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99243" y="242663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50827" y="242370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26891" y="242370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43639" y="319234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19703" y="319234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99996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76060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0618" y="1729472"/>
            <a:ext cx="2132498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650827" y="170249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26891" y="170249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99243" y="319234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59936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3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269272" y="1480216"/>
            <a:ext cx="2376264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+ 47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15116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22317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29518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36719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43919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Управляющая кнопка: настраиваемая 76">
            <a:hlinkClick r:id="" action="ppaction://noaction" highlightClick="1"/>
          </p:cNvPr>
          <p:cNvSpPr/>
          <p:nvPr/>
        </p:nvSpPr>
        <p:spPr>
          <a:xfrm>
            <a:off x="51120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58321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Управляющая кнопка: настраиваемая 78">
            <a:hlinkClick r:id="" action="ppaction://noaction" highlightClick="1"/>
          </p:cNvPr>
          <p:cNvSpPr/>
          <p:nvPr/>
        </p:nvSpPr>
        <p:spPr>
          <a:xfrm>
            <a:off x="65522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Управляющая кнопка: настраиваемая 79">
            <a:hlinkClick r:id="" action="ppaction://noaction" highlightClick="1"/>
          </p:cNvPr>
          <p:cNvSpPr/>
          <p:nvPr/>
        </p:nvSpPr>
        <p:spPr>
          <a:xfrm>
            <a:off x="72723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Управляющая кнопка: настраиваемая 80">
            <a:hlinkClick r:id="" action="ppaction://noaction" highlightClick="1"/>
          </p:cNvPr>
          <p:cNvSpPr/>
          <p:nvPr/>
        </p:nvSpPr>
        <p:spPr>
          <a:xfrm>
            <a:off x="79923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359025" y="1679684"/>
            <a:ext cx="2497451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7581915" y="166480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7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136396" y="166480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581915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7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157979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000767" y="318384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576831" y="318384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152895" y="318384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560332" y="242318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136396" y="242318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Стрелка вверх 91"/>
          <p:cNvSpPr/>
          <p:nvPr/>
        </p:nvSpPr>
        <p:spPr>
          <a:xfrm flipV="1">
            <a:off x="6250532" y="4479416"/>
            <a:ext cx="194156" cy="965808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38" grpId="0" animBg="1"/>
      <p:bldP spid="39" grpId="0" animBg="1"/>
      <p:bldP spid="47" grpId="0" animBg="1"/>
      <p:bldP spid="48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484784"/>
            <a:ext cx="2592288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620+190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20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-180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918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13119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0320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7521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4722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1922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9123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56324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63525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0726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73156" y="319696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59948" y="319696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36012" y="319696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89552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2210" y="1648772"/>
            <a:ext cx="2487580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15616" y="169624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91680" y="169624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67744" y="169624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385604" y="2538608"/>
            <a:ext cx="1531844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60448" y="24163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9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69272" y="1480216"/>
            <a:ext cx="2376264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+ 260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- 45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15116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</p:cNvPr>
          <p:cNvSpPr/>
          <p:nvPr/>
        </p:nvSpPr>
        <p:spPr>
          <a:xfrm>
            <a:off x="22317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29518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36719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43919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51120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58321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65522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72723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79923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598191" y="317469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7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142432" y="318669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590867" y="245346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132763" y="245346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033752" y="170085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609816" y="170085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151712" y="170085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531535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040640" y="24490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92015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Стрелка вверх 83"/>
          <p:cNvSpPr/>
          <p:nvPr/>
        </p:nvSpPr>
        <p:spPr>
          <a:xfrm flipV="1">
            <a:off x="6250532" y="4479416"/>
            <a:ext cx="194156" cy="965808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61" grpId="0" animBg="1"/>
      <p:bldP spid="30" grpId="0" animBg="1"/>
      <p:bldP spid="31" grpId="0" animBg="1"/>
      <p:bldP spid="32" grpId="0" animBg="1"/>
      <p:bldP spid="62" grpId="0" animBg="1"/>
      <p:bldP spid="3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616" y="1484784"/>
            <a:ext cx="2076768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: 6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+ 34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- 56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75126" y="1717404"/>
            <a:ext cx="1823180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918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13119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0320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7521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4722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1922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9123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56324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63525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0726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98684" y="242556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3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98684" y="165626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9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98684" y="461200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98684" y="319183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34688" y="319183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34688" y="461200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3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306384" y="1592844"/>
            <a:ext cx="194156" cy="1031576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048446" y="2532904"/>
            <a:ext cx="983598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634688" y="242205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08204" y="1480216"/>
            <a:ext cx="2376264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–10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15116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</p:cNvPr>
          <p:cNvSpPr/>
          <p:nvPr/>
        </p:nvSpPr>
        <p:spPr>
          <a:xfrm>
            <a:off x="22317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29518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36719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43919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51120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58321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65522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72723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79923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118033" y="32164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681977" y="321297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671189" y="242432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232034" y="242432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118033" y="243865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232034" y="16717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622089" y="458456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9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563104" y="242546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182569" y="458456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Стрелка вверх 82"/>
          <p:cNvSpPr/>
          <p:nvPr/>
        </p:nvSpPr>
        <p:spPr>
          <a:xfrm flipV="1">
            <a:off x="6250532" y="4479416"/>
            <a:ext cx="194156" cy="965808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563104" y="32164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9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232034" y="321297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641442" y="1732848"/>
            <a:ext cx="1350938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690138" y="16717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9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6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2" grpId="0" animBg="1"/>
      <p:bldP spid="3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8960" y="1484784"/>
            <a:ext cx="2076768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24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+ 36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918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13119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0320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7521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4722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1922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9123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56324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63525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0726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98036" y="460913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64224" y="321366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19576" y="321366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51340" y="460913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27404" y="460913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306384" y="1592844"/>
            <a:ext cx="194156" cy="1031576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39750" y="1717944"/>
            <a:ext cx="1980066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645608" y="16963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46448" y="2519836"/>
            <a:ext cx="1505675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215760" y="245869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355582" y="1480216"/>
            <a:ext cx="2376264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: 40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+13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</p:cNvPr>
          <p:cNvSpPr/>
          <p:nvPr/>
        </p:nvSpPr>
        <p:spPr>
          <a:xfrm>
            <a:off x="15116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22317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29518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36719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43919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51120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58321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65522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72723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Управляющая кнопка: настраиваемая 73">
            <a:hlinkClick r:id="" action="ppaction://noaction" highlightClick="1"/>
          </p:cNvPr>
          <p:cNvSpPr/>
          <p:nvPr/>
        </p:nvSpPr>
        <p:spPr>
          <a:xfrm>
            <a:off x="79923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625111" y="318386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3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630573" y="239634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175168" y="239634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125703" y="455544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175168" y="318386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889754" y="1703732"/>
            <a:ext cx="1350938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8175168" y="164259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Стрелка вверх 62"/>
          <p:cNvSpPr/>
          <p:nvPr/>
        </p:nvSpPr>
        <p:spPr>
          <a:xfrm flipV="1">
            <a:off x="6250532" y="4479416"/>
            <a:ext cx="194156" cy="965808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221672" y="16963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7" grpId="0" animBg="1"/>
      <p:bldP spid="38" grpId="0" animBg="1"/>
      <p:bldP spid="61" grpId="0" animBg="1"/>
      <p:bldP spid="31" grpId="0" animBg="1"/>
      <p:bldP spid="62" grpId="0" animBg="1"/>
      <p:bldP spid="36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616" y="1484784"/>
            <a:ext cx="2076768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+ 370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- 12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918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13119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0320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7521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4722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1922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9123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56324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63525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0726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08788" y="167626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84852" y="167626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3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60916" y="167626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86128" y="242722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62192" y="242722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78940" y="319586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55004" y="319586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74604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7828" y="243926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306384" y="1592844"/>
            <a:ext cx="194156" cy="1031576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108788" y="243926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15220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3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205641" y="1505900"/>
            <a:ext cx="2484276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115+135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- 395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15116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</p:cNvPr>
          <p:cNvSpPr/>
          <p:nvPr/>
        </p:nvSpPr>
        <p:spPr>
          <a:xfrm>
            <a:off x="22317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29518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36719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43919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51120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58321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65522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72723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79923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635804" y="320954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641266" y="242203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185861" y="242203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136396" y="45811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185861" y="320954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502279" y="1723236"/>
            <a:ext cx="2187637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8185861" y="164658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071860" y="165147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641266" y="164658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071860" y="320954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Стрелка вверх 84"/>
          <p:cNvSpPr/>
          <p:nvPr/>
        </p:nvSpPr>
        <p:spPr>
          <a:xfrm flipV="1">
            <a:off x="6250532" y="4479416"/>
            <a:ext cx="194156" cy="965808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1" grpId="0" animBg="1"/>
      <p:bldP spid="6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8836" y="1484784"/>
            <a:ext cx="2076768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: 6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+ 350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- 600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918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13119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0320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7521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4722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1922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9123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56324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63525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0726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46092" y="24249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59036" y="317988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75444" y="24249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25692" y="317988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9584" y="317988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89132" y="455369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306384" y="1592844"/>
            <a:ext cx="194156" cy="1031576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714680" y="24249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29748" y="455369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275444" y="317988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8420" y="455369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59036" y="455369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9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8420" y="1709976"/>
            <a:ext cx="2094784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275444" y="164883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16624" y="16426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59036" y="164260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41109" y="1480216"/>
            <a:ext cx="2484276" cy="396044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–140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+ 150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15116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22317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29518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36719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43919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51120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58321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Управляющая кнопка: настраиваемая 58">
            <a:hlinkClick r:id="" action="ppaction://noaction" highlightClick="1"/>
          </p:cNvPr>
          <p:cNvSpPr/>
          <p:nvPr/>
        </p:nvSpPr>
        <p:spPr>
          <a:xfrm>
            <a:off x="65522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72723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Управляющая кнопка: настраиваемая 83">
            <a:hlinkClick r:id="" action="ppaction://noaction" highlightClick="1"/>
          </p:cNvPr>
          <p:cNvSpPr/>
          <p:nvPr/>
        </p:nvSpPr>
        <p:spPr>
          <a:xfrm>
            <a:off x="79923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671272" y="320625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121265" y="45778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208825" y="45778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221329" y="320625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668526" y="45778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79537" y="2529628"/>
            <a:ext cx="1391015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8208825" y="241874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260499" y="1705228"/>
            <a:ext cx="2452382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8221329" y="164329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676734" y="164329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127509" y="164329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" name="Стрелка вверх 96"/>
          <p:cNvSpPr/>
          <p:nvPr/>
        </p:nvSpPr>
        <p:spPr>
          <a:xfrm flipV="1">
            <a:off x="6250532" y="4479416"/>
            <a:ext cx="194156" cy="965808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61" grpId="0" animBg="1"/>
      <p:bldP spid="62" grpId="0" animBg="1"/>
      <p:bldP spid="47" grpId="0" animBg="1"/>
      <p:bldP spid="48" grpId="0" animBg="1"/>
      <p:bldP spid="49" grpId="0" animBg="1"/>
      <p:bldP spid="50" grpId="0" animBg="1"/>
      <p:bldP spid="32" grpId="0" animBg="1"/>
      <p:bldP spid="36" grpId="0" animBg="1"/>
      <p:bldP spid="38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4034" y="1517920"/>
            <a:ext cx="2323932" cy="3861428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+126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- 34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5918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13119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0320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27521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4722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419228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491236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563244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635252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7072604" y="260648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306384" y="1592844"/>
            <a:ext cx="194156" cy="1031576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 flipV="1">
            <a:off x="6250532" y="4479416"/>
            <a:ext cx="194156" cy="965808"/>
          </a:xfrm>
          <a:prstGeom prst="upArrow">
            <a:avLst>
              <a:gd name="adj1" fmla="val 50000"/>
              <a:gd name="adj2" fmla="val 153421"/>
            </a:avLst>
          </a:prstGeom>
          <a:solidFill>
            <a:srgbClr val="7E542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19122" y="241028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95186" y="241028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11934" y="31789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87998" y="31789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95186" y="461401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6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52018" y="461401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56766" y="241028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3599" y="1720472"/>
            <a:ext cx="2184367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41782" y="165933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17846" y="165933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5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93910" y="165933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526663" y="1540720"/>
            <a:ext cx="2203437" cy="3904504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+ 48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15116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</p:cNvPr>
          <p:cNvSpPr/>
          <p:nvPr/>
        </p:nvSpPr>
        <p:spPr>
          <a:xfrm>
            <a:off x="22317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2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29518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3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36719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4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43919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5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511206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6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583214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7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655222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8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727230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9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Управляющая кнопка: настраиваемая 72">
            <a:hlinkClick r:id="" action="ppaction://noaction" highlightClick="1"/>
          </p:cNvPr>
          <p:cNvSpPr/>
          <p:nvPr/>
        </p:nvSpPr>
        <p:spPr>
          <a:xfrm>
            <a:off x="7992380" y="5949280"/>
            <a:ext cx="648072" cy="720080"/>
          </a:xfrm>
          <a:prstGeom prst="actionButtonBlank">
            <a:avLst/>
          </a:prstGeom>
          <a:solidFill>
            <a:srgbClr val="F7E38D"/>
          </a:solidFill>
          <a:ln>
            <a:noFill/>
          </a:ln>
          <a:effectLst>
            <a:innerShdw blurRad="254000" dist="1270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62300"/>
                </a:solidFill>
                <a:latin typeface="Comic Sans MS" panose="030F0702030302020204" pitchFamily="66" charset="0"/>
              </a:rPr>
              <a:t>0</a:t>
            </a:r>
            <a:endParaRPr lang="ru-RU" sz="3200" b="1" dirty="0">
              <a:solidFill>
                <a:srgbClr val="462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668795" y="32369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18788" y="460852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206348" y="460852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218852" y="3236940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666049" y="4608524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4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771339" y="1735116"/>
            <a:ext cx="1958762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7674257" y="167397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3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218852" y="1658316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059371" y="2515848"/>
            <a:ext cx="1698162" cy="597800"/>
          </a:xfrm>
          <a:prstGeom prst="rect">
            <a:avLst/>
          </a:prstGeom>
          <a:solidFill>
            <a:srgbClr val="DF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222588" y="2440328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0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668795" y="2432892"/>
            <a:ext cx="504056" cy="720080"/>
          </a:xfrm>
          <a:prstGeom prst="rect">
            <a:avLst/>
          </a:prstGeom>
          <a:solidFill>
            <a:srgbClr val="F7E38D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8</a:t>
            </a:r>
            <a:endParaRPr lang="ru-RU" sz="40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1" grpId="0" animBg="1"/>
      <p:bldP spid="62" grpId="0" animBg="1"/>
      <p:bldP spid="30" grpId="0" animBg="1"/>
      <p:bldP spid="31" grpId="0" animBg="1"/>
      <p:bldP spid="3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WPS Presentation</Application>
  <PresentationFormat>Экран (4:3)</PresentationFormat>
  <Paragraphs>932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49</cp:revision>
  <dcterms:created xsi:type="dcterms:W3CDTF">2020-03-08T00:40:00Z</dcterms:created>
  <dcterms:modified xsi:type="dcterms:W3CDTF">2024-11-16T13:24:11Z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4FCBC8FE88B04BC0BA3AA43BB76F12C9_12</vt:lpwstr>
  </property>
  <property fmtid="{D5CDD505-2E9C-101B-9397-08002B2CF9AE}" pid="3" name="KSOProductBuildVer">
    <vt:lpwstr>1049-12.2.0.18911</vt:lpwstr>
  </property>
</Properties>
</file>