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392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897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9825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874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2331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2997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717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042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036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2178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7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9231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186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68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1.wav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1.wav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audio" Target="../media/audio1.bin"/><Relationship Id="rId21" Type="http://schemas.openxmlformats.org/officeDocument/2006/relationships/image" Target="../media/image9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audio" Target="NUL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3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8.png"/><Relationship Id="rId24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32.png"/><Relationship Id="rId23" Type="http://schemas.openxmlformats.org/officeDocument/2006/relationships/image" Target="../media/image10.png"/><Relationship Id="rId10" Type="http://schemas.openxmlformats.org/officeDocument/2006/relationships/image" Target="../media/image27.png"/><Relationship Id="rId19" Type="http://schemas.openxmlformats.org/officeDocument/2006/relationships/image" Target="../media/image6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s\Desktop\ру.первослайд.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20104100" cy="11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1" y="2268742"/>
            <a:ext cx="952969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600" b="1" dirty="0" smtClean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Что </a:t>
            </a:r>
            <a:r>
              <a:rPr lang="ru-RU" sz="6600" b="1" dirty="0">
                <a:latin typeface="Corbel" panose="020B0503020204020204" pitchFamily="34" charset="0"/>
              </a:rPr>
              <a:t>скрыто на этом плакате Всемирного фонда защиты дикой природы? </a:t>
            </a:r>
            <a:endParaRPr lang="ru-RU" sz="13800" b="1" dirty="0">
              <a:latin typeface="Corbel" panose="020B0503020204020204" pitchFamily="34" charset="0"/>
            </a:endParaRPr>
          </a:p>
        </p:txBody>
      </p:sp>
      <p:pic>
        <p:nvPicPr>
          <p:cNvPr id="17" name="Picture 2" descr="https://lh4.googleusercontent.com/oLWAa_bcaSYUM2hWk9ytJlf0Pv4_dayZYRXfCJx4TL0qStEUnsUd6EQyQNcouFQFbCxUpOL84Ezd6CN8b8lFZhNoMslZXWV7he4j2YacRL8bYl7nJrzvhppJ-yFoXZ1ziVmiQZ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105" y="1371670"/>
            <a:ext cx="10742534" cy="675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67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67951" y="378876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Ничего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122" name="Picture 2" descr="Море, оно и в Украине – море: немного об условиях отдыха и ценах на наших  морских курортах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560962"/>
            <a:ext cx="9954893" cy="662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У </a:t>
            </a:r>
            <a:r>
              <a:rPr lang="ru-RU" sz="6000" dirty="0">
                <a:latin typeface="Corbel" panose="020B0503020204020204" pitchFamily="34" charset="0"/>
              </a:rPr>
              <a:t>берегов Фарерских островов, которые принадлежат Дании, уничтожают китов. Чтобы привлечь внимание к проблеме, группа вандалов облила красной краской ЕЁ скульптуру в Копенгагене.</a:t>
            </a:r>
            <a:r>
              <a:rPr lang="ru-RU" sz="6000" b="1" dirty="0">
                <a:latin typeface="Corbel" panose="020B0503020204020204" pitchFamily="34" charset="0"/>
              </a:rPr>
              <a:t> </a:t>
            </a:r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endParaRPr lang="ru-RU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 Назовите </a:t>
            </a:r>
            <a:r>
              <a:rPr lang="ru-RU" sz="6000" b="1" dirty="0">
                <a:latin typeface="Corbel" panose="020B0503020204020204" pitchFamily="34" charset="0"/>
              </a:rPr>
              <a:t>ЕЁ и автора сказки о НЕЙ.</a:t>
            </a:r>
            <a:endParaRPr lang="ru-RU" sz="16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944" y="3781408"/>
            <a:ext cx="10668000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9724571" y="3788768"/>
            <a:ext cx="1039830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  <a:t>Русалочка – 1 балл</a:t>
            </a:r>
            <a:b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  <a:t>Ганс Христиан Андерсен – 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  <a:t>1 балл</a:t>
            </a:r>
            <a:endParaRPr lang="ru-RU" sz="5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50" name="Picture 2" descr="D:\Docs\Desktop\Bez-imeni-21-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424149"/>
            <a:ext cx="9301751" cy="697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9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8887087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ru-RU" sz="6600" dirty="0" smtClean="0">
                <a:latin typeface="Corbel" panose="020B0503020204020204" pitchFamily="34" charset="0"/>
              </a:rPr>
              <a:t>Слоган </a:t>
            </a:r>
            <a:r>
              <a:rPr lang="ru-RU" sz="6600" dirty="0">
                <a:latin typeface="Corbel" panose="020B0503020204020204" pitchFamily="34" charset="0"/>
              </a:rPr>
              <a:t>этой социальной кампании гласит, что жизнь животных…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endParaRPr lang="ru-RU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 В </a:t>
            </a:r>
            <a:r>
              <a:rPr lang="ru-RU" sz="6600" b="1" dirty="0">
                <a:latin typeface="Corbel" panose="020B0503020204020204" pitchFamily="34" charset="0"/>
              </a:rPr>
              <a:t>чём?</a:t>
            </a:r>
            <a:endParaRPr lang="ru-RU" sz="9600" b="1" dirty="0">
              <a:latin typeface="Corbel" panose="020B0503020204020204" pitchFamily="34" charset="0"/>
            </a:endParaRPr>
          </a:p>
        </p:txBody>
      </p:sp>
      <p:pic>
        <p:nvPicPr>
          <p:cNvPr id="17" name="Picture 2" descr="https://lh3.googleusercontent.com/6ppvQUZQcIDcSwfVqIH_UsLbPCuJ2j9qFCJB6K7pkw5QdyHku9QLY9ZvMzQ1pbhreRdd5oB-thJxWH8GHMKkuyJHy4kAzCUXOCqSc_ObuIuRuDC01gLEFCXBPSRv1D95WP-kJD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913" y="2599069"/>
            <a:ext cx="8509058" cy="60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67951" y="378876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В наших руках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6" name="Picture 2" descr="Наука Хирология: все в наших руках. Знаки на руках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3" y="3245974"/>
            <a:ext cx="9813932" cy="490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2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036556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 </a:t>
            </a:r>
            <a:r>
              <a:rPr lang="ru-RU" sz="6600" dirty="0" smtClean="0">
                <a:latin typeface="Corbel" panose="020B0503020204020204" pitchFamily="34" charset="0"/>
              </a:rPr>
              <a:t>В </a:t>
            </a:r>
            <a:r>
              <a:rPr lang="ru-RU" sz="6600" dirty="0">
                <a:latin typeface="Corbel" panose="020B0503020204020204" pitchFamily="34" charset="0"/>
              </a:rPr>
              <a:t>засушливых регионах Индии установили аппараты для очистки воды до пригодной для питья. Местные жители прозвали эти аппараты голубым… </a:t>
            </a:r>
            <a:endParaRPr lang="ro-MO" sz="6600" dirty="0" smtClean="0">
              <a:latin typeface="Corbel" panose="020B0503020204020204" pitchFamily="34" charset="0"/>
            </a:endParaRPr>
          </a:p>
          <a:p>
            <a:pPr fontAlgn="base"/>
            <a:endParaRPr lang="ro-MO" sz="6600" b="1" dirty="0">
              <a:latin typeface="Corbel" panose="020B0503020204020204" pitchFamily="34" charset="0"/>
            </a:endParaRPr>
          </a:p>
          <a:p>
            <a:pPr fontAlgn="base"/>
            <a:r>
              <a:rPr lang="ro-MO" sz="6600" b="1" dirty="0" smtClean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Чем</a:t>
            </a:r>
            <a:r>
              <a:rPr lang="ru-RU" sz="6600" b="1" dirty="0">
                <a:latin typeface="Corbel" panose="020B0503020204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67951" y="378876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Золотом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314" name="Picture 2" descr="Блог им. Asya: Эко-стартап экопродукты экобизнес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1" y="2382702"/>
            <a:ext cx="10066565" cy="689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В </a:t>
            </a:r>
            <a:r>
              <a:rPr lang="ru-RU" sz="6000" dirty="0">
                <a:latin typeface="Corbel" panose="020B0503020204020204" pitchFamily="34" charset="0"/>
              </a:rPr>
              <a:t>статье о Всемирном дне борьбы с засухой для демонстрации проблемы опубликовали фотографию морского побережья Узбекистана. </a:t>
            </a:r>
            <a:endParaRPr lang="ro-MO" sz="6000" dirty="0" smtClean="0">
              <a:latin typeface="Corbel" panose="020B0503020204020204" pitchFamily="34" charset="0"/>
            </a:endParaRPr>
          </a:p>
          <a:p>
            <a:pPr fontAlgn="base"/>
            <a:endParaRPr lang="ro-MO" sz="6000" b="1" dirty="0">
              <a:latin typeface="Corbel" panose="020B0503020204020204" pitchFamily="34" charset="0"/>
            </a:endParaRPr>
          </a:p>
          <a:p>
            <a:pPr fontAlgn="base"/>
            <a:r>
              <a:rPr lang="ro-MO" sz="6000" b="1" dirty="0" smtClean="0"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latin typeface="Corbel" panose="020B0503020204020204" pitchFamily="34" charset="0"/>
              </a:rPr>
              <a:t>Какие </a:t>
            </a:r>
            <a:r>
              <a:rPr lang="ru-RU" sz="6000" b="1" dirty="0">
                <a:latin typeface="Corbel" panose="020B0503020204020204" pitchFamily="34" charset="0"/>
              </a:rPr>
              <a:t>заржавевшие объекты есть на этой фотографии, и о каком море идет речь?</a:t>
            </a:r>
            <a:endParaRPr lang="ru-RU" sz="13800" b="1" dirty="0">
              <a:latin typeface="Corbel" panose="020B0503020204020204" pitchFamily="34" charset="0"/>
            </a:endParaRPr>
          </a:p>
        </p:txBody>
      </p:sp>
      <p:sp>
        <p:nvSpPr>
          <p:cNvPr id="17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ОТВЕТA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БАЛЛA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714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67951" y="378876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5300" b="1" dirty="0" smtClean="0">
                <a:solidFill>
                  <a:schemeClr val="bg1"/>
                </a:solidFill>
                <a:latin typeface="Corbel" pitchFamily="34" charset="0"/>
              </a:rPr>
              <a:t>Корабли</a:t>
            </a:r>
            <a:r>
              <a:rPr lang="ro-MO" sz="5300" b="1" dirty="0" smtClean="0">
                <a:solidFill>
                  <a:schemeClr val="bg1"/>
                </a:solidFill>
                <a:latin typeface="Corbel" pitchFamily="34" charset="0"/>
              </a:rPr>
              <a:t> – 1 </a:t>
            </a:r>
            <a:r>
              <a:rPr lang="ru-RU" sz="5300" b="1" dirty="0" smtClean="0">
                <a:solidFill>
                  <a:schemeClr val="bg1"/>
                </a:solidFill>
                <a:latin typeface="Corbel" pitchFamily="34" charset="0"/>
              </a:rPr>
              <a:t>балл</a:t>
            </a:r>
            <a:br>
              <a:rPr lang="ru-RU" sz="5300" b="1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ru-RU" sz="5300" b="1" dirty="0" smtClean="0">
                <a:solidFill>
                  <a:schemeClr val="bg1"/>
                </a:solidFill>
                <a:latin typeface="Corbel" pitchFamily="34" charset="0"/>
              </a:rPr>
              <a:t>Аральское море – 1 балл</a:t>
            </a:r>
            <a:endParaRPr lang="ru-RU" sz="5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6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ОТВЕТA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БАЛЛA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6" name="Picture 2" descr="D:\Docs\Desktop\image770x420croppe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2771775"/>
            <a:ext cx="10215564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8000" b="1" dirty="0" smtClean="0">
                <a:latin typeface="Corbel" panose="020B0503020204020204" pitchFamily="34" charset="0"/>
              </a:rPr>
              <a:t> </a:t>
            </a:r>
            <a:r>
              <a:rPr lang="ru-RU" sz="7400" b="1" dirty="0" smtClean="0">
                <a:latin typeface="Corbel" panose="020B0503020204020204" pitchFamily="34" charset="0"/>
              </a:rPr>
              <a:t>Какое </a:t>
            </a:r>
            <a:r>
              <a:rPr lang="ru-RU" sz="7400" b="1" dirty="0">
                <a:latin typeface="Corbel" panose="020B0503020204020204" pitchFamily="34" charset="0"/>
              </a:rPr>
              <a:t>животное этимологически связано с Всемирным женским днём?</a:t>
            </a:r>
          </a:p>
        </p:txBody>
      </p:sp>
    </p:spTree>
    <p:extLst>
      <p:ext uri="{BB962C8B-B14F-4D97-AF65-F5344CB8AC3E}">
        <p14:creationId xmlns:p14="http://schemas.microsoft.com/office/powerpoint/2010/main" val="18973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67951" y="378876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Осьминог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218" name="Picture 2" descr="Душа осьминога – потемки — The Batrachospermum Magaz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6" y="2547775"/>
            <a:ext cx="10227531" cy="684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8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ru-RU" sz="6400" dirty="0" smtClean="0">
                <a:latin typeface="Corbel" panose="020B0503020204020204" pitchFamily="34" charset="0"/>
              </a:rPr>
              <a:t>Будучи </a:t>
            </a:r>
            <a:r>
              <a:rPr lang="ru-RU" sz="6400" dirty="0">
                <a:latin typeface="Corbel" panose="020B0503020204020204" pitchFamily="34" charset="0"/>
              </a:rPr>
              <a:t>ребёнком, Эндрю </a:t>
            </a:r>
            <a:r>
              <a:rPr lang="ru-RU" sz="6400" dirty="0" err="1">
                <a:latin typeface="Corbel" panose="020B0503020204020204" pitchFamily="34" charset="0"/>
              </a:rPr>
              <a:t>Стэнтон</a:t>
            </a:r>
            <a:r>
              <a:rPr lang="ru-RU" sz="6400" dirty="0">
                <a:latin typeface="Corbel" panose="020B0503020204020204" pitchFamily="34" charset="0"/>
              </a:rPr>
              <a:t> посещал дантиста, у которого в кабинете был большой аквариум с тропическими рыбками. Ожидая приёма, он представлял, что рыбы хотят сбежать и вернуться в океан. </a:t>
            </a:r>
            <a:endParaRPr lang="ru-RU" sz="6400" dirty="0" smtClean="0">
              <a:latin typeface="Corbel" panose="020B0503020204020204" pitchFamily="34" charset="0"/>
            </a:endParaRPr>
          </a:p>
          <a:p>
            <a:pPr fontAlgn="base"/>
            <a:endParaRPr lang="ru-RU" sz="6400" b="1" dirty="0">
              <a:latin typeface="Corbel" panose="020B0503020204020204" pitchFamily="34" charset="0"/>
            </a:endParaRPr>
          </a:p>
          <a:p>
            <a:pPr fontAlgn="base"/>
            <a:r>
              <a:rPr lang="ru-RU" sz="6400" b="1" dirty="0" smtClean="0">
                <a:latin typeface="Corbel" panose="020B0503020204020204" pitchFamily="34" charset="0"/>
              </a:rPr>
              <a:t> Какой </a:t>
            </a:r>
            <a:r>
              <a:rPr lang="ru-RU" sz="6400" b="1" dirty="0">
                <a:latin typeface="Corbel" panose="020B0503020204020204" pitchFamily="34" charset="0"/>
              </a:rPr>
              <a:t>мультфильм создал повзрослевший Эндрю?</a:t>
            </a:r>
          </a:p>
        </p:txBody>
      </p:sp>
    </p:spTree>
    <p:extLst>
      <p:ext uri="{BB962C8B-B14F-4D97-AF65-F5344CB8AC3E}">
        <p14:creationId xmlns:p14="http://schemas.microsoft.com/office/powerpoint/2010/main" val="5352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8"/>
            <a:ext cx="12948960" cy="815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67951" y="378876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itchFamily="34" charset="0"/>
              </a:rPr>
              <a:t>В поисках Немо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379532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70" name="Picture 2" descr="В поисках Немо — смотреть онлайн — КиноПоиск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4"/>
          <a:stretch/>
        </p:blipFill>
        <p:spPr bwMode="auto">
          <a:xfrm>
            <a:off x="2249950" y="1571624"/>
            <a:ext cx="6336838" cy="840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353</Words>
  <Application>Microsoft Office PowerPoint</Application>
  <PresentationFormat>Произвольный</PresentationFormat>
  <Paragraphs>68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388</cp:revision>
  <dcterms:modified xsi:type="dcterms:W3CDTF">2021-01-05T14:43:49Z</dcterms:modified>
</cp:coreProperties>
</file>