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60" r:id="rId6"/>
    <p:sldId id="261" r:id="rId7"/>
    <p:sldId id="263" r:id="rId8"/>
    <p:sldId id="264" r:id="rId9"/>
    <p:sldId id="265" r:id="rId10"/>
    <p:sldId id="266" r:id="rId11"/>
    <p:sldId id="267" r:id="rId12"/>
    <p:sldId id="268" r:id="rId13"/>
    <p:sldId id="269" r:id="rId14"/>
    <p:sldId id="270" r:id="rId15"/>
    <p:sldId id="271" r:id="rId16"/>
    <p:sldId id="272" r:id="rId17"/>
    <p:sldId id="275" r:id="rId18"/>
    <p:sldId id="279" r:id="rId19"/>
    <p:sldId id="276" r:id="rId20"/>
    <p:sldId id="280" r:id="rId21"/>
    <p:sldId id="281" r:id="rId22"/>
    <p:sldId id="278" r:id="rId23"/>
    <p:sldId id="282" r:id="rId24"/>
    <p:sldId id="283" r:id="rId25"/>
    <p:sldId id="284" r:id="rId26"/>
    <p:sldId id="285" r:id="rId27"/>
    <p:sldId id="286" r:id="rId28"/>
    <p:sldId id="288" r:id="rId29"/>
    <p:sldId id="289" r:id="rId30"/>
    <p:sldId id="290" r:id="rId31"/>
    <p:sldId id="294" r:id="rId32"/>
    <p:sldId id="291" r:id="rId33"/>
    <p:sldId id="309" r:id="rId34"/>
    <p:sldId id="308" r:id="rId35"/>
    <p:sldId id="296" r:id="rId36"/>
    <p:sldId id="306" r:id="rId37"/>
    <p:sldId id="310" r:id="rId38"/>
    <p:sldId id="307" r:id="rId39"/>
    <p:sldId id="311" r:id="rId40"/>
    <p:sldId id="258" r:id="rId41"/>
    <p:sldId id="262" r:id="rId42"/>
    <p:sldId id="277" r:id="rId43"/>
    <p:sldId id="287" r:id="rId44"/>
    <p:sldId id="295"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D2D1"/>
    <a:srgbClr val="FFE7A3"/>
    <a:srgbClr val="613715"/>
    <a:srgbClr val="824A1C"/>
    <a:srgbClr val="EFE6DD"/>
    <a:srgbClr val="FDD1A5"/>
    <a:srgbClr val="C79B6B"/>
    <a:srgbClr val="F2A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0" autoAdjust="0"/>
    <p:restoredTop sz="82060" autoAdjust="0"/>
  </p:normalViewPr>
  <p:slideViewPr>
    <p:cSldViewPr>
      <p:cViewPr>
        <p:scale>
          <a:sx n="78" d="100"/>
          <a:sy n="78" d="100"/>
        </p:scale>
        <p:origin x="-1956" y="-3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7" Type="http://schemas.openxmlformats.org/officeDocument/2006/relationships/image" Target="../media/image87.wmf"/><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image" Target="../media/image84.wmf"/><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95.wmf"/><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3.vml.rels><?xml version="1.0" encoding="UTF-8" standalone="yes"?>
<Relationships xmlns="http://schemas.openxmlformats.org/package/2006/relationships"><Relationship Id="rId7" Type="http://schemas.openxmlformats.org/officeDocument/2006/relationships/image" Target="../media/image109.wmf"/><Relationship Id="rId6" Type="http://schemas.openxmlformats.org/officeDocument/2006/relationships/image" Target="../media/image108.wmf"/><Relationship Id="rId5" Type="http://schemas.openxmlformats.org/officeDocument/2006/relationships/image" Target="../media/image107.wmf"/><Relationship Id="rId4" Type="http://schemas.openxmlformats.org/officeDocument/2006/relationships/image" Target="../media/image106.wmf"/><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2D909-62EB-4CCE-8640-870DC7542045}" type="datetimeFigureOut">
              <a:rPr lang="ru-RU" smtClean="0"/>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0FAF0F-10CE-4686-9D54-F8AEC2322808}"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После каждого тура игры необходимо нажать на человечка той команды, которая набрала большее количество баллов, т.е. стала победителем</a:t>
            </a:r>
            <a:r>
              <a:rPr lang="ru-RU" baseline="0" dirty="0" smtClean="0"/>
              <a:t> тура. К концу игры победитель окажется на самом верхнем камне. </a:t>
            </a:r>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ru-RU" sz="1200" kern="1200" dirty="0" smtClean="0">
                <a:solidFill>
                  <a:schemeClr val="tx1"/>
                </a:solidFill>
                <a:latin typeface="+mn-lt"/>
                <a:ea typeface="+mn-ea"/>
                <a:cs typeface="+mn-cs"/>
              </a:rPr>
              <a:t>Использован эффект «анимированная </a:t>
            </a:r>
            <a:r>
              <a:rPr lang="ru-RU" sz="1200" kern="1200" dirty="0" err="1" smtClean="0">
                <a:solidFill>
                  <a:schemeClr val="tx1"/>
                </a:solidFill>
                <a:latin typeface="+mn-lt"/>
                <a:ea typeface="+mn-ea"/>
                <a:cs typeface="+mn-cs"/>
              </a:rPr>
              <a:t>сорбонка</a:t>
            </a:r>
            <a:r>
              <a:rPr lang="ru-RU" sz="1200" kern="1200" dirty="0" smtClean="0">
                <a:solidFill>
                  <a:schemeClr val="tx1"/>
                </a:solidFill>
                <a:latin typeface="+mn-lt"/>
                <a:ea typeface="+mn-ea"/>
                <a:cs typeface="+mn-cs"/>
              </a:rPr>
              <a:t>». Для визуализации правильного ответа  нажмите на прямоугольник с вопросом.</a:t>
            </a:r>
            <a:endParaRPr lang="ru-RU" dirty="0" smtClean="0"/>
          </a:p>
          <a:p>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Греки считали за честь учиться математике у Пифагора. Но он требовал от своих учеников выполнения обета, который нашел отражение во фразе «бык на языке».</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ru-RU" sz="1200" kern="1200" dirty="0" smtClean="0">
                <a:solidFill>
                  <a:schemeClr val="tx1"/>
                </a:solidFill>
                <a:latin typeface="+mn-lt"/>
                <a:ea typeface="+mn-ea"/>
                <a:cs typeface="+mn-cs"/>
              </a:rPr>
              <a:t>Использован эффект «анимированная </a:t>
            </a:r>
            <a:r>
              <a:rPr lang="ru-RU" sz="1200" kern="1200" dirty="0" err="1" smtClean="0">
                <a:solidFill>
                  <a:schemeClr val="tx1"/>
                </a:solidFill>
                <a:latin typeface="+mn-lt"/>
                <a:ea typeface="+mn-ea"/>
                <a:cs typeface="+mn-cs"/>
              </a:rPr>
              <a:t>сорбонка</a:t>
            </a:r>
            <a:r>
              <a:rPr lang="ru-RU" sz="1200" kern="1200" dirty="0" smtClean="0">
                <a:solidFill>
                  <a:schemeClr val="tx1"/>
                </a:solidFill>
                <a:latin typeface="+mn-lt"/>
                <a:ea typeface="+mn-ea"/>
                <a:cs typeface="+mn-cs"/>
              </a:rPr>
              <a:t>». Для визуализации правильного ответа  нажмите на прямоугольник с вопросом.</a:t>
            </a:r>
            <a:endParaRPr lang="ru-RU" dirty="0" smtClean="0"/>
          </a:p>
          <a:p>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Люди очень рано столкнулись с необходимостью измерять земельные участки. Это требовало определенного запаса знаний. Постепенно люди начали измерять и изучать свойства более сложных геометрических фигур. </a:t>
            </a:r>
            <a:br>
              <a:rPr lang="ru-RU" dirty="0" smtClean="0"/>
            </a:br>
            <a:r>
              <a:rPr lang="ru-RU" dirty="0" smtClean="0"/>
              <a:t>«По дошедшим до нас египетским папирусам и древневавилонским текстам видно, что уже за 2 тысячи лет до нашей эры люди умели определять площади треугольников, прямоугольников, трапеций, приближенно вычислять площадь круга</a:t>
            </a:r>
            <a:r>
              <a:rPr lang="en-US" dirty="0" smtClean="0"/>
              <a:t>/ </a:t>
            </a:r>
            <a:r>
              <a:rPr lang="ru-RU" dirty="0" smtClean="0"/>
              <a:t>Они знали также формулы для определения объемов куба, цилиндра, конуса, пирамиды и усеченной пирамиды. Сведения по геометрии вскоре стали необходимы не только при измерении земли. Развитие архитектуры, а несколько позднее и астрономии предъявило геометрии новые требования. И в Египте и в Вавилоне сооружались колоссальные храмы, строительство которых могло производиться только на основе предварительных расчетов. </a:t>
            </a:r>
            <a:endParaRPr lang="ru-RU" dirty="0" smtClean="0"/>
          </a:p>
          <a:p>
            <a:r>
              <a:rPr lang="ru-RU" dirty="0" smtClean="0"/>
              <a:t>Возникла необходимость</a:t>
            </a:r>
            <a:r>
              <a:rPr lang="ru-RU" baseline="0" dirty="0" smtClean="0"/>
              <a:t> систематизировать геометрические знания.</a:t>
            </a:r>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ru-RU" sz="1200" kern="1200" dirty="0" smtClean="0">
                <a:solidFill>
                  <a:schemeClr val="tx1"/>
                </a:solidFill>
                <a:latin typeface="+mn-lt"/>
                <a:ea typeface="+mn-ea"/>
                <a:cs typeface="+mn-cs"/>
              </a:rPr>
              <a:t>Использован эффект «анимированная </a:t>
            </a:r>
            <a:r>
              <a:rPr lang="ru-RU" sz="1200" kern="1200" dirty="0" err="1" smtClean="0">
                <a:solidFill>
                  <a:schemeClr val="tx1"/>
                </a:solidFill>
                <a:latin typeface="+mn-lt"/>
                <a:ea typeface="+mn-ea"/>
                <a:cs typeface="+mn-cs"/>
              </a:rPr>
              <a:t>сорбонка</a:t>
            </a:r>
            <a:r>
              <a:rPr lang="ru-RU" sz="1200" kern="1200" dirty="0" smtClean="0">
                <a:solidFill>
                  <a:schemeClr val="tx1"/>
                </a:solidFill>
                <a:latin typeface="+mn-lt"/>
                <a:ea typeface="+mn-ea"/>
                <a:cs typeface="+mn-cs"/>
              </a:rPr>
              <a:t>». Для визуализации правильного ответа  нажмите на прямоугольник с вопросом.</a:t>
            </a:r>
            <a:endParaRPr lang="ru-RU" dirty="0" smtClean="0"/>
          </a:p>
          <a:p>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то время знатные и богатые люди обучали своих детей прежде всего философии и литературе, а математике – лишь постольку, поскольку она соприкасается с философией. Знатным людям не </a:t>
            </a:r>
            <a:r>
              <a:rPr lang="ru-RU" sz="1200" kern="1200" dirty="0" err="1" smtClean="0">
                <a:solidFill>
                  <a:schemeClr val="tx1"/>
                </a:solidFill>
                <a:latin typeface="+mn-lt"/>
                <a:ea typeface="+mn-ea"/>
                <a:cs typeface="+mn-cs"/>
              </a:rPr>
              <a:t>подабает</a:t>
            </a:r>
            <a:r>
              <a:rPr lang="ru-RU" sz="1200" kern="1200" dirty="0" smtClean="0">
                <a:solidFill>
                  <a:schemeClr val="tx1"/>
                </a:solidFill>
                <a:latin typeface="+mn-lt"/>
                <a:ea typeface="+mn-ea"/>
                <a:cs typeface="+mn-cs"/>
              </a:rPr>
              <a:t> заниматься вычислениями и измерениями.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Одна из легенд рассказывает, что к Евклиду обратился юноша с просьбой взять его в ученики. Юноша спросил, какую пользу он получит, став геометром. Вместо ответа Евклид повелел своему слуге: «Дай этому человеку три обола (древняя монета), он ищет от геометрии пользу». Позднее этот человек досконально изучил «Начала» Евклида.</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ru-RU" sz="1200" kern="1200" dirty="0" smtClean="0">
                <a:solidFill>
                  <a:schemeClr val="tx1"/>
                </a:solidFill>
                <a:latin typeface="+mn-lt"/>
                <a:ea typeface="+mn-ea"/>
                <a:cs typeface="+mn-cs"/>
              </a:rPr>
              <a:t>Использован эффект «анимированная </a:t>
            </a:r>
            <a:r>
              <a:rPr lang="ru-RU" sz="1200" kern="1200" dirty="0" err="1" smtClean="0">
                <a:solidFill>
                  <a:schemeClr val="tx1"/>
                </a:solidFill>
                <a:latin typeface="+mn-lt"/>
                <a:ea typeface="+mn-ea"/>
                <a:cs typeface="+mn-cs"/>
              </a:rPr>
              <a:t>сорбонка</a:t>
            </a:r>
            <a:r>
              <a:rPr lang="ru-RU" sz="1200" kern="1200" dirty="0" smtClean="0">
                <a:solidFill>
                  <a:schemeClr val="tx1"/>
                </a:solidFill>
                <a:latin typeface="+mn-lt"/>
                <a:ea typeface="+mn-ea"/>
                <a:cs typeface="+mn-cs"/>
              </a:rPr>
              <a:t>». Для визуализации правильного ответа  нажмите на прямоугольник с вопросом.</a:t>
            </a:r>
            <a:endParaRPr lang="ru-RU" dirty="0" smtClean="0"/>
          </a:p>
          <a:p>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ru-RU" dirty="0" smtClean="0"/>
              <a:t>Чтобы вернуться к главному меню, необходимо нажать на кнопку «Шерлок Холмс и чёрный ящик»</a:t>
            </a:r>
            <a:endParaRPr lang="ru-RU" dirty="0" smtClean="0"/>
          </a:p>
          <a:p>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kern="1200" dirty="0" smtClean="0">
                <a:solidFill>
                  <a:schemeClr val="tx1"/>
                </a:solidFill>
                <a:latin typeface="+mn-lt"/>
                <a:ea typeface="+mn-ea"/>
                <a:cs typeface="+mn-cs"/>
              </a:rPr>
              <a:t>Если</a:t>
            </a:r>
            <a:r>
              <a:rPr lang="ru-RU" sz="1200" kern="1200" baseline="0" dirty="0" smtClean="0">
                <a:solidFill>
                  <a:schemeClr val="tx1"/>
                </a:solidFill>
                <a:latin typeface="+mn-lt"/>
                <a:ea typeface="+mn-ea"/>
                <a:cs typeface="+mn-cs"/>
              </a:rPr>
              <a:t> дети ответили правильно, то необходимо нажать на кнопку, соответствующую баллам вопроса.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Вопросы – подсказки для первого предмета:</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(80 баллов) Историк 20 века </a:t>
            </a:r>
            <a:r>
              <a:rPr lang="ru-RU" sz="1200" kern="1200" dirty="0" err="1" smtClean="0">
                <a:solidFill>
                  <a:schemeClr val="tx1"/>
                </a:solidFill>
                <a:latin typeface="+mn-lt"/>
                <a:ea typeface="+mn-ea"/>
                <a:cs typeface="+mn-cs"/>
              </a:rPr>
              <a:t>Роуз</a:t>
            </a:r>
            <a:r>
              <a:rPr lang="ru-RU" sz="1200" kern="1200" dirty="0" smtClean="0">
                <a:solidFill>
                  <a:schemeClr val="tx1"/>
                </a:solidFill>
                <a:latin typeface="+mn-lt"/>
                <a:ea typeface="+mn-ea"/>
                <a:cs typeface="+mn-cs"/>
              </a:rPr>
              <a:t> сказал: «Это задушевная беседа без слов, лихорадочная активность, триумф и трагедия, надежда и отчаяние, жизнь и смерть, поэзия и наука, Древний Восток и современная Европа»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(70 баллов) Источник множества интересных математических задач. Термины из этой области можно встретить в литературе по комбинаторике, программированию, кибернетике.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(60 баллов) Когда в каждой семье можно будет найти эту игру, появится надежда на то, что со временем исчезнет скудость истинных государственных умов.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(50 баллов) Родина – Индия. Возраст – 15 столетий. Имя изобретателя неизвестно. Древнее старинное название – чатуранга.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(40 баллов) Уроженец Праги по имени </a:t>
            </a:r>
            <a:r>
              <a:rPr lang="ru-RU" sz="1200" kern="1200" dirty="0" err="1" smtClean="0">
                <a:solidFill>
                  <a:schemeClr val="tx1"/>
                </a:solidFill>
                <a:latin typeface="+mn-lt"/>
                <a:ea typeface="+mn-ea"/>
                <a:cs typeface="+mn-cs"/>
              </a:rPr>
              <a:t>Стейниц</a:t>
            </a:r>
            <a:r>
              <a:rPr lang="ru-RU" sz="1200" kern="1200" dirty="0" smtClean="0">
                <a:solidFill>
                  <a:schemeClr val="tx1"/>
                </a:solidFill>
                <a:latin typeface="+mn-lt"/>
                <a:ea typeface="+mn-ea"/>
                <a:cs typeface="+mn-cs"/>
              </a:rPr>
              <a:t> первым прославил свое имя в связи с этой игрой.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(30 баллов) Это постоянный спор «двух К».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(20 баллов) Это дворцовая жизнь в миниатюре.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(10 баллов) Эта игра связана с населенным пунктом.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(0 баллов) На квадратиках доски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                 Короли свели полки.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Нет для боя у полков</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Ни патронов, ни штыков.</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Известен интересный исторический факт: 16 декабря 1776г. Произошло крупное сражение при </a:t>
            </a:r>
            <a:r>
              <a:rPr lang="ru-RU" sz="1200" kern="1200" dirty="0" err="1" smtClean="0">
                <a:solidFill>
                  <a:schemeClr val="tx1"/>
                </a:solidFill>
                <a:latin typeface="+mn-lt"/>
                <a:ea typeface="+mn-ea"/>
                <a:cs typeface="+mn-cs"/>
              </a:rPr>
              <a:t>Тринстроне</a:t>
            </a:r>
            <a:r>
              <a:rPr lang="ru-RU" sz="1200" kern="1200" dirty="0" smtClean="0">
                <a:solidFill>
                  <a:schemeClr val="tx1"/>
                </a:solidFill>
                <a:latin typeface="+mn-lt"/>
                <a:ea typeface="+mn-ea"/>
                <a:cs typeface="+mn-cs"/>
              </a:rPr>
              <a:t> между британской армией во главе с генералом </a:t>
            </a:r>
            <a:r>
              <a:rPr lang="ru-RU" sz="1200" kern="1200" dirty="0" err="1" smtClean="0">
                <a:solidFill>
                  <a:schemeClr val="tx1"/>
                </a:solidFill>
                <a:latin typeface="+mn-lt"/>
                <a:ea typeface="+mn-ea"/>
                <a:cs typeface="+mn-cs"/>
              </a:rPr>
              <a:t>Ролем</a:t>
            </a:r>
            <a:r>
              <a:rPr lang="ru-RU" sz="1200" kern="1200" dirty="0" smtClean="0">
                <a:solidFill>
                  <a:schemeClr val="tx1"/>
                </a:solidFill>
                <a:latin typeface="+mn-lt"/>
                <a:ea typeface="+mn-ea"/>
                <a:cs typeface="+mn-cs"/>
              </a:rPr>
              <a:t> и восставшими </a:t>
            </a:r>
            <a:r>
              <a:rPr lang="ru-RU" sz="1200" kern="1200" dirty="0" err="1" smtClean="0">
                <a:solidFill>
                  <a:schemeClr val="tx1"/>
                </a:solidFill>
                <a:latin typeface="+mn-lt"/>
                <a:ea typeface="+mn-ea"/>
                <a:cs typeface="+mn-cs"/>
              </a:rPr>
              <a:t>северо</a:t>
            </a:r>
            <a:r>
              <a:rPr lang="ru-RU" sz="1200" kern="1200" dirty="0" smtClean="0">
                <a:solidFill>
                  <a:schemeClr val="tx1"/>
                </a:solidFill>
                <a:latin typeface="+mn-lt"/>
                <a:ea typeface="+mn-ea"/>
                <a:cs typeface="+mn-cs"/>
              </a:rPr>
              <a:t> – американских колоний. Генерал Роль забыл прочесть донесение от своих разведчиков, так как был занят игрой. И битва была проиграна. Он играл в шахматы!</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Многие известные люди обожали играть в шахматы. Это Лев Толстой, Илья Репин, Тургенев. Менделеев, куда бы ни шел или ехал, всегда брал с собой шахматы.</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Шахматы — символ мудрости и справедливости.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Все до сих пор спорят, что такое шахматы – искусство, спорт или игра? Для кого –то это труд, для кого-то отдых. Однако очевидно, что для игры в шахматы нужны воля, упорство, настойчивость в достижении поставленной цели, хорошая память, логическое мышление, математические способности и, несомненно талант. </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слайде настроены триггеры, НО, по</a:t>
            </a:r>
            <a:r>
              <a:rPr lang="ru-RU" baseline="0" dirty="0" smtClean="0"/>
              <a:t> смыслу игры, ж</a:t>
            </a:r>
            <a:r>
              <a:rPr lang="ru-RU" dirty="0" smtClean="0"/>
              <a:t>елательно последовательность вопросов не нарушать. </a:t>
            </a:r>
            <a:endParaRPr lang="ru-RU" dirty="0" smtClean="0"/>
          </a:p>
          <a:p>
            <a:r>
              <a:rPr lang="ru-RU" dirty="0" smtClean="0"/>
              <a:t>Чтобы вернуться к главному меню, необходимо нажать на кнопку «Калейдоскоп событий»</a:t>
            </a:r>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(80 баллов) Год рождения игры – 1974г.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(70 баллов) Изобретатель – архитектор, преподаватель вуза.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(60 баллов) Если играть без системы, то для достижения цели потребуются миллионы лет.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(50 баллов) Используя определенную систему, можно достичь цели за 23 с.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(40 баллов) Эта игра – наглядное пособие по алгебре, комбинаторике, программированию.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(30 баллов) Игру называют «игрой столетия». Она полезный спутник в дальней дороге.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(20 баллов) Внешний вид – правильный многогранник.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(10 баллов) Состоит из 27 одинаковых разноцветных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(0 баллов) Игра носит имя автора. </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Преподаватель из Будапешта Эрне </a:t>
            </a:r>
            <a:r>
              <a:rPr lang="ru-RU" sz="1200" kern="1200" dirty="0" err="1" smtClean="0">
                <a:solidFill>
                  <a:schemeClr val="tx1"/>
                </a:solidFill>
                <a:latin typeface="+mn-lt"/>
                <a:ea typeface="+mn-ea"/>
                <a:cs typeface="+mn-cs"/>
              </a:rPr>
              <a:t>Рубик</a:t>
            </a:r>
            <a:r>
              <a:rPr lang="ru-RU" sz="1200" kern="1200" dirty="0" smtClean="0">
                <a:solidFill>
                  <a:schemeClr val="tx1"/>
                </a:solidFill>
                <a:latin typeface="+mn-lt"/>
                <a:ea typeface="+mn-ea"/>
                <a:cs typeface="+mn-cs"/>
              </a:rPr>
              <a:t> придумал эту игру для развития пространственного воображения студентов.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Одно время увлечение кубиком </a:t>
            </a:r>
            <a:r>
              <a:rPr lang="ru-RU" sz="1200" kern="1200" dirty="0" err="1" smtClean="0">
                <a:solidFill>
                  <a:schemeClr val="tx1"/>
                </a:solidFill>
                <a:latin typeface="+mn-lt"/>
                <a:ea typeface="+mn-ea"/>
                <a:cs typeface="+mn-cs"/>
              </a:rPr>
              <a:t>Рубика</a:t>
            </a:r>
            <a:r>
              <a:rPr lang="ru-RU" sz="1200" kern="1200" dirty="0" smtClean="0">
                <a:solidFill>
                  <a:schemeClr val="tx1"/>
                </a:solidFill>
                <a:latin typeface="+mn-lt"/>
                <a:ea typeface="+mn-ea"/>
                <a:cs typeface="+mn-cs"/>
              </a:rPr>
              <a:t> было всеобщим. В 1982 году даже проходил чемпионат мира по собиранию кубика </a:t>
            </a:r>
            <a:r>
              <a:rPr lang="ru-RU" sz="1200" kern="1200" dirty="0" err="1" smtClean="0">
                <a:solidFill>
                  <a:schemeClr val="tx1"/>
                </a:solidFill>
                <a:latin typeface="+mn-lt"/>
                <a:ea typeface="+mn-ea"/>
                <a:cs typeface="+mn-cs"/>
              </a:rPr>
              <a:t>Рубика</a:t>
            </a:r>
            <a:r>
              <a:rPr lang="ru-RU" sz="1200" kern="1200" dirty="0" smtClean="0">
                <a:solidFill>
                  <a:schemeClr val="tx1"/>
                </a:solidFill>
                <a:latin typeface="+mn-lt"/>
                <a:ea typeface="+mn-ea"/>
                <a:cs typeface="+mn-cs"/>
              </a:rPr>
              <a:t>. Лучшее время скоростной сборки кубика 22,95 секунд. Теоретически собрать кубик из любого положения можно не более, чем за 23 хода.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Изобретатель этой игры прославился на весь мир. </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lvl="0"/>
            <a:r>
              <a:rPr lang="ru-RU" sz="1200" kern="1200" dirty="0" smtClean="0">
                <a:solidFill>
                  <a:schemeClr val="tx1"/>
                </a:solidFill>
                <a:latin typeface="+mn-lt"/>
                <a:ea typeface="+mn-ea"/>
                <a:cs typeface="+mn-cs"/>
              </a:rPr>
              <a:t>(80 баллов) Существует легенда о греческом изобретателе Дедале (мастер, сделавший крылья Икару) и его племяннике, очень талантливом юноше, который придумал гончарный круг, первую в мире пилу и то, что лежит в этом ящике. За это он поплатился своей жизнью, так как завистливый дядя столкнул его с высокого городского вала.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(70 баллов) Самый древний этот предмет пролежал в земле 2000 лет.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(60 баллов) Под пеплом Помпеи археологи обнаружили много таких предметов, изготовленных из бронзы. В нашей стране это впервые было обнаружено при раскопках в Нижнем Новгороде.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(50 баллов) За многие сотни лет конструкция этого предмета практически не изменилась; настолько была совершенна.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(40 баллов) В Древней Греции умение пользоваться этим предметом считалось верхом совершенства, а умение решать задачи с его помощью – признаком высокого положения в обществе и большого ума.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(30 баллов) Этот предмет незаменим в архитектуре и строительстве.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(20 баллов) Автор «Трех толстяков» писатель </a:t>
            </a:r>
            <a:r>
              <a:rPr lang="ru-RU" sz="1200" kern="1200" dirty="0" err="1" smtClean="0">
                <a:solidFill>
                  <a:schemeClr val="tx1"/>
                </a:solidFill>
                <a:latin typeface="+mn-lt"/>
                <a:ea typeface="+mn-ea"/>
                <a:cs typeface="+mn-cs"/>
              </a:rPr>
              <a:t>Ю.Олеша</a:t>
            </a:r>
            <a:r>
              <a:rPr lang="ru-RU" sz="1200" kern="1200" dirty="0" smtClean="0">
                <a:solidFill>
                  <a:schemeClr val="tx1"/>
                </a:solidFill>
                <a:latin typeface="+mn-lt"/>
                <a:ea typeface="+mn-ea"/>
                <a:cs typeface="+mn-cs"/>
              </a:rPr>
              <a:t> писал: «В бархатном ложе лежит, плотно сжав ноги, холодный и сверкающий. У него тяжелая голова. Я намереваюсь поднять его, он неожиданно раскрывается и производит укол в руку».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(10 баллов) Этот предмет необходим для перенесения размеров с одного чертежа на другой, для построения равных углов.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(0 баллов) Об этом предмете придумана загадка: «Сговорились две ноги делать дуги и круги» </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Еще не так давно, до изобретения компьютера и специального программного обеспечения, инженеры и конструкторы чертили с помощью известных столетиями инструментов. Среди них -  хорошо знакомые всем линейки, циркули, лекала, угольники, транспортиры и многое другое. Большинство этих инструментов было изобретено в древности.</a:t>
            </a:r>
            <a:endParaRPr lang="ru-RU" dirty="0" smtClean="0"/>
          </a:p>
          <a:p>
            <a:r>
              <a:rPr lang="ru-RU" dirty="0" smtClean="0"/>
              <a:t> </a:t>
            </a:r>
            <a:endParaRPr lang="ru-RU" dirty="0" smtClean="0"/>
          </a:p>
          <a:p>
            <a:r>
              <a:rPr lang="ru-RU" dirty="0" smtClean="0"/>
              <a:t>  Например, памятники древней Ассирии и Вавилона, которым уже более трех тысяч лет, пестрят орнаментами из кругов идеально правильной формы. По свидетельству ученых, их невозможно было бы сделать без использования циркуля. Изобретение этого инструмента приписывают древним грекам, однако достоверных сведений на этот счет до сих пор нет. Самый древний металлический циркуль был найден в предместьях Франции на раскопках кургана. Его возраст датируется двумя тысячелетиями. Также циркули находили на руинах города Помпеи и даже во время археологических изысканий в Великом Новгороде.</a:t>
            </a:r>
            <a:endParaRPr lang="ru-RU" dirty="0" smtClean="0"/>
          </a:p>
          <a:p>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Для перехода к задаче необходимо нажать на портрет (право выбора).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Чтобы вернуться к главному меню, необходимо нажать на кнопку «Старинные задачи»</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Решение:</a:t>
            </a:r>
            <a:endParaRPr lang="ru-RU" dirty="0" smtClean="0"/>
          </a:p>
          <a:p>
            <a:r>
              <a:rPr lang="ru-RU" dirty="0" smtClean="0"/>
              <a:t>Часть жизни Диофанта ,протекшая от его рождения до женитьбы, выразится суммой дробей:  (1) действие на слайде: часть его жизни от женитьбы до смерти выразится разностью ; (2) действие на слайде.</a:t>
            </a:r>
            <a:r>
              <a:rPr lang="ru-RU" baseline="0" dirty="0" smtClean="0"/>
              <a:t> </a:t>
            </a:r>
            <a:r>
              <a:rPr lang="ru-RU" dirty="0" smtClean="0"/>
              <a:t>Эта часть, очевидно, равна 5+4=9 годам. Значит, Диофант умер, когда ему было (3) действие года.</a:t>
            </a:r>
            <a:endParaRPr lang="ru-RU" dirty="0" smtClean="0"/>
          </a:p>
          <a:p>
            <a:endParaRPr lang="ru-RU" dirty="0" smtClean="0"/>
          </a:p>
          <a:p>
            <a:pPr marL="0" marR="0" indent="0" algn="l" defTabSz="914400" rtl="0" eaLnBrk="1" fontAlgn="auto" latinLnBrk="0" hangingPunct="1">
              <a:lnSpc>
                <a:spcPct val="100000"/>
              </a:lnSpc>
              <a:spcBef>
                <a:spcPts val="0"/>
              </a:spcBef>
              <a:spcAft>
                <a:spcPts val="0"/>
              </a:spcAft>
              <a:buClrTx/>
              <a:buSzTx/>
              <a:buFontTx/>
              <a:buNone/>
              <a:defRPr/>
            </a:pPr>
            <a:r>
              <a:rPr lang="ru-RU" dirty="0" smtClean="0"/>
              <a:t>Визуализация решения –</a:t>
            </a:r>
            <a:r>
              <a:rPr lang="ru-RU" baseline="0" dirty="0" smtClean="0"/>
              <a:t> последовательная прокрутка колёсиком на мышке.</a:t>
            </a:r>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Решение: Поскольку лошадь съедает воз сена за месяц, то за год (12 месяцев) она съедает 12 возов сена. Так как коза съедает воз сена за 2 месяца, то за год она съедает 6 возов сена. И, наконец, поскольку овца съедает воз сена за 3 месяца, то за год она съедает 4 воза сена. Вместе же они за год съедят 12+6+4=22 воза сена. Тогда один воз сена они вместе съедят за 12:22=6/11 (шесть одиннадцатых) месяца.</a:t>
            </a:r>
            <a:endParaRPr lang="ru-RU" dirty="0" smtClean="0"/>
          </a:p>
          <a:p>
            <a:endParaRPr lang="ru-RU" dirty="0" smtClean="0"/>
          </a:p>
          <a:p>
            <a:r>
              <a:rPr lang="ru-RU" dirty="0" smtClean="0"/>
              <a:t>Визуализация решения – последовательная</a:t>
            </a:r>
            <a:r>
              <a:rPr lang="ru-RU" baseline="0" dirty="0" smtClean="0"/>
              <a:t> прокрутка колёсиком на мышке.</a:t>
            </a:r>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 Задумайте какое угодно двузначное число.</a:t>
            </a:r>
            <a:endParaRPr lang="ru-RU" dirty="0" smtClean="0"/>
          </a:p>
          <a:p>
            <a:r>
              <a:rPr lang="ru-RU" dirty="0" smtClean="0"/>
              <a:t>2. Прибавьте к нему 25.</a:t>
            </a:r>
            <a:endParaRPr lang="ru-RU" dirty="0" smtClean="0"/>
          </a:p>
          <a:p>
            <a:r>
              <a:rPr lang="ru-RU" dirty="0" smtClean="0"/>
              <a:t>3. Прибавьте ещё 125.</a:t>
            </a:r>
            <a:endParaRPr lang="ru-RU" dirty="0" smtClean="0"/>
          </a:p>
          <a:p>
            <a:r>
              <a:rPr lang="ru-RU" dirty="0" smtClean="0"/>
              <a:t>4. Засим вычтите 37.</a:t>
            </a:r>
            <a:endParaRPr lang="ru-RU" dirty="0" smtClean="0"/>
          </a:p>
          <a:p>
            <a:r>
              <a:rPr lang="ru-RU" dirty="0" smtClean="0"/>
              <a:t>5. Ещё вычтите то число, которое задумали.</a:t>
            </a:r>
            <a:endParaRPr lang="ru-RU" dirty="0" smtClean="0"/>
          </a:p>
          <a:p>
            <a:r>
              <a:rPr lang="ru-RU" dirty="0" smtClean="0"/>
              <a:t>6. Теперь остаток умножьте на 5.</a:t>
            </a:r>
            <a:endParaRPr lang="ru-RU" dirty="0" smtClean="0"/>
          </a:p>
          <a:p>
            <a:r>
              <a:rPr lang="ru-RU" dirty="0" smtClean="0"/>
              <a:t>7. Засим полученное число разделите на 2</a:t>
            </a:r>
            <a:endParaRPr lang="ru-RU" dirty="0" smtClean="0"/>
          </a:p>
          <a:p>
            <a:r>
              <a:rPr lang="ru-RU" dirty="0" smtClean="0"/>
              <a:t>Теперь посмотрим, что у вас получилось... Кажется, если не ошибаюсь, число 282,5.</a:t>
            </a:r>
            <a:endParaRPr lang="ru-RU" dirty="0" smtClean="0"/>
          </a:p>
          <a:p>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Решение</a:t>
            </a:r>
            <a:endParaRPr lang="ru-RU" dirty="0" smtClean="0"/>
          </a:p>
          <a:p>
            <a:r>
              <a:rPr lang="ru-RU" dirty="0" smtClean="0"/>
              <a:t>Из наследства должна быть выделена одна часть матери, две такие же части сыну, а половина такой же части дочери. Все наследство должно быть разделено на 1+2+1/2=3 1/2части. Одна часть составляет 14000:3 ½ =4000 рублей. Следовательно, мать должна получить 4000 рублей, сын 8000 рублей, дочь 2000 рублей. </a:t>
            </a:r>
            <a:endParaRPr lang="ru-RU" dirty="0" smtClean="0"/>
          </a:p>
          <a:p>
            <a:endParaRPr lang="ru-RU" dirty="0" smtClean="0"/>
          </a:p>
          <a:p>
            <a:r>
              <a:rPr lang="ru-RU" dirty="0" smtClean="0"/>
              <a:t>Демонстрация решения – последовательная прокрутка колёсиком</a:t>
            </a:r>
            <a:r>
              <a:rPr lang="ru-RU" baseline="0" dirty="0" smtClean="0"/>
              <a:t> мышки</a:t>
            </a:r>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ru-RU" dirty="0" smtClean="0"/>
              <a:t>Чтобы вернуться к главному меню, необходимо нажать на кнопку «Решаем ребусы»</a:t>
            </a:r>
            <a:endParaRPr lang="ru-RU" dirty="0" smtClean="0"/>
          </a:p>
          <a:p>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Мир, в котором мы живем, наполнен геометрией домов и улиц, гор и полей, творениями природы. Лучше ориентироваться в нем, открывать новое, понимать красоту и мудрость окружающего мира помогает нам хорошее знание такого предмета как геометрия.</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Геометрия зародилась в глубокой древности. Древние египтяне были замечательными инженерами. Еще в древности они говорили: «Все боится времени, но само время боится пирамид». В Египте существовала такая профессия как </a:t>
            </a:r>
            <a:r>
              <a:rPr lang="ru-RU" sz="1200" kern="1200" dirty="0" err="1" smtClean="0">
                <a:solidFill>
                  <a:schemeClr val="tx1"/>
                </a:solidFill>
                <a:latin typeface="+mn-lt"/>
                <a:ea typeface="+mn-ea"/>
                <a:cs typeface="+mn-cs"/>
              </a:rPr>
              <a:t>гарпедонапт</a:t>
            </a:r>
            <a:r>
              <a:rPr lang="ru-RU" sz="1200" kern="1200" dirty="0" smtClean="0">
                <a:solidFill>
                  <a:schemeClr val="tx1"/>
                </a:solidFill>
                <a:latin typeface="+mn-lt"/>
                <a:ea typeface="+mn-ea"/>
                <a:cs typeface="+mn-cs"/>
              </a:rPr>
              <a:t> или </a:t>
            </a:r>
            <a:r>
              <a:rPr lang="ru-RU" sz="1200" kern="1200" dirty="0" err="1" smtClean="0">
                <a:solidFill>
                  <a:schemeClr val="tx1"/>
                </a:solidFill>
                <a:latin typeface="+mn-lt"/>
                <a:ea typeface="+mn-ea"/>
                <a:cs typeface="+mn-cs"/>
              </a:rPr>
              <a:t>натягиватель</a:t>
            </a:r>
            <a:r>
              <a:rPr lang="ru-RU" sz="1200" kern="1200" dirty="0" smtClean="0">
                <a:solidFill>
                  <a:schemeClr val="tx1"/>
                </a:solidFill>
                <a:latin typeface="+mn-lt"/>
                <a:ea typeface="+mn-ea"/>
                <a:cs typeface="+mn-cs"/>
              </a:rPr>
              <a:t> веревки.</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Переход к слайду с </a:t>
            </a:r>
            <a:r>
              <a:rPr lang="ru-RU" sz="1200" kern="1200" dirty="0" err="1" smtClean="0">
                <a:solidFill>
                  <a:schemeClr val="tx1"/>
                </a:solidFill>
                <a:latin typeface="+mn-lt"/>
                <a:ea typeface="+mn-ea"/>
                <a:cs typeface="+mn-cs"/>
              </a:rPr>
              <a:t>вопросоп</a:t>
            </a:r>
            <a:r>
              <a:rPr lang="ru-RU" sz="1200" kern="1200" baseline="0" dirty="0" smtClean="0">
                <a:solidFill>
                  <a:schemeClr val="tx1"/>
                </a:solidFill>
                <a:latin typeface="+mn-lt"/>
                <a:ea typeface="+mn-ea"/>
                <a:cs typeface="+mn-cs"/>
              </a:rPr>
              <a:t> осуществляется нажатием на управляющую кнопку со знаком вопроса.</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ru-RU" sz="1200" kern="1200" dirty="0" smtClean="0">
                <a:solidFill>
                  <a:schemeClr val="tx1"/>
                </a:solidFill>
                <a:latin typeface="+mn-lt"/>
                <a:ea typeface="+mn-ea"/>
                <a:cs typeface="+mn-cs"/>
              </a:rPr>
              <a:t>Использован эффект «анимированная </a:t>
            </a:r>
            <a:r>
              <a:rPr lang="ru-RU" sz="1200" kern="1200" dirty="0" err="1" smtClean="0">
                <a:solidFill>
                  <a:schemeClr val="tx1"/>
                </a:solidFill>
                <a:latin typeface="+mn-lt"/>
                <a:ea typeface="+mn-ea"/>
                <a:cs typeface="+mn-cs"/>
              </a:rPr>
              <a:t>сорбонка</a:t>
            </a:r>
            <a:r>
              <a:rPr lang="ru-RU" sz="1200" kern="1200" dirty="0" smtClean="0">
                <a:solidFill>
                  <a:schemeClr val="tx1"/>
                </a:solidFill>
                <a:latin typeface="+mn-lt"/>
                <a:ea typeface="+mn-ea"/>
                <a:cs typeface="+mn-cs"/>
              </a:rPr>
              <a:t>». Для визуализации правильного ответа  нажмите на прямоугольник с ребусом.</a:t>
            </a:r>
            <a:endParaRPr lang="ru-RU" dirty="0" smtClean="0"/>
          </a:p>
          <a:p>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ru-RU" sz="1200" kern="1200" dirty="0" smtClean="0">
                <a:solidFill>
                  <a:schemeClr val="tx1"/>
                </a:solidFill>
                <a:latin typeface="+mn-lt"/>
                <a:ea typeface="+mn-ea"/>
                <a:cs typeface="+mn-cs"/>
              </a:rPr>
              <a:t>Использован эффект «анимированная </a:t>
            </a:r>
            <a:r>
              <a:rPr lang="ru-RU" sz="1200" kern="1200" dirty="0" err="1" smtClean="0">
                <a:solidFill>
                  <a:schemeClr val="tx1"/>
                </a:solidFill>
                <a:latin typeface="+mn-lt"/>
                <a:ea typeface="+mn-ea"/>
                <a:cs typeface="+mn-cs"/>
              </a:rPr>
              <a:t>сорбонка</a:t>
            </a:r>
            <a:r>
              <a:rPr lang="ru-RU" sz="1200" kern="1200" dirty="0" smtClean="0">
                <a:solidFill>
                  <a:schemeClr val="tx1"/>
                </a:solidFill>
                <a:latin typeface="+mn-lt"/>
                <a:ea typeface="+mn-ea"/>
                <a:cs typeface="+mn-cs"/>
              </a:rPr>
              <a:t>». Для визуализации правильного ответа  нажмите на прямоугольник с ребусом.</a:t>
            </a:r>
            <a:endParaRPr lang="ru-RU" dirty="0" smtClean="0"/>
          </a:p>
          <a:p>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ru-RU" sz="1200" kern="1200" dirty="0" smtClean="0">
                <a:solidFill>
                  <a:schemeClr val="tx1"/>
                </a:solidFill>
                <a:latin typeface="+mn-lt"/>
                <a:ea typeface="+mn-ea"/>
                <a:cs typeface="+mn-cs"/>
              </a:rPr>
              <a:t>Использован эффект «анимированная </a:t>
            </a:r>
            <a:r>
              <a:rPr lang="ru-RU" sz="1200" kern="1200" dirty="0" err="1" smtClean="0">
                <a:solidFill>
                  <a:schemeClr val="tx1"/>
                </a:solidFill>
                <a:latin typeface="+mn-lt"/>
                <a:ea typeface="+mn-ea"/>
                <a:cs typeface="+mn-cs"/>
              </a:rPr>
              <a:t>сорбонка</a:t>
            </a:r>
            <a:r>
              <a:rPr lang="ru-RU" sz="1200" kern="1200" dirty="0" smtClean="0">
                <a:solidFill>
                  <a:schemeClr val="tx1"/>
                </a:solidFill>
                <a:latin typeface="+mn-lt"/>
                <a:ea typeface="+mn-ea"/>
                <a:cs typeface="+mn-cs"/>
              </a:rPr>
              <a:t>». Для визуализации правильного ответа  нажмите на прямоугольник с ребусом.</a:t>
            </a:r>
            <a:endParaRPr lang="ru-RU" dirty="0" smtClean="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Использован </a:t>
            </a:r>
            <a:r>
              <a:rPr lang="ru-RU" sz="1200" kern="1200" dirty="0" smtClean="0">
                <a:solidFill>
                  <a:schemeClr val="tx1"/>
                </a:solidFill>
                <a:latin typeface="+mn-lt"/>
                <a:ea typeface="+mn-ea"/>
                <a:cs typeface="+mn-cs"/>
              </a:rPr>
              <a:t>эффект «анимированная </a:t>
            </a:r>
            <a:r>
              <a:rPr lang="ru-RU" sz="1200" kern="1200" dirty="0" err="1" smtClean="0">
                <a:solidFill>
                  <a:schemeClr val="tx1"/>
                </a:solidFill>
                <a:latin typeface="+mn-lt"/>
                <a:ea typeface="+mn-ea"/>
                <a:cs typeface="+mn-cs"/>
              </a:rPr>
              <a:t>сорбонка</a:t>
            </a:r>
            <a:r>
              <a:rPr lang="ru-RU" sz="1200" kern="1200" dirty="0" smtClean="0">
                <a:solidFill>
                  <a:schemeClr val="tx1"/>
                </a:solidFill>
                <a:latin typeface="+mn-lt"/>
                <a:ea typeface="+mn-ea"/>
                <a:cs typeface="+mn-cs"/>
              </a:rPr>
              <a:t>». Для визуализации правильного ответа  нажмите на прямоугольник с ребусом.</a:t>
            </a:r>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Использован </a:t>
            </a:r>
            <a:r>
              <a:rPr lang="ru-RU" sz="1200" kern="1200" dirty="0" smtClean="0">
                <a:solidFill>
                  <a:schemeClr val="tx1"/>
                </a:solidFill>
                <a:latin typeface="+mn-lt"/>
                <a:ea typeface="+mn-ea"/>
                <a:cs typeface="+mn-cs"/>
              </a:rPr>
              <a:t>эффект «анимированная </a:t>
            </a:r>
            <a:r>
              <a:rPr lang="ru-RU" sz="1200" kern="1200" dirty="0" err="1" smtClean="0">
                <a:solidFill>
                  <a:schemeClr val="tx1"/>
                </a:solidFill>
                <a:latin typeface="+mn-lt"/>
                <a:ea typeface="+mn-ea"/>
                <a:cs typeface="+mn-cs"/>
              </a:rPr>
              <a:t>сорбонка</a:t>
            </a:r>
            <a:r>
              <a:rPr lang="ru-RU" sz="1200" kern="1200" dirty="0" smtClean="0">
                <a:solidFill>
                  <a:schemeClr val="tx1"/>
                </a:solidFill>
                <a:latin typeface="+mn-lt"/>
                <a:ea typeface="+mn-ea"/>
                <a:cs typeface="+mn-cs"/>
              </a:rPr>
              <a:t>». Для визуализации правильного ответа  нажмите на прямоугольник с </a:t>
            </a:r>
            <a:r>
              <a:rPr lang="ru-RU" sz="1200" kern="1200" dirty="0" err="1" smtClean="0">
                <a:solidFill>
                  <a:schemeClr val="tx1"/>
                </a:solidFill>
                <a:latin typeface="+mn-lt"/>
                <a:ea typeface="+mn-ea"/>
                <a:cs typeface="+mn-cs"/>
              </a:rPr>
              <a:t>ребусом.ии</a:t>
            </a:r>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err="1" smtClean="0">
                <a:solidFill>
                  <a:schemeClr val="tx1"/>
                </a:solidFill>
                <a:latin typeface="+mn-lt"/>
                <a:ea typeface="+mn-ea"/>
                <a:cs typeface="+mn-cs"/>
              </a:rPr>
              <a:t>спользован</a:t>
            </a:r>
            <a:r>
              <a:rPr lang="ru-RU" sz="1200" kern="1200" dirty="0" smtClean="0">
                <a:solidFill>
                  <a:schemeClr val="tx1"/>
                </a:solidFill>
                <a:latin typeface="+mn-lt"/>
                <a:ea typeface="+mn-ea"/>
                <a:cs typeface="+mn-cs"/>
              </a:rPr>
              <a:t> эффект «анимированная </a:t>
            </a:r>
            <a:r>
              <a:rPr lang="ru-RU" sz="1200" kern="1200" dirty="0" err="1" smtClean="0">
                <a:solidFill>
                  <a:schemeClr val="tx1"/>
                </a:solidFill>
                <a:latin typeface="+mn-lt"/>
                <a:ea typeface="+mn-ea"/>
                <a:cs typeface="+mn-cs"/>
              </a:rPr>
              <a:t>сорбонка</a:t>
            </a:r>
            <a:r>
              <a:rPr lang="ru-RU" sz="1200" kern="1200" dirty="0" smtClean="0">
                <a:solidFill>
                  <a:schemeClr val="tx1"/>
                </a:solidFill>
                <a:latin typeface="+mn-lt"/>
                <a:ea typeface="+mn-ea"/>
                <a:cs typeface="+mn-cs"/>
              </a:rPr>
              <a:t>». Для визуализации правильного ответа  нажмите на прямоугольник с ребусом.</a:t>
            </a:r>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Использован эффект «анимированная </a:t>
            </a:r>
            <a:r>
              <a:rPr lang="ru-RU" dirty="0" err="1" smtClean="0"/>
              <a:t>сорбонка</a:t>
            </a:r>
            <a:r>
              <a:rPr lang="ru-RU" dirty="0" smtClean="0"/>
              <a:t>». Для визуализации правильного ответа  нажмите на прямоугольник с вопросом.</a:t>
            </a:r>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Искусны были египетские писцы и </a:t>
            </a:r>
            <a:r>
              <a:rPr lang="ru-RU" sz="1200" kern="1200" dirty="0" err="1" smtClean="0">
                <a:solidFill>
                  <a:schemeClr val="tx1"/>
                </a:solidFill>
                <a:latin typeface="+mn-lt"/>
                <a:ea typeface="+mn-ea"/>
                <a:cs typeface="+mn-cs"/>
              </a:rPr>
              <a:t>гарпедонавты</a:t>
            </a:r>
            <a:r>
              <a:rPr lang="ru-RU" sz="1200" kern="1200" dirty="0" smtClean="0">
                <a:solidFill>
                  <a:schemeClr val="tx1"/>
                </a:solidFill>
                <a:latin typeface="+mn-lt"/>
                <a:ea typeface="+mn-ea"/>
                <a:cs typeface="+mn-cs"/>
              </a:rPr>
              <a:t>. Но однажды им пришлось устыдиться, потому что пришелец из далекой Греции оказался намного искуснее их. Египтяне задали ему трудную задачу: найти высоту пирамиды. Он нашел простое и красивое решение.</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ru-RU" dirty="0" smtClean="0"/>
              <a:t>Использован эффект «анимированная </a:t>
            </a:r>
            <a:r>
              <a:rPr lang="ru-RU" dirty="0" err="1" smtClean="0"/>
              <a:t>сорбонка</a:t>
            </a:r>
            <a:r>
              <a:rPr lang="ru-RU" dirty="0" smtClean="0"/>
              <a:t>». Для визуализации правильного ответа  нажмите на прямоугольник с вопросом.</a:t>
            </a:r>
            <a:endParaRPr lang="ru-RU" dirty="0" smtClean="0"/>
          </a:p>
          <a:p>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Черновая работа была выполнена на протяжении веков в Вавилоне и Египте. На долю греческих ученых выпало систематизирование материала. Древнегреческий философ, проводящий беседы со своими учениками, одним из девизов своей школы провозгласил: «Не знающие геометрии не допускаются». Было это примерно 2400 лет тому назад.</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ru-RU" sz="1200" kern="1200" dirty="0" smtClean="0">
                <a:solidFill>
                  <a:schemeClr val="tx1"/>
                </a:solidFill>
                <a:latin typeface="+mn-lt"/>
                <a:ea typeface="+mn-ea"/>
                <a:cs typeface="+mn-cs"/>
              </a:rPr>
              <a:t>Использован эффект «анимированная </a:t>
            </a:r>
            <a:r>
              <a:rPr lang="ru-RU" sz="1200" kern="1200" dirty="0" err="1" smtClean="0">
                <a:solidFill>
                  <a:schemeClr val="tx1"/>
                </a:solidFill>
                <a:latin typeface="+mn-lt"/>
                <a:ea typeface="+mn-ea"/>
                <a:cs typeface="+mn-cs"/>
              </a:rPr>
              <a:t>сорбонка</a:t>
            </a:r>
            <a:r>
              <a:rPr lang="ru-RU" sz="1200" kern="1200" dirty="0" smtClean="0">
                <a:solidFill>
                  <a:schemeClr val="tx1"/>
                </a:solidFill>
                <a:latin typeface="+mn-lt"/>
                <a:ea typeface="+mn-ea"/>
                <a:cs typeface="+mn-cs"/>
              </a:rPr>
              <a:t>». Для визуализации правильного ответа  нажмите на прямоугольник с вопросом.</a:t>
            </a:r>
            <a:endParaRPr lang="ru-RU" dirty="0" smtClean="0"/>
          </a:p>
          <a:p>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Это время было особой эпохой не только в Греции, но и почти во всей </a:t>
            </a:r>
            <a:r>
              <a:rPr lang="ru-RU" sz="1200" kern="1200" dirty="0" err="1" smtClean="0">
                <a:solidFill>
                  <a:schemeClr val="tx1"/>
                </a:solidFill>
                <a:latin typeface="+mn-lt"/>
                <a:ea typeface="+mn-ea"/>
                <a:cs typeface="+mn-cs"/>
              </a:rPr>
              <a:t>ойкумени</a:t>
            </a:r>
            <a:r>
              <a:rPr lang="ru-RU" sz="1200" kern="1200" dirty="0" smtClean="0">
                <a:solidFill>
                  <a:schemeClr val="tx1"/>
                </a:solidFill>
                <a:latin typeface="+mn-lt"/>
                <a:ea typeface="+mn-ea"/>
                <a:cs typeface="+mn-cs"/>
              </a:rPr>
              <a:t> – известном греками обитаемом мире. Как весной, не сговариваясь, сразу зацветают все яблони, точно также в это время возникали новые идеи и учения. В это время Гомер писал свою поэму «Одиссея». В ней говорится об ученом, который объехал мир и поселился на острове Кротон с преданными ему учеными.</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FD0FAF0F-10CE-4686-9D54-F8AEC2322808}" type="slidenum">
              <a:rPr lang="ru-RU" smtClean="0"/>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2290" name="Picture 2" descr="http://www.1zoom.ru/big2/41/143444-frederika.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4E6744A-5F2C-4604-BC15-C16AAA51467A}"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9AB9E4-0EE1-4BDC-8F79-CC3C5F04B779}"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4E6744A-5F2C-4604-BC15-C16AAA51467A}"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E9AB9E4-0EE1-4BDC-8F79-CC3C5F04B779}"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4E6744A-5F2C-4604-BC15-C16AAA51467A}"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E9AB9E4-0EE1-4BDC-8F79-CC3C5F04B779}"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http://www.1zoom.ru/big2/41/143444-frederika.jpg"/>
          <p:cNvPicPr>
            <a:picLocks noChangeAspect="1" noChangeArrowheads="1"/>
          </p:cNvPicPr>
          <p:nvPr userDrawn="1"/>
        </p:nvPicPr>
        <p:blipFill>
          <a:blip r:embed="rId4" cstate="email"/>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6744A-5F2C-4604-BC15-C16AAA51467A}" type="datetimeFigureOut">
              <a:rPr lang="ru-RU" smtClean="0"/>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AB9E4-0EE1-4BDC-8F79-CC3C5F04B779}" type="slidenum">
              <a:rPr lang="ru-RU" smtClean="0"/>
            </a:fld>
            <a:endParaRPr lang="ru-RU"/>
          </a:p>
        </p:txBody>
      </p:sp>
      <p:sp>
        <p:nvSpPr>
          <p:cNvPr id="8" name="Скругленный прямоугольник 7"/>
          <p:cNvSpPr/>
          <p:nvPr userDrawn="1"/>
        </p:nvSpPr>
        <p:spPr>
          <a:xfrm>
            <a:off x="251520" y="332656"/>
            <a:ext cx="8640960" cy="6264696"/>
          </a:xfrm>
          <a:prstGeom prst="round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GIF"/><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slide" Target="slide3.xml"/><Relationship Id="rId2" Type="http://schemas.openxmlformats.org/officeDocument/2006/relationships/image" Target="../media/image34.png"/><Relationship Id="rId1"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14.jpeg"/><Relationship Id="rId4" Type="http://schemas.openxmlformats.org/officeDocument/2006/relationships/image" Target="../media/image13.GIF"/><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slide" Target="slide3.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slide" Target="slide8.xml"/><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image" Target="../media/image39.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slide" Target="slide3.xml"/><Relationship Id="rId1"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slide" Target="slide8.xml"/><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slide" Target="slide3.xml"/><Relationship Id="rId2" Type="http://schemas.openxmlformats.org/officeDocument/2006/relationships/image" Target="../media/image45.jpeg"/><Relationship Id="rId1" Type="http://schemas.openxmlformats.org/officeDocument/2006/relationships/image" Target="../media/image44.jpe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50.jpeg"/><Relationship Id="rId7" Type="http://schemas.openxmlformats.org/officeDocument/2006/relationships/image" Target="../media/image49.jpeg"/><Relationship Id="rId6" Type="http://schemas.openxmlformats.org/officeDocument/2006/relationships/image" Target="../media/image48.jpeg"/><Relationship Id="rId5" Type="http://schemas.openxmlformats.org/officeDocument/2006/relationships/image" Target="../media/image16.png"/><Relationship Id="rId4" Type="http://schemas.openxmlformats.org/officeDocument/2006/relationships/image" Target="../media/image13.GIF"/><Relationship Id="rId3" Type="http://schemas.openxmlformats.org/officeDocument/2006/relationships/slide" Target="slide13.xml"/><Relationship Id="rId2" Type="http://schemas.openxmlformats.org/officeDocument/2006/relationships/image" Target="../media/image47.jpeg"/><Relationship Id="rId10" Type="http://schemas.openxmlformats.org/officeDocument/2006/relationships/notesSlide" Target="../notesSlides/notesSlide15.xml"/><Relationship Id="rId1" Type="http://schemas.openxmlformats.org/officeDocument/2006/relationships/image" Target="../media/image46.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52.jpeg"/><Relationship Id="rId2" Type="http://schemas.openxmlformats.org/officeDocument/2006/relationships/slide" Target="slide3.xml"/><Relationship Id="rId1" Type="http://schemas.openxmlformats.org/officeDocument/2006/relationships/image" Target="../media/image51.jpeg"/></Relationships>
</file>

<file path=ppt/slides/_rels/slide19.xml.rels><?xml version="1.0" encoding="UTF-8" standalone="yes"?>
<Relationships xmlns="http://schemas.openxmlformats.org/package/2006/relationships"><Relationship Id="rId9" Type="http://schemas.openxmlformats.org/officeDocument/2006/relationships/image" Target="../media/image58.jpeg"/><Relationship Id="rId8" Type="http://schemas.openxmlformats.org/officeDocument/2006/relationships/slide" Target="slide22.xml"/><Relationship Id="rId7" Type="http://schemas.openxmlformats.org/officeDocument/2006/relationships/image" Target="../media/image57.png"/><Relationship Id="rId6" Type="http://schemas.openxmlformats.org/officeDocument/2006/relationships/slide" Target="slide20.xml"/><Relationship Id="rId5" Type="http://schemas.openxmlformats.org/officeDocument/2006/relationships/image" Target="../media/image56.jpeg"/><Relationship Id="rId4" Type="http://schemas.openxmlformats.org/officeDocument/2006/relationships/image" Target="../media/image55.jpeg"/><Relationship Id="rId3" Type="http://schemas.openxmlformats.org/officeDocument/2006/relationships/image" Target="../media/image54.jpeg"/><Relationship Id="rId2" Type="http://schemas.openxmlformats.org/officeDocument/2006/relationships/image" Target="../media/image53.jpeg"/><Relationship Id="rId13" Type="http://schemas.openxmlformats.org/officeDocument/2006/relationships/notesSlide" Target="../notesSlides/notesSlide17.xml"/><Relationship Id="rId12" Type="http://schemas.openxmlformats.org/officeDocument/2006/relationships/slideLayout" Target="../slideLayouts/slideLayout2.xml"/><Relationship Id="rId11" Type="http://schemas.openxmlformats.org/officeDocument/2006/relationships/image" Target="../media/image59.jpeg"/><Relationship Id="rId10" Type="http://schemas.openxmlformats.org/officeDocument/2006/relationships/slide" Target="slide24.xml"/><Relationship Id="rId1" Type="http://schemas.openxmlformats.org/officeDocument/2006/relationships/slide" Target="slide2.xml"/></Relationships>
</file>

<file path=ppt/slides/_rels/slide2.xml.rels><?xml version="1.0" encoding="UTF-8" standalone="yes"?>
<Relationships xmlns="http://schemas.openxmlformats.org/package/2006/relationships"><Relationship Id="rId9" Type="http://schemas.openxmlformats.org/officeDocument/2006/relationships/slide" Target="slide19.xml"/><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31.xml"/><Relationship Id="rId3" Type="http://schemas.openxmlformats.org/officeDocument/2006/relationships/image" Target="../media/image6.png"/><Relationship Id="rId2" Type="http://schemas.openxmlformats.org/officeDocument/2006/relationships/image" Target="../media/image5.png"/><Relationship Id="rId16" Type="http://schemas.openxmlformats.org/officeDocument/2006/relationships/notesSlide" Target="../notesSlides/notesSlide1.xml"/><Relationship Id="rId15" Type="http://schemas.openxmlformats.org/officeDocument/2006/relationships/slideLayout" Target="../slideLayouts/slideLayout2.xml"/><Relationship Id="rId14" Type="http://schemas.openxmlformats.org/officeDocument/2006/relationships/image" Target="../media/image11.GIF"/><Relationship Id="rId13" Type="http://schemas.openxmlformats.org/officeDocument/2006/relationships/slide" Target="slide38.xml"/><Relationship Id="rId12" Type="http://schemas.openxmlformats.org/officeDocument/2006/relationships/image" Target="../media/image3.GIF"/><Relationship Id="rId11" Type="http://schemas.openxmlformats.org/officeDocument/2006/relationships/image" Target="../media/image2.jpeg"/><Relationship Id="rId10" Type="http://schemas.openxmlformats.org/officeDocument/2006/relationships/slide" Target="slide26.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slide" Target="slide19.xml"/><Relationship Id="rId3" Type="http://schemas.openxmlformats.org/officeDocument/2006/relationships/slide" Target="slide21.xml"/><Relationship Id="rId2" Type="http://schemas.openxmlformats.org/officeDocument/2006/relationships/image" Target="../media/image54.jpeg"/><Relationship Id="rId1" Type="http://schemas.openxmlformats.org/officeDocument/2006/relationships/image" Target="../media/image60.pn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6.jpeg"/><Relationship Id="rId7" Type="http://schemas.openxmlformats.org/officeDocument/2006/relationships/image" Target="../media/image65.jpeg"/><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 Id="rId3" Type="http://schemas.openxmlformats.org/officeDocument/2006/relationships/image" Target="../media/image61.jpeg"/><Relationship Id="rId2" Type="http://schemas.openxmlformats.org/officeDocument/2006/relationships/slide" Target="slide19.xml"/><Relationship Id="rId10" Type="http://schemas.openxmlformats.org/officeDocument/2006/relationships/notesSlide" Target="../notesSlides/notesSlide19.xml"/><Relationship Id="rId1" Type="http://schemas.openxmlformats.org/officeDocument/2006/relationships/image" Target="../media/image57.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image" Target="../media/image68.jpeg"/><Relationship Id="rId3" Type="http://schemas.openxmlformats.org/officeDocument/2006/relationships/image" Target="../media/image67.jpeg"/><Relationship Id="rId2" Type="http://schemas.openxmlformats.org/officeDocument/2006/relationships/slide" Target="slide22.xml"/><Relationship Id="rId1" Type="http://schemas.openxmlformats.org/officeDocument/2006/relationships/image" Target="../media/image55.jpe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slide" Target="slide19.xml"/><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image" Target="../media/image69.jpe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72.jpeg"/><Relationship Id="rId2" Type="http://schemas.openxmlformats.org/officeDocument/2006/relationships/slide" Target="slide19.xml"/><Relationship Id="rId1" Type="http://schemas.openxmlformats.org/officeDocument/2006/relationships/image" Target="../media/image56.jpeg"/></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 Id="rId3" Type="http://schemas.openxmlformats.org/officeDocument/2006/relationships/image" Target="../media/image74.jpeg"/><Relationship Id="rId2" Type="http://schemas.openxmlformats.org/officeDocument/2006/relationships/slide" Target="slide19.xml"/><Relationship Id="rId1" Type="http://schemas.openxmlformats.org/officeDocument/2006/relationships/image" Target="../media/image73.png"/></Relationships>
</file>

<file path=ppt/slides/_rels/slide26.xml.rels><?xml version="1.0" encoding="UTF-8" standalone="yes"?>
<Relationships xmlns="http://schemas.openxmlformats.org/package/2006/relationships"><Relationship Id="rId9" Type="http://schemas.openxmlformats.org/officeDocument/2006/relationships/image" Target="../media/image80.jpeg"/><Relationship Id="rId8" Type="http://schemas.openxmlformats.org/officeDocument/2006/relationships/slide" Target="slide30.xml"/><Relationship Id="rId7" Type="http://schemas.openxmlformats.org/officeDocument/2006/relationships/image" Target="../media/image79.jpeg"/><Relationship Id="rId6" Type="http://schemas.openxmlformats.org/officeDocument/2006/relationships/slide" Target="slide29.xml"/><Relationship Id="rId5" Type="http://schemas.openxmlformats.org/officeDocument/2006/relationships/image" Target="../media/image78.jpeg"/><Relationship Id="rId4" Type="http://schemas.openxmlformats.org/officeDocument/2006/relationships/slide" Target="slide28.xml"/><Relationship Id="rId3" Type="http://schemas.openxmlformats.org/officeDocument/2006/relationships/image" Target="../media/image77.jpeg"/><Relationship Id="rId2" Type="http://schemas.openxmlformats.org/officeDocument/2006/relationships/slide" Target="slide27.xml"/><Relationship Id="rId13" Type="http://schemas.openxmlformats.org/officeDocument/2006/relationships/notesSlide" Target="../notesSlides/notesSlide24.xml"/><Relationship Id="rId12" Type="http://schemas.openxmlformats.org/officeDocument/2006/relationships/slideLayout" Target="../slideLayouts/slideLayout2.xml"/><Relationship Id="rId11" Type="http://schemas.openxmlformats.org/officeDocument/2006/relationships/image" Target="../media/image2.jpeg"/><Relationship Id="rId10" Type="http://schemas.openxmlformats.org/officeDocument/2006/relationships/image" Target="../media/image3.GIF"/><Relationship Id="rId1" Type="http://schemas.openxmlformats.org/officeDocument/2006/relationships/slide" Target="slide2.xml"/></Relationships>
</file>

<file path=ppt/slides/_rels/slide27.xml.rels><?xml version="1.0" encoding="UTF-8" standalone="yes"?>
<Relationships xmlns="http://schemas.openxmlformats.org/package/2006/relationships"><Relationship Id="rId9" Type="http://schemas.openxmlformats.org/officeDocument/2006/relationships/image" Target="../media/image84.wmf"/><Relationship Id="rId8" Type="http://schemas.openxmlformats.org/officeDocument/2006/relationships/oleObject" Target="../embeddings/oleObject4.bin"/><Relationship Id="rId7" Type="http://schemas.openxmlformats.org/officeDocument/2006/relationships/image" Target="../media/image83.wmf"/><Relationship Id="rId6" Type="http://schemas.openxmlformats.org/officeDocument/2006/relationships/oleObject" Target="../embeddings/oleObject3.bin"/><Relationship Id="rId5" Type="http://schemas.openxmlformats.org/officeDocument/2006/relationships/image" Target="../media/image82.wmf"/><Relationship Id="rId4" Type="http://schemas.openxmlformats.org/officeDocument/2006/relationships/oleObject" Target="../embeddings/oleObject2.bin"/><Relationship Id="rId3" Type="http://schemas.openxmlformats.org/officeDocument/2006/relationships/image" Target="../media/image81.wmf"/><Relationship Id="rId2" Type="http://schemas.openxmlformats.org/officeDocument/2006/relationships/oleObject" Target="../embeddings/oleObject1.bin"/><Relationship Id="rId19" Type="http://schemas.openxmlformats.org/officeDocument/2006/relationships/notesSlide" Target="../notesSlides/notesSlide25.xml"/><Relationship Id="rId18" Type="http://schemas.openxmlformats.org/officeDocument/2006/relationships/vmlDrawing" Target="../drawings/vmlDrawing1.vml"/><Relationship Id="rId17" Type="http://schemas.openxmlformats.org/officeDocument/2006/relationships/slideLayout" Target="../slideLayouts/slideLayout2.xml"/><Relationship Id="rId16" Type="http://schemas.openxmlformats.org/officeDocument/2006/relationships/slide" Target="slide26.xml"/><Relationship Id="rId15" Type="http://schemas.openxmlformats.org/officeDocument/2006/relationships/image" Target="../media/image87.wmf"/><Relationship Id="rId14" Type="http://schemas.openxmlformats.org/officeDocument/2006/relationships/oleObject" Target="../embeddings/oleObject7.bin"/><Relationship Id="rId13" Type="http://schemas.openxmlformats.org/officeDocument/2006/relationships/image" Target="../media/image86.wmf"/><Relationship Id="rId12" Type="http://schemas.openxmlformats.org/officeDocument/2006/relationships/oleObject" Target="../embeddings/oleObject6.bin"/><Relationship Id="rId11" Type="http://schemas.openxmlformats.org/officeDocument/2006/relationships/image" Target="../media/image85.wmf"/><Relationship Id="rId10" Type="http://schemas.openxmlformats.org/officeDocument/2006/relationships/oleObject" Target="../embeddings/oleObject5.bin"/><Relationship Id="rId1" Type="http://schemas.openxmlformats.org/officeDocument/2006/relationships/image" Target="../media/image77.jpeg"/></Relationships>
</file>

<file path=ppt/slides/_rels/slide28.xml.rels><?xml version="1.0" encoding="UTF-8" standalone="yes"?>
<Relationships xmlns="http://schemas.openxmlformats.org/package/2006/relationships"><Relationship Id="rId9" Type="http://schemas.openxmlformats.org/officeDocument/2006/relationships/oleObject" Target="../embeddings/oleObject9.bin"/><Relationship Id="rId8" Type="http://schemas.openxmlformats.org/officeDocument/2006/relationships/image" Target="../media/image92.wmf"/><Relationship Id="rId7" Type="http://schemas.openxmlformats.org/officeDocument/2006/relationships/oleObject" Target="../embeddings/oleObject8.bin"/><Relationship Id="rId6" Type="http://schemas.openxmlformats.org/officeDocument/2006/relationships/image" Target="../media/image91.jpeg"/><Relationship Id="rId5" Type="http://schemas.openxmlformats.org/officeDocument/2006/relationships/image" Target="../media/image90.png"/><Relationship Id="rId4" Type="http://schemas.openxmlformats.org/officeDocument/2006/relationships/image" Target="../media/image89.png"/><Relationship Id="rId3" Type="http://schemas.openxmlformats.org/officeDocument/2006/relationships/image" Target="../media/image88.png"/><Relationship Id="rId2" Type="http://schemas.openxmlformats.org/officeDocument/2006/relationships/image" Target="../media/image78.jpeg"/><Relationship Id="rId17" Type="http://schemas.openxmlformats.org/officeDocument/2006/relationships/notesSlide" Target="../notesSlides/notesSlide26.xml"/><Relationship Id="rId16" Type="http://schemas.openxmlformats.org/officeDocument/2006/relationships/vmlDrawing" Target="../drawings/vmlDrawing2.vml"/><Relationship Id="rId15" Type="http://schemas.openxmlformats.org/officeDocument/2006/relationships/slideLayout" Target="../slideLayouts/slideLayout2.xml"/><Relationship Id="rId14" Type="http://schemas.openxmlformats.org/officeDocument/2006/relationships/image" Target="../media/image95.wmf"/><Relationship Id="rId13" Type="http://schemas.openxmlformats.org/officeDocument/2006/relationships/oleObject" Target="../embeddings/oleObject11.bin"/><Relationship Id="rId12" Type="http://schemas.openxmlformats.org/officeDocument/2006/relationships/image" Target="../media/image94.wmf"/><Relationship Id="rId11" Type="http://schemas.openxmlformats.org/officeDocument/2006/relationships/oleObject" Target="../embeddings/oleObject10.bin"/><Relationship Id="rId10" Type="http://schemas.openxmlformats.org/officeDocument/2006/relationships/image" Target="../media/image93.wmf"/><Relationship Id="rId1" Type="http://schemas.openxmlformats.org/officeDocument/2006/relationships/slide" Target="slide26.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slide" Target="slide26.xml"/><Relationship Id="rId2" Type="http://schemas.openxmlformats.org/officeDocument/2006/relationships/image" Target="../media/image96.GIF"/><Relationship Id="rId1" Type="http://schemas.openxmlformats.org/officeDocument/2006/relationships/image" Target="../media/image79.jpeg"/></Relationships>
</file>

<file path=ppt/slides/_rels/slide3.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slide" Target="slide4.xml"/><Relationship Id="rId7" Type="http://schemas.openxmlformats.org/officeDocument/2006/relationships/slide" Target="slide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 Id="rId3" Type="http://schemas.openxmlformats.org/officeDocument/2006/relationships/image" Target="../media/image14.jpeg"/><Relationship Id="rId24" Type="http://schemas.openxmlformats.org/officeDocument/2006/relationships/notesSlide" Target="../notesSlides/notesSlide2.xml"/><Relationship Id="rId23" Type="http://schemas.openxmlformats.org/officeDocument/2006/relationships/slideLayout" Target="../slideLayouts/slideLayout2.xml"/><Relationship Id="rId22" Type="http://schemas.openxmlformats.org/officeDocument/2006/relationships/slide" Target="slide17.xml"/><Relationship Id="rId21" Type="http://schemas.openxmlformats.org/officeDocument/2006/relationships/slide" Target="slide15.xml"/><Relationship Id="rId20" Type="http://schemas.openxmlformats.org/officeDocument/2006/relationships/image" Target="../media/image3.GIF"/><Relationship Id="rId2" Type="http://schemas.openxmlformats.org/officeDocument/2006/relationships/image" Target="../media/image13.GIF"/><Relationship Id="rId19" Type="http://schemas.openxmlformats.org/officeDocument/2006/relationships/image" Target="../media/image22.jpeg"/><Relationship Id="rId18" Type="http://schemas.openxmlformats.org/officeDocument/2006/relationships/image" Target="../media/image2.jpeg"/><Relationship Id="rId17" Type="http://schemas.openxmlformats.org/officeDocument/2006/relationships/slide" Target="slide13.xml"/><Relationship Id="rId16" Type="http://schemas.openxmlformats.org/officeDocument/2006/relationships/image" Target="../media/image21.jpeg"/><Relationship Id="rId15" Type="http://schemas.openxmlformats.org/officeDocument/2006/relationships/slide" Target="slide9.xml"/><Relationship Id="rId14" Type="http://schemas.openxmlformats.org/officeDocument/2006/relationships/slide" Target="slide11.xml"/><Relationship Id="rId13" Type="http://schemas.openxmlformats.org/officeDocument/2006/relationships/slide" Target="slide8.xml"/><Relationship Id="rId12" Type="http://schemas.openxmlformats.org/officeDocument/2006/relationships/image" Target="../media/image20.jpeg"/><Relationship Id="rId11" Type="http://schemas.openxmlformats.org/officeDocument/2006/relationships/image" Target="../media/image19.jpeg"/><Relationship Id="rId10" Type="http://schemas.openxmlformats.org/officeDocument/2006/relationships/slide" Target="slide6.xml"/><Relationship Id="rId1" Type="http://schemas.openxmlformats.org/officeDocument/2006/relationships/image" Target="../media/image12.jpeg"/></Relationships>
</file>

<file path=ppt/slides/_rels/slide30.xml.rels><?xml version="1.0" encoding="UTF-8" standalone="yes"?>
<Relationships xmlns="http://schemas.openxmlformats.org/package/2006/relationships"><Relationship Id="rId9" Type="http://schemas.openxmlformats.org/officeDocument/2006/relationships/image" Target="../media/image103.wmf"/><Relationship Id="rId8" Type="http://schemas.openxmlformats.org/officeDocument/2006/relationships/oleObject" Target="../embeddings/oleObject12.bin"/><Relationship Id="rId7" Type="http://schemas.openxmlformats.org/officeDocument/2006/relationships/image" Target="../media/image102.jpeg"/><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 Id="rId3" Type="http://schemas.openxmlformats.org/officeDocument/2006/relationships/image" Target="../media/image98.jpeg"/><Relationship Id="rId24" Type="http://schemas.openxmlformats.org/officeDocument/2006/relationships/notesSlide" Target="../notesSlides/notesSlide28.xml"/><Relationship Id="rId23" Type="http://schemas.openxmlformats.org/officeDocument/2006/relationships/vmlDrawing" Target="../drawings/vmlDrawing3.vml"/><Relationship Id="rId22" Type="http://schemas.openxmlformats.org/officeDocument/2006/relationships/slideLayout" Target="../slideLayouts/slideLayout2.xml"/><Relationship Id="rId21" Type="http://schemas.openxmlformats.org/officeDocument/2006/relationships/image" Target="../media/image109.wmf"/><Relationship Id="rId20" Type="http://schemas.openxmlformats.org/officeDocument/2006/relationships/oleObject" Target="../embeddings/oleObject18.bin"/><Relationship Id="rId2" Type="http://schemas.openxmlformats.org/officeDocument/2006/relationships/image" Target="../media/image97.jpeg"/><Relationship Id="rId19" Type="http://schemas.openxmlformats.org/officeDocument/2006/relationships/image" Target="../media/image108.wmf"/><Relationship Id="rId18" Type="http://schemas.openxmlformats.org/officeDocument/2006/relationships/oleObject" Target="../embeddings/oleObject17.bin"/><Relationship Id="rId17" Type="http://schemas.openxmlformats.org/officeDocument/2006/relationships/image" Target="../media/image107.wmf"/><Relationship Id="rId16" Type="http://schemas.openxmlformats.org/officeDocument/2006/relationships/oleObject" Target="../embeddings/oleObject16.bin"/><Relationship Id="rId15" Type="http://schemas.openxmlformats.org/officeDocument/2006/relationships/image" Target="../media/image106.wmf"/><Relationship Id="rId14" Type="http://schemas.openxmlformats.org/officeDocument/2006/relationships/oleObject" Target="../embeddings/oleObject15.bin"/><Relationship Id="rId13" Type="http://schemas.openxmlformats.org/officeDocument/2006/relationships/image" Target="../media/image105.wmf"/><Relationship Id="rId12" Type="http://schemas.openxmlformats.org/officeDocument/2006/relationships/oleObject" Target="../embeddings/oleObject14.bin"/><Relationship Id="rId11" Type="http://schemas.openxmlformats.org/officeDocument/2006/relationships/image" Target="../media/image104.wmf"/><Relationship Id="rId10" Type="http://schemas.openxmlformats.org/officeDocument/2006/relationships/oleObject" Target="../embeddings/oleObject13.bin"/><Relationship Id="rId1" Type="http://schemas.openxmlformats.org/officeDocument/2006/relationships/slide" Target="slide26.xml"/></Relationships>
</file>

<file path=ppt/slides/_rels/slide31.xml.rels><?xml version="1.0" encoding="UTF-8" standalone="yes"?>
<Relationships xmlns="http://schemas.openxmlformats.org/package/2006/relationships"><Relationship Id="rId9" Type="http://schemas.openxmlformats.org/officeDocument/2006/relationships/image" Target="../media/image117.png"/><Relationship Id="rId8" Type="http://schemas.openxmlformats.org/officeDocument/2006/relationships/slide" Target="slide2.xml"/><Relationship Id="rId7" Type="http://schemas.openxmlformats.org/officeDocument/2006/relationships/image" Target="../media/image116.png"/><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 Id="rId3" Type="http://schemas.openxmlformats.org/officeDocument/2006/relationships/image" Target="../media/image112.png"/><Relationship Id="rId29" Type="http://schemas.openxmlformats.org/officeDocument/2006/relationships/notesSlide" Target="../notesSlides/notesSlide29.xml"/><Relationship Id="rId28" Type="http://schemas.openxmlformats.org/officeDocument/2006/relationships/slideLayout" Target="../slideLayouts/slideLayout2.xml"/><Relationship Id="rId27" Type="http://schemas.openxmlformats.org/officeDocument/2006/relationships/slide" Target="slide37.xml"/><Relationship Id="rId26" Type="http://schemas.openxmlformats.org/officeDocument/2006/relationships/image" Target="../media/image127.jpeg"/><Relationship Id="rId25" Type="http://schemas.openxmlformats.org/officeDocument/2006/relationships/image" Target="../media/image126.jpeg"/><Relationship Id="rId24" Type="http://schemas.openxmlformats.org/officeDocument/2006/relationships/image" Target="../media/image125.jpeg"/><Relationship Id="rId23" Type="http://schemas.openxmlformats.org/officeDocument/2006/relationships/image" Target="../media/image124.jpeg"/><Relationship Id="rId22" Type="http://schemas.openxmlformats.org/officeDocument/2006/relationships/image" Target="../media/image123.GIF"/><Relationship Id="rId21" Type="http://schemas.openxmlformats.org/officeDocument/2006/relationships/image" Target="../media/image122.jpeg"/><Relationship Id="rId20" Type="http://schemas.openxmlformats.org/officeDocument/2006/relationships/slide" Target="slide36.xml"/><Relationship Id="rId2" Type="http://schemas.openxmlformats.org/officeDocument/2006/relationships/image" Target="../media/image111.png"/><Relationship Id="rId19" Type="http://schemas.openxmlformats.org/officeDocument/2006/relationships/image" Target="../media/image121.png"/><Relationship Id="rId18" Type="http://schemas.openxmlformats.org/officeDocument/2006/relationships/slide" Target="slide35.xml"/><Relationship Id="rId17" Type="http://schemas.openxmlformats.org/officeDocument/2006/relationships/image" Target="../media/image120.png"/><Relationship Id="rId16" Type="http://schemas.openxmlformats.org/officeDocument/2006/relationships/slide" Target="slide34.xml"/><Relationship Id="rId15" Type="http://schemas.openxmlformats.org/officeDocument/2006/relationships/image" Target="../media/image119.png"/><Relationship Id="rId14" Type="http://schemas.openxmlformats.org/officeDocument/2006/relationships/image" Target="../media/image3.GIF"/><Relationship Id="rId13" Type="http://schemas.openxmlformats.org/officeDocument/2006/relationships/image" Target="../media/image2.jpeg"/><Relationship Id="rId12" Type="http://schemas.openxmlformats.org/officeDocument/2006/relationships/slide" Target="slide33.xml"/><Relationship Id="rId11" Type="http://schemas.openxmlformats.org/officeDocument/2006/relationships/image" Target="../media/image118.png"/><Relationship Id="rId10" Type="http://schemas.openxmlformats.org/officeDocument/2006/relationships/slide" Target="slide32.xml"/><Relationship Id="rId1" Type="http://schemas.openxmlformats.org/officeDocument/2006/relationships/image" Target="../media/image110.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slide" Target="slide31.xml"/><Relationship Id="rId2" Type="http://schemas.openxmlformats.org/officeDocument/2006/relationships/image" Target="../media/image117.png"/><Relationship Id="rId1" Type="http://schemas.openxmlformats.org/officeDocument/2006/relationships/image" Target="../media/image128.jpe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slide" Target="slide31.xml"/><Relationship Id="rId2" Type="http://schemas.openxmlformats.org/officeDocument/2006/relationships/image" Target="../media/image118.png"/><Relationship Id="rId1" Type="http://schemas.openxmlformats.org/officeDocument/2006/relationships/image" Target="../media/image129.jpe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slide" Target="slide31.xml"/><Relationship Id="rId2" Type="http://schemas.openxmlformats.org/officeDocument/2006/relationships/image" Target="../media/image119.png"/><Relationship Id="rId1" Type="http://schemas.openxmlformats.org/officeDocument/2006/relationships/image" Target="../media/image130.jpe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2.xml"/><Relationship Id="rId3" Type="http://schemas.openxmlformats.org/officeDocument/2006/relationships/image" Target="../media/image120.png"/><Relationship Id="rId2" Type="http://schemas.openxmlformats.org/officeDocument/2006/relationships/image" Target="../media/image131.jpeg"/><Relationship Id="rId1" Type="http://schemas.openxmlformats.org/officeDocument/2006/relationships/slide" Target="slide31.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2.xml"/><Relationship Id="rId3" Type="http://schemas.openxmlformats.org/officeDocument/2006/relationships/slide" Target="slide31.xml"/><Relationship Id="rId2" Type="http://schemas.openxmlformats.org/officeDocument/2006/relationships/image" Target="../media/image121.png"/><Relationship Id="rId1" Type="http://schemas.openxmlformats.org/officeDocument/2006/relationships/image" Target="../media/image132.jpeg"/></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slide" Target="slide31.xml"/><Relationship Id="rId7" Type="http://schemas.openxmlformats.org/officeDocument/2006/relationships/image" Target="../media/image134.jpeg"/><Relationship Id="rId6" Type="http://schemas.openxmlformats.org/officeDocument/2006/relationships/image" Target="../media/image126.jpeg"/><Relationship Id="rId5" Type="http://schemas.openxmlformats.org/officeDocument/2006/relationships/image" Target="../media/image125.jpeg"/><Relationship Id="rId4" Type="http://schemas.openxmlformats.org/officeDocument/2006/relationships/image" Target="../media/image133.jpeg"/><Relationship Id="rId3" Type="http://schemas.openxmlformats.org/officeDocument/2006/relationships/image" Target="../media/image123.GIF"/><Relationship Id="rId2" Type="http://schemas.openxmlformats.org/officeDocument/2006/relationships/image" Target="../media/image122.jpeg"/><Relationship Id="rId10" Type="http://schemas.openxmlformats.org/officeDocument/2006/relationships/notesSlide" Target="../notesSlides/notesSlide35.xml"/><Relationship Id="rId1" Type="http://schemas.openxmlformats.org/officeDocument/2006/relationships/image" Target="../media/image77.jpeg"/></Relationships>
</file>

<file path=ppt/slides/_rels/slide38.xml.rels><?xml version="1.0" encoding="UTF-8" standalone="yes"?>
<Relationships xmlns="http://schemas.openxmlformats.org/package/2006/relationships"><Relationship Id="rId9" Type="http://schemas.openxmlformats.org/officeDocument/2006/relationships/hyperlink" Target="http://www.look.com.ua/pic/201601/1920x1080/look.com.ua-144050.jpg" TargetMode="External"/><Relationship Id="rId8" Type="http://schemas.openxmlformats.org/officeDocument/2006/relationships/hyperlink" Target="http://img.funtema.ru/29082014/watercolor/6.jpg" TargetMode="External"/><Relationship Id="rId7" Type="http://schemas.openxmlformats.org/officeDocument/2006/relationships/hyperlink" Target="https://avatanplus.com/files/resources/original/56d1c041c41841532357010b.png" TargetMode="External"/><Relationship Id="rId6" Type="http://schemas.openxmlformats.org/officeDocument/2006/relationships/hyperlink" Target="http://dvpub.dp.ua/content_ua/content/history_files/24.jpg" TargetMode="External"/><Relationship Id="rId5" Type="http://schemas.openxmlformats.org/officeDocument/2006/relationships/hyperlink" Target="https://openclipart.org/image/2400px/svg_to_png/208782/alpine-landscape-rock-rubble-01e-al1.png" TargetMode="External"/><Relationship Id="rId4" Type="http://schemas.openxmlformats.org/officeDocument/2006/relationships/hyperlink" Target="https://openclipart.org/image/2400px/svg_to_png/208784/alpine-landscape-rock-rubble-01g-al1.png" TargetMode="External"/><Relationship Id="rId3" Type="http://schemas.openxmlformats.org/officeDocument/2006/relationships/hyperlink" Target="http://thumbs.dreamstime.com/z/funny-caveman-18475900.jpg" TargetMode="External"/><Relationship Id="rId2" Type="http://schemas.openxmlformats.org/officeDocument/2006/relationships/hyperlink" Target="http://images.easyfreeclipart.com/9/human-clip-art-clipart-panda-free-images-9727.gif" TargetMode="External"/><Relationship Id="rId12" Type="http://schemas.openxmlformats.org/officeDocument/2006/relationships/slideLayout" Target="../slideLayouts/slideLayout2.xml"/><Relationship Id="rId11" Type="http://schemas.openxmlformats.org/officeDocument/2006/relationships/hyperlink" Target="http://www.newmartyros.ru/sites/default/files/Universitet/Religiovedenie/2015/10/26/23._stroitelstvo_piramid.jpeg" TargetMode="External"/><Relationship Id="rId10" Type="http://schemas.openxmlformats.org/officeDocument/2006/relationships/hyperlink" Target="http://sovety-24.ru/attachments/Image/20150510220501_46324.jpg?template=generic" TargetMode="External"/><Relationship Id="rId1" Type="http://schemas.openxmlformats.org/officeDocument/2006/relationships/hyperlink" Target="http://www.1zoom.ru/big2/41/143444-frederika.jpg" TargetMode="External"/></Relationships>
</file>

<file path=ppt/slides/_rels/slide39.xml.rels><?xml version="1.0" encoding="UTF-8" standalone="yes"?>
<Relationships xmlns="http://schemas.openxmlformats.org/package/2006/relationships"><Relationship Id="rId9" Type="http://schemas.openxmlformats.org/officeDocument/2006/relationships/hyperlink" Target="http://www.clipartbest.com/cliparts/di6/o55/di6o554yT.jpeg" TargetMode="External"/><Relationship Id="rId8" Type="http://schemas.openxmlformats.org/officeDocument/2006/relationships/hyperlink" Target="http://sevnews.info/____userfiles/0_23600_563b7a0_XL.jpeg" TargetMode="External"/><Relationship Id="rId7" Type="http://schemas.openxmlformats.org/officeDocument/2006/relationships/hyperlink" Target="http://www.girlaboutotown.com/wp-content/uploads/2008/12/windowslivewriter725f535207f2-13a54greek-interior.png" TargetMode="External"/><Relationship Id="rId6" Type="http://schemas.openxmlformats.org/officeDocument/2006/relationships/hyperlink" Target="http://udivimenia.ru/wp-content/uploads/2015/06/image.jpg" TargetMode="External"/><Relationship Id="rId5" Type="http://schemas.openxmlformats.org/officeDocument/2006/relationships/hyperlink" Target="http://greekaphrodite.weebly.com/uploads/1/6/9/1/16911922/7420185.jpg" TargetMode="External"/><Relationship Id="rId4" Type="http://schemas.openxmlformats.org/officeDocument/2006/relationships/hyperlink" Target="http://evolv.ho.ua/Books/Klix/img/image204.jpg" TargetMode="External"/><Relationship Id="rId3" Type="http://schemas.openxmlformats.org/officeDocument/2006/relationships/hyperlink" Target="http://livetheme.ru/uploads/posts/2012-07/1342500078_1.jpg" TargetMode="External"/><Relationship Id="rId2" Type="http://schemas.openxmlformats.org/officeDocument/2006/relationships/hyperlink" Target="http://photo.qip.ru/photo/gosfoto/3419321/xlarge/73835316.jpg" TargetMode="External"/><Relationship Id="rId13" Type="http://schemas.openxmlformats.org/officeDocument/2006/relationships/slideLayout" Target="../slideLayouts/slideLayout2.xml"/><Relationship Id="rId12" Type="http://schemas.openxmlformats.org/officeDocument/2006/relationships/hyperlink" Target="http://hot-tour.mk.ua/wp-content/uploads/2009/04/%D0%95%D0%B3%D0%B8%D0%BF%D0%B5%D1%82-%D0%9A%D0%BE%D0%BC-%D0%9E%D0%BC%D0%B1%D0%BE.jpg" TargetMode="External"/><Relationship Id="rId11" Type="http://schemas.openxmlformats.org/officeDocument/2006/relationships/hyperlink" Target="http://www.grafamania.net/uploads/posts/2008-10/1223826532_egyptian-papyrus.jpg" TargetMode="External"/><Relationship Id="rId10" Type="http://schemas.openxmlformats.org/officeDocument/2006/relationships/hyperlink" Target="http://alldrawings.ru/images/cherchenie/istoria_cherteza1.jpg" TargetMode="External"/><Relationship Id="rId1" Type="http://schemas.openxmlformats.org/officeDocument/2006/relationships/hyperlink" Target="http://cl.rushkolnik.ru/tw_files2/urls_81/2305/d-2304632/img6.jpg" TargetMode="Externa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2.xml"/><Relationship Id="rId7" Type="http://schemas.openxmlformats.org/officeDocument/2006/relationships/image" Target="../media/image16.png"/><Relationship Id="rId6" Type="http://schemas.openxmlformats.org/officeDocument/2006/relationships/image" Target="../media/image13.GIF"/><Relationship Id="rId5" Type="http://schemas.openxmlformats.org/officeDocument/2006/relationships/slide" Target="slide38.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40.xml.rels><?xml version="1.0" encoding="UTF-8" standalone="yes"?>
<Relationships xmlns="http://schemas.openxmlformats.org/package/2006/relationships"><Relationship Id="rId9" Type="http://schemas.openxmlformats.org/officeDocument/2006/relationships/hyperlink" Target="http://igrushkapoisk.ru/iw/470x0_988277d48571361d09e8bcb8cc174ffb___jpg____4_b02e4102.jpg" TargetMode="External"/><Relationship Id="rId8" Type="http://schemas.openxmlformats.org/officeDocument/2006/relationships/hyperlink" Target="http://fb.ru/misc/i/gallery/11992/98587.jpg" TargetMode="External"/><Relationship Id="rId7" Type="http://schemas.openxmlformats.org/officeDocument/2006/relationships/hyperlink" Target="http://www.playcast.ru/uploads/2015/07/29/14497254.png" TargetMode="External"/><Relationship Id="rId6" Type="http://schemas.openxmlformats.org/officeDocument/2006/relationships/hyperlink" Target="http://cs9733.vk.me/u86285768/107903211/x_b90583b4.jpg" TargetMode="External"/><Relationship Id="rId5" Type="http://schemas.openxmlformats.org/officeDocument/2006/relationships/hyperlink" Target="http://www.mionlegran.ru/images/pod-venets/vykup/53-vruchenie-nagrady-oskar-8.jpg" TargetMode="External"/><Relationship Id="rId4" Type="http://schemas.openxmlformats.org/officeDocument/2006/relationships/hyperlink" Target="http://cs540107.vk.me/c540102/v540102299/2a4b7/gxoZstcDO4w.jpg" TargetMode="External"/><Relationship Id="rId3" Type="http://schemas.openxmlformats.org/officeDocument/2006/relationships/hyperlink" Target="http://ic.pics.livejournal.com/areafix/750053/58103/58103_600.jpg" TargetMode="External"/><Relationship Id="rId2" Type="http://schemas.openxmlformats.org/officeDocument/2006/relationships/hyperlink" Target="http://dic.academic.ru/pictures/wiki/files/83/SNGCop_053.jpg" TargetMode="External"/><Relationship Id="rId14" Type="http://schemas.openxmlformats.org/officeDocument/2006/relationships/slideLayout" Target="../slideLayouts/slideLayout2.xml"/><Relationship Id="rId13" Type="http://schemas.openxmlformats.org/officeDocument/2006/relationships/hyperlink" Target="http://img-fotki.yandex.ru/get/9498/47407354.d14/0_1511d5_f911270_orig.png" TargetMode="External"/><Relationship Id="rId12" Type="http://schemas.openxmlformats.org/officeDocument/2006/relationships/hyperlink" Target="http://s4.pic4you.ru/y2014/10-16/12216/4653753.png" TargetMode="External"/><Relationship Id="rId11" Type="http://schemas.openxmlformats.org/officeDocument/2006/relationships/hyperlink" Target="http://kgu.ru/5b/Magnickii3.jpg" TargetMode="External"/><Relationship Id="rId10" Type="http://schemas.openxmlformats.org/officeDocument/2006/relationships/hyperlink" Target="http://sarrest.ru/wp-content/uploads/2014/11/hOxyDEgg8f.jpg" TargetMode="External"/><Relationship Id="rId1" Type="http://schemas.openxmlformats.org/officeDocument/2006/relationships/hyperlink" Target="http://www.rudata.ru/w/images/1/14/Tha.jpg" TargetMode="External"/></Relationships>
</file>

<file path=ppt/slides/_rels/slide41.xml.rels><?xml version="1.0" encoding="UTF-8" standalone="yes"?>
<Relationships xmlns="http://schemas.openxmlformats.org/package/2006/relationships"><Relationship Id="rId9" Type="http://schemas.openxmlformats.org/officeDocument/2006/relationships/hyperlink" Target="http://uchebana5.ru/images/1416/2831566/3bc693a6.jpg" TargetMode="External"/><Relationship Id="rId8" Type="http://schemas.openxmlformats.org/officeDocument/2006/relationships/hyperlink" Target="http://333v.ru/uploads/48/48f65bda08a10072d559d0459324a795.jpg" TargetMode="External"/><Relationship Id="rId7" Type="http://schemas.openxmlformats.org/officeDocument/2006/relationships/hyperlink" Target="http://d.topic.lt/FF/upload/post/201511/19/1742626/ja1.jpg" TargetMode="External"/><Relationship Id="rId6" Type="http://schemas.openxmlformats.org/officeDocument/2006/relationships/hyperlink" Target="http://img.fotodom.ru/R030-1008.jpg?size=l" TargetMode="External"/><Relationship Id="rId5" Type="http://schemas.openxmlformats.org/officeDocument/2006/relationships/hyperlink" Target="http://schimpfwort.narod.ru/badapest_0982.jpg" TargetMode="External"/><Relationship Id="rId4" Type="http://schemas.openxmlformats.org/officeDocument/2006/relationships/hyperlink" Target="http://ruelect.com/wp-content/uploads/2015/08/0028-010-Velikie-uchenye.jpg" TargetMode="External"/><Relationship Id="rId3" Type="http://schemas.openxmlformats.org/officeDocument/2006/relationships/hyperlink" Target="http://antiloh.info/mediafiles/L.N.Tolstoy.jpg" TargetMode="External"/><Relationship Id="rId21" Type="http://schemas.openxmlformats.org/officeDocument/2006/relationships/slideLayout" Target="../slideLayouts/slideLayout2.xml"/><Relationship Id="rId20" Type="http://schemas.openxmlformats.org/officeDocument/2006/relationships/hyperlink" Target="http://www.picshare.ru/uploads/140902/wH0LCj3N32.png" TargetMode="External"/><Relationship Id="rId2" Type="http://schemas.openxmlformats.org/officeDocument/2006/relationships/hyperlink" Target="http://images61.fotki.com/v249/photos/7/1454087/7342506/_1880-vi.jpg" TargetMode="External"/><Relationship Id="rId19" Type="http://schemas.openxmlformats.org/officeDocument/2006/relationships/hyperlink" Target="http://www.playcast.ru/uploads/2015/05/21/13686923.png" TargetMode="External"/><Relationship Id="rId18" Type="http://schemas.openxmlformats.org/officeDocument/2006/relationships/hyperlink" Target="http://s1.pic4you.ru/allimage/y2012/11-06/12216/2655329.png" TargetMode="External"/><Relationship Id="rId17" Type="http://schemas.openxmlformats.org/officeDocument/2006/relationships/hyperlink" Target="http://img-fotki.yandex.ru/get/6513/16969765.65/0_6962e_414f9585_L.png" TargetMode="External"/><Relationship Id="rId16" Type="http://schemas.openxmlformats.org/officeDocument/2006/relationships/hyperlink" Target="http://proxy.whoisaaronbrown.com/proxy/http:/www.igraza.ru/page-1-1-32.html" TargetMode="External"/><Relationship Id="rId15" Type="http://schemas.openxmlformats.org/officeDocument/2006/relationships/hyperlink" Target="http://le-savchen.ucoz.ru/publ/7-1-0-44" TargetMode="External"/><Relationship Id="rId14" Type="http://schemas.openxmlformats.org/officeDocument/2006/relationships/hyperlink" Target="http://le-savchen.ucoz.ru/5klass/Zadachi/P_1.png" TargetMode="External"/><Relationship Id="rId13" Type="http://schemas.openxmlformats.org/officeDocument/2006/relationships/hyperlink" Target="http://le-savchen.ucoz.ru/5klass/Zadachi/P_12.png" TargetMode="External"/><Relationship Id="rId12" Type="http://schemas.openxmlformats.org/officeDocument/2006/relationships/hyperlink" Target="http://uch.znate.ru/docs/778/index-13292.html" TargetMode="External"/><Relationship Id="rId11" Type="http://schemas.openxmlformats.org/officeDocument/2006/relationships/hyperlink" Target="http://makebeautiful.me/lg/kaz_bank/wach.gif" TargetMode="External"/><Relationship Id="rId10" Type="http://schemas.openxmlformats.org/officeDocument/2006/relationships/hyperlink" Target="http://strana.ru/media/images/uploaded/gallery_promo24135208.jpg" TargetMode="External"/><Relationship Id="rId1" Type="http://schemas.openxmlformats.org/officeDocument/2006/relationships/hyperlink" Target="http://ru.wahooart.com/Art.nsf/O/8XXDGF/$File/Jean-louis-Ernest-Meissonier-A-Game-of-Piquet.JPG" TargetMode="Externa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www.uchmet.ru/library/material/139026/" TargetMode="External"/><Relationship Id="rId2" Type="http://schemas.openxmlformats.org/officeDocument/2006/relationships/hyperlink" Target="http://videouroki.net/filecom.php?fileid=98719269" TargetMode="External"/><Relationship Id="rId1" Type="http://schemas.openxmlformats.org/officeDocument/2006/relationships/hyperlink" Target="http://festival.1september.ru/articles/562611/" TargetMode="Externa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slide" Target="slide3.xml"/><Relationship Id="rId1" Type="http://schemas.openxmlformats.org/officeDocument/2006/relationships/image" Target="../media/image27.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3.GIF"/><Relationship Id="rId2" Type="http://schemas.openxmlformats.org/officeDocument/2006/relationships/slide" Target="slide38.xml"/><Relationship Id="rId1" Type="http://schemas.openxmlformats.org/officeDocument/2006/relationships/image" Target="../media/image28.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 Target="slide3.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slide" Target="slide3.xml"/><Relationship Id="rId3" Type="http://schemas.openxmlformats.org/officeDocument/2006/relationships/slide" Target="slide8.xml"/><Relationship Id="rId2" Type="http://schemas.openxmlformats.org/officeDocument/2006/relationships/image" Target="../media/image14.jpeg"/><Relationship Id="rId1" Type="http://schemas.openxmlformats.org/officeDocument/2006/relationships/image" Target="../media/image13.GIF"/></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slide" Target="slide8.xml"/><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51520" y="980728"/>
            <a:ext cx="8712968" cy="2016224"/>
          </a:xfrm>
          <a:prstGeom prst="roundRect">
            <a:avLst/>
          </a:prstGeom>
          <a:solidFill>
            <a:srgbClr val="FFE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smtClean="0">
              <a:solidFill>
                <a:schemeClr val="accent2">
                  <a:lumMod val="50000"/>
                </a:schemeClr>
              </a:solidFill>
              <a:latin typeface="Times New Roman" panose="02020603050405020304" pitchFamily="18" charset="0"/>
              <a:cs typeface="Times New Roman" panose="02020603050405020304" pitchFamily="18" charset="0"/>
            </a:endParaRPr>
          </a:p>
          <a:p>
            <a:pPr algn="ctr"/>
            <a:r>
              <a:rPr lang="ru-RU" sz="3200" b="1" dirty="0" smtClean="0">
                <a:solidFill>
                  <a:schemeClr val="accent2">
                    <a:lumMod val="50000"/>
                  </a:schemeClr>
                </a:solidFill>
                <a:latin typeface="Times New Roman" panose="02020603050405020304" pitchFamily="18" charset="0"/>
                <a:cs typeface="Times New Roman" panose="02020603050405020304" pitchFamily="18" charset="0"/>
              </a:rPr>
              <a:t>Дидактическая игра</a:t>
            </a:r>
            <a:endParaRPr lang="ru-RU" sz="3200" b="1" dirty="0" smtClean="0">
              <a:solidFill>
                <a:schemeClr val="accent2">
                  <a:lumMod val="50000"/>
                </a:schemeClr>
              </a:solidFill>
              <a:latin typeface="Times New Roman" panose="02020603050405020304" pitchFamily="18" charset="0"/>
              <a:cs typeface="Times New Roman" panose="02020603050405020304" pitchFamily="18" charset="0"/>
            </a:endParaRPr>
          </a:p>
          <a:p>
            <a:pPr algn="ctr"/>
            <a:r>
              <a:rPr lang="ru-RU" sz="4000" b="1" dirty="0" smtClean="0">
                <a:solidFill>
                  <a:srgbClr val="C00000"/>
                </a:solidFill>
                <a:latin typeface="Times New Roman" panose="02020603050405020304" pitchFamily="18" charset="0"/>
                <a:cs typeface="Times New Roman" panose="02020603050405020304" pitchFamily="18" charset="0"/>
              </a:rPr>
              <a:t>Знатоки истоков математики</a:t>
            </a:r>
            <a:endParaRPr lang="ru-RU" sz="4000" b="1" dirty="0" smtClean="0">
              <a:solidFill>
                <a:srgbClr val="C00000"/>
              </a:solidFill>
              <a:latin typeface="Times New Roman" panose="02020603050405020304" pitchFamily="18" charset="0"/>
              <a:cs typeface="Times New Roman" panose="02020603050405020304" pitchFamily="18" charset="0"/>
            </a:endParaRPr>
          </a:p>
          <a:p>
            <a:pPr algn="ctr"/>
            <a:r>
              <a:rPr lang="ru-RU" sz="2800" b="1" dirty="0" smtClean="0">
                <a:solidFill>
                  <a:schemeClr val="bg2">
                    <a:lumMod val="25000"/>
                  </a:schemeClr>
                </a:solidFill>
                <a:latin typeface="Times New Roman" panose="02020603050405020304" pitchFamily="18" charset="0"/>
                <a:cs typeface="Times New Roman" panose="02020603050405020304" pitchFamily="18" charset="0"/>
              </a:rPr>
              <a:t>6 класс</a:t>
            </a:r>
            <a:endParaRPr lang="ru-RU" sz="2800" b="1" dirty="0" smtClean="0">
              <a:solidFill>
                <a:schemeClr val="bg2">
                  <a:lumMod val="25000"/>
                </a:schemeClr>
              </a:solidFill>
              <a:latin typeface="Times New Roman" panose="02020603050405020304" pitchFamily="18" charset="0"/>
              <a:cs typeface="Times New Roman" panose="02020603050405020304" pitchFamily="18" charset="0"/>
            </a:endParaRPr>
          </a:p>
          <a:p>
            <a:pPr algn="ctr"/>
            <a:endParaRPr lang="ru-RU" sz="32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251520" y="3356992"/>
            <a:ext cx="8712968" cy="144016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accent6">
                    <a:lumMod val="50000"/>
                  </a:schemeClr>
                </a:solidFill>
                <a:latin typeface="Times New Roman" panose="02020603050405020304" pitchFamily="18" charset="0"/>
                <a:cs typeface="Times New Roman" panose="02020603050405020304" pitchFamily="18" charset="0"/>
              </a:rPr>
              <a:t>Путешествие вглубь веков</a:t>
            </a:r>
            <a:endParaRPr lang="ru-RU" sz="44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8" name="Picture 2" descr="http://thumbs.dreamstime.com/z/funny-caveman-18475900.jpg"/>
          <p:cNvPicPr>
            <a:picLocks noChangeAspect="1" noChangeArrowheads="1"/>
          </p:cNvPicPr>
          <p:nvPr/>
        </p:nvPicPr>
        <p:blipFill>
          <a:blip r:embed="rId1" cstate="email">
            <a:clrChange>
              <a:clrFrom>
                <a:srgbClr val="FCFCFC"/>
              </a:clrFrom>
              <a:clrTo>
                <a:srgbClr val="FCFCFC">
                  <a:alpha val="0"/>
                </a:srgbClr>
              </a:clrTo>
            </a:clrChange>
          </a:blip>
          <a:srcRect/>
          <a:stretch>
            <a:fillRect/>
          </a:stretch>
        </p:blipFill>
        <p:spPr bwMode="auto">
          <a:xfrm>
            <a:off x="0" y="4265712"/>
            <a:ext cx="1728192" cy="2592288"/>
          </a:xfrm>
          <a:prstGeom prst="rect">
            <a:avLst/>
          </a:prstGeom>
          <a:noFill/>
        </p:spPr>
      </p:pic>
      <p:pic>
        <p:nvPicPr>
          <p:cNvPr id="9" name="Picture 4" descr="http://images.easyfreeclipart.com/9/human-clip-art-clipart-panda-free-images-9727.gif"/>
          <p:cNvPicPr>
            <a:picLocks noChangeAspect="1" noChangeArrowheads="1"/>
          </p:cNvPicPr>
          <p:nvPr/>
        </p:nvPicPr>
        <p:blipFill>
          <a:blip r:embed="rId2" cstate="email"/>
          <a:srcRect/>
          <a:stretch>
            <a:fillRect/>
          </a:stretch>
        </p:blipFill>
        <p:spPr bwMode="auto">
          <a:xfrm>
            <a:off x="7095639" y="4293095"/>
            <a:ext cx="2048361" cy="25649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f.internetara.com/onbellek/12/12/05/iuuq_NV_00ljetqbtu_SL_dpn0jnbhft0qmbup3_SL_kqh.jpg"/>
          <p:cNvPicPr>
            <a:picLocks noChangeAspect="1" noChangeArrowheads="1"/>
          </p:cNvPicPr>
          <p:nvPr/>
        </p:nvPicPr>
        <p:blipFill>
          <a:blip r:embed="rId1" cstate="email"/>
          <a:srcRect/>
          <a:stretch>
            <a:fillRect/>
          </a:stretch>
        </p:blipFill>
        <p:spPr bwMode="auto">
          <a:xfrm>
            <a:off x="6372200" y="2569759"/>
            <a:ext cx="2160240" cy="3883577"/>
          </a:xfrm>
          <a:prstGeom prst="rect">
            <a:avLst/>
          </a:prstGeom>
          <a:noFill/>
        </p:spPr>
      </p:pic>
      <p:sp>
        <p:nvSpPr>
          <p:cNvPr id="4" name="Прямоугольник 3"/>
          <p:cNvSpPr/>
          <p:nvPr/>
        </p:nvSpPr>
        <p:spPr>
          <a:xfrm>
            <a:off x="827584" y="1556792"/>
            <a:ext cx="6120680" cy="1368152"/>
          </a:xfrm>
          <a:prstGeom prst="rec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latin typeface="Times New Roman" panose="02020603050405020304" pitchFamily="18" charset="0"/>
                <a:cs typeface="Times New Roman" panose="02020603050405020304" pitchFamily="18" charset="0"/>
              </a:rPr>
              <a:t>Платон</a:t>
            </a:r>
            <a:endParaRPr lang="ru-RU" sz="44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27584" y="1556792"/>
            <a:ext cx="6120680" cy="1368152"/>
          </a:xfrm>
          <a:prstGeom prst="rec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Times New Roman" panose="02020603050405020304" pitchFamily="18" charset="0"/>
                <a:cs typeface="Times New Roman" panose="02020603050405020304" pitchFamily="18" charset="0"/>
              </a:rPr>
              <a:t>Как звали ученого?</a:t>
            </a:r>
            <a:endParaRPr lang="ru-RU" sz="36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27584" y="1556792"/>
            <a:ext cx="6120680" cy="1368152"/>
          </a:xfrm>
          <a:prstGeom prst="rect">
            <a:avLst/>
          </a:prstGeom>
          <a:solidFill>
            <a:srgbClr val="824A1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latin typeface="Times New Roman" panose="02020603050405020304" pitchFamily="18" charset="0"/>
              <a:cs typeface="Times New Roman" panose="02020603050405020304" pitchFamily="18" charset="0"/>
            </a:endParaRPr>
          </a:p>
        </p:txBody>
      </p:sp>
      <p:pic>
        <p:nvPicPr>
          <p:cNvPr id="24580" name="Picture 4" descr="http://www.girlaboutotown.com/wp-content/uploads/2008/12/windowslivewriter725f535207f2-13a54greek-interior.png"/>
          <p:cNvPicPr>
            <a:picLocks noChangeAspect="1" noChangeArrowheads="1"/>
          </p:cNvPicPr>
          <p:nvPr/>
        </p:nvPicPr>
        <p:blipFill>
          <a:blip r:embed="rId2" cstate="email"/>
          <a:srcRect/>
          <a:stretch>
            <a:fillRect/>
          </a:stretch>
        </p:blipFill>
        <p:spPr bwMode="auto">
          <a:xfrm>
            <a:off x="358596" y="3212976"/>
            <a:ext cx="5941596" cy="3233230"/>
          </a:xfrm>
          <a:prstGeom prst="rect">
            <a:avLst/>
          </a:prstGeom>
          <a:noFill/>
        </p:spPr>
      </p:pic>
      <p:sp>
        <p:nvSpPr>
          <p:cNvPr id="8" name="Прямоугольник 7"/>
          <p:cNvSpPr/>
          <p:nvPr/>
        </p:nvSpPr>
        <p:spPr>
          <a:xfrm>
            <a:off x="467544" y="3573016"/>
            <a:ext cx="5760640" cy="504056"/>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rgbClr val="824A1C"/>
                </a:solidFill>
                <a:latin typeface="Times New Roman" panose="02020603050405020304" pitchFamily="18" charset="0"/>
                <a:cs typeface="Times New Roman" panose="02020603050405020304" pitchFamily="18" charset="0"/>
              </a:rPr>
              <a:t>Не знающие геометрии не допускаются</a:t>
            </a:r>
            <a:endParaRPr lang="ru-RU" sz="2400" b="1" i="1" dirty="0">
              <a:solidFill>
                <a:srgbClr val="824A1C"/>
              </a:solidFill>
              <a:latin typeface="Times New Roman" panose="02020603050405020304" pitchFamily="18" charset="0"/>
              <a:cs typeface="Times New Roman" panose="02020603050405020304" pitchFamily="18" charset="0"/>
            </a:endParaRPr>
          </a:p>
        </p:txBody>
      </p:sp>
      <p:sp>
        <p:nvSpPr>
          <p:cNvPr id="9" name="Управляющая кнопка: далее 8">
            <a:hlinkClick r:id="rId3"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9" presetClass="exit" presetSubtype="5"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strVal val="ppt_w"/>
                                          </p:val>
                                        </p:tav>
                                      </p:tavLst>
                                    </p:anim>
                                    <p:anim calcmode="lin" valueType="num">
                                      <p:cBhvr>
                                        <p:cTn id="7" dur="1000"/>
                                        <p:tgtEl>
                                          <p:spTgt spid="5"/>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 dur="1" fill="hold">
                                          <p:stCondLst>
                                            <p:cond delay="999"/>
                                          </p:stCondLst>
                                        </p:cTn>
                                        <p:tgtEl>
                                          <p:spTgt spid="5"/>
                                        </p:tgtEl>
                                        <p:attrNameLst>
                                          <p:attrName>style.visibility</p:attrName>
                                        </p:attrNameLst>
                                      </p:cBhvr>
                                      <p:to>
                                        <p:strVal val="hidden"/>
                                      </p:to>
                                    </p:set>
                                  </p:childTnLst>
                                </p:cTn>
                              </p:par>
                              <p:par>
                                <p:cTn id="9" presetID="19" presetClass="entr" presetSubtype="5"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
                                          </p:val>
                                        </p:tav>
                                        <p:tav tm="100000">
                                          <p:val>
                                            <p:strVal val="#ppt_w"/>
                                          </p:val>
                                        </p:tav>
                                      </p:tavLst>
                                    </p:anim>
                                    <p:anim calcmode="lin" valueType="num">
                                      <p:cBhvr>
                                        <p:cTn id="12" dur="1000" fill="hold"/>
                                        <p:tgtEl>
                                          <p:spTgt spid="4"/>
                                        </p:tgtEl>
                                        <p:attrNameLst>
                                          <p:attrName>ppt_h</p:attrName>
                                        </p:attrNameLst>
                                      </p:cBhvr>
                                      <p:tavLst>
                                        <p:tav tm="0" fmla="#ppt_h*sin(2.5*pi*$)">
                                          <p:val>
                                            <p:fltVal val="0"/>
                                          </p:val>
                                        </p:tav>
                                        <p:tav tm="100000">
                                          <p:val>
                                            <p:fltVal val="1"/>
                                          </p:val>
                                        </p:tav>
                                      </p:tavLst>
                                    </p:anim>
                                  </p:childTnLst>
                                </p:cTn>
                              </p:par>
                              <p:par>
                                <p:cTn id="13" presetID="47" presetClass="entr" presetSubtype="0" fill="hold" nodeType="withEffect">
                                  <p:stCondLst>
                                    <p:cond delay="0"/>
                                  </p:stCondLst>
                                  <p:childTnLst>
                                    <p:set>
                                      <p:cBhvr>
                                        <p:cTn id="14" dur="1" fill="hold">
                                          <p:stCondLst>
                                            <p:cond delay="0"/>
                                          </p:stCondLst>
                                        </p:cTn>
                                        <p:tgtEl>
                                          <p:spTgt spid="24578"/>
                                        </p:tgtEl>
                                        <p:attrNameLst>
                                          <p:attrName>style.visibility</p:attrName>
                                        </p:attrNameLst>
                                      </p:cBhvr>
                                      <p:to>
                                        <p:strVal val="visible"/>
                                      </p:to>
                                    </p:set>
                                    <p:animEffect transition="in" filter="fade">
                                      <p:cBhvr>
                                        <p:cTn id="15" dur="1000"/>
                                        <p:tgtEl>
                                          <p:spTgt spid="24578"/>
                                        </p:tgtEl>
                                      </p:cBhvr>
                                    </p:animEffect>
                                    <p:anim calcmode="lin" valueType="num">
                                      <p:cBhvr>
                                        <p:cTn id="16" dur="1000" fill="hold"/>
                                        <p:tgtEl>
                                          <p:spTgt spid="24578"/>
                                        </p:tgtEl>
                                        <p:attrNameLst>
                                          <p:attrName>ppt_x</p:attrName>
                                        </p:attrNameLst>
                                      </p:cBhvr>
                                      <p:tavLst>
                                        <p:tav tm="0">
                                          <p:val>
                                            <p:strVal val="#ppt_x"/>
                                          </p:val>
                                        </p:tav>
                                        <p:tav tm="100000">
                                          <p:val>
                                            <p:strVal val="#ppt_x"/>
                                          </p:val>
                                        </p:tav>
                                      </p:tavLst>
                                    </p:anim>
                                    <p:anim calcmode="lin" valueType="num">
                                      <p:cBhvr>
                                        <p:cTn id="17"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9" presetClass="exit" presetSubtype="5" fill="hold" grpId="1" nodeType="clickEffect">
                                  <p:stCondLst>
                                    <p:cond delay="0"/>
                                  </p:stCondLst>
                                  <p:childTnLst>
                                    <p:anim calcmode="lin" valueType="num">
                                      <p:cBhvr>
                                        <p:cTn id="21" dur="1000"/>
                                        <p:tgtEl>
                                          <p:spTgt spid="4"/>
                                        </p:tgtEl>
                                        <p:attrNameLst>
                                          <p:attrName>ppt_w</p:attrName>
                                        </p:attrNameLst>
                                      </p:cBhvr>
                                      <p:tavLst>
                                        <p:tav tm="0">
                                          <p:val>
                                            <p:strVal val="ppt_w"/>
                                          </p:val>
                                        </p:tav>
                                        <p:tav tm="100000">
                                          <p:val>
                                            <p:strVal val="ppt_w"/>
                                          </p:val>
                                        </p:tav>
                                      </p:tavLst>
                                    </p:anim>
                                    <p:anim calcmode="lin" valueType="num">
                                      <p:cBhvr>
                                        <p:cTn id="22" dur="1000"/>
                                        <p:tgtEl>
                                          <p:spTgt spid="4"/>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23" dur="1" fill="hold">
                                          <p:stCondLst>
                                            <p:cond delay="999"/>
                                          </p:stCondLst>
                                        </p:cTn>
                                        <p:tgtEl>
                                          <p:spTgt spid="4"/>
                                        </p:tgtEl>
                                        <p:attrNameLst>
                                          <p:attrName>style.visibility</p:attrName>
                                        </p:attrNameLst>
                                      </p:cBhvr>
                                      <p:to>
                                        <p:strVal val="hidden"/>
                                      </p:to>
                                    </p:set>
                                  </p:childTnLst>
                                </p:cTn>
                              </p:par>
                              <p:par>
                                <p:cTn id="24" presetID="19" presetClass="entr" presetSubtype="5" fill="hold" grpId="1"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
                                          </p:val>
                                        </p:tav>
                                        <p:tav tm="100000">
                                          <p:val>
                                            <p:strVal val="#ppt_w"/>
                                          </p:val>
                                        </p:tav>
                                      </p:tavLst>
                                    </p:anim>
                                    <p:anim calcmode="lin" valueType="num">
                                      <p:cBhvr>
                                        <p:cTn id="27" dur="1000" fill="hold"/>
                                        <p:tgtEl>
                                          <p:spTgt spid="5"/>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6"/>
                  </p:tgtEl>
                </p:cond>
              </p:nextCondLst>
            </p:seq>
          </p:childTnLst>
        </p:cTn>
      </p:par>
    </p:tnLst>
    <p:bldLst>
      <p:bldP spid="4" grpId="0" animBg="1"/>
      <p:bldP spid="4" grpId="1"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http://www.prez.ru/wp-content/uploads/2015/05/yabloni_v_tsvetu_1600.jpg"/>
          <p:cNvPicPr>
            <a:picLocks noChangeAspect="1" noChangeArrowheads="1"/>
          </p:cNvPicPr>
          <p:nvPr/>
        </p:nvPicPr>
        <p:blipFill>
          <a:blip r:embed="rId1" cstate="email"/>
          <a:srcRect/>
          <a:stretch>
            <a:fillRect/>
          </a:stretch>
        </p:blipFill>
        <p:spPr bwMode="auto">
          <a:xfrm>
            <a:off x="251520" y="332655"/>
            <a:ext cx="8640960" cy="6277621"/>
          </a:xfrm>
          <a:prstGeom prst="rect">
            <a:avLst/>
          </a:prstGeom>
          <a:noFill/>
        </p:spPr>
      </p:pic>
      <p:pic>
        <p:nvPicPr>
          <p:cNvPr id="27656" name="Picture 8" descr="http://sevnews.info/____userfiles/0_23600_563b7a0_XL.jpeg"/>
          <p:cNvPicPr>
            <a:picLocks noChangeAspect="1" noChangeArrowheads="1"/>
          </p:cNvPicPr>
          <p:nvPr/>
        </p:nvPicPr>
        <p:blipFill>
          <a:blip r:embed="rId2" cstate="email"/>
          <a:srcRect/>
          <a:stretch>
            <a:fillRect/>
          </a:stretch>
        </p:blipFill>
        <p:spPr bwMode="auto">
          <a:xfrm>
            <a:off x="1331640" y="332656"/>
            <a:ext cx="6283622" cy="6264696"/>
          </a:xfrm>
          <a:prstGeom prst="rect">
            <a:avLst/>
          </a:prstGeom>
          <a:noFill/>
        </p:spPr>
      </p:pic>
      <p:pic>
        <p:nvPicPr>
          <p:cNvPr id="27658" name="Picture 10" descr="http://s3.thingpic.com/images/EG/rPj6EfaR4N7asqB3KLP1t7KK.jpeg"/>
          <p:cNvPicPr>
            <a:picLocks noChangeAspect="1" noChangeArrowheads="1"/>
          </p:cNvPicPr>
          <p:nvPr/>
        </p:nvPicPr>
        <p:blipFill>
          <a:blip r:embed="rId3" cstate="email"/>
          <a:srcRect/>
          <a:stretch>
            <a:fillRect/>
          </a:stretch>
        </p:blipFill>
        <p:spPr bwMode="auto">
          <a:xfrm>
            <a:off x="179512" y="332656"/>
            <a:ext cx="8800406" cy="6264696"/>
          </a:xfrm>
          <a:prstGeom prst="rect">
            <a:avLst/>
          </a:prstGeom>
          <a:noFill/>
        </p:spPr>
      </p:pic>
      <p:sp>
        <p:nvSpPr>
          <p:cNvPr id="8" name="Управляющая кнопка: настраиваемая 7">
            <a:hlinkClick r:id="" action="ppaction://hlinkshowjump?jump=nextslide" highlightClick="1"/>
          </p:cNvPr>
          <p:cNvSpPr/>
          <p:nvPr/>
        </p:nvSpPr>
        <p:spPr>
          <a:xfrm>
            <a:off x="7884368" y="4077072"/>
            <a:ext cx="826392" cy="1152128"/>
          </a:xfrm>
          <a:prstGeom prst="actionButtonBlank">
            <a:avLst/>
          </a:prstGeom>
          <a:solidFill>
            <a:srgbClr val="FDD1A5"/>
          </a:solidFill>
          <a:ln w="50800">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b="1" dirty="0" smtClean="0">
                <a:solidFill>
                  <a:srgbClr val="FF0000"/>
                </a:solidFill>
                <a:latin typeface="Times New Roman" panose="02020603050405020304" pitchFamily="18" charset="0"/>
                <a:cs typeface="Times New Roman" panose="02020603050405020304" pitchFamily="18" charset="0"/>
              </a:rPr>
              <a:t>?</a:t>
            </a:r>
            <a:endParaRPr lang="ru-RU" sz="9600" b="1" dirty="0">
              <a:solidFill>
                <a:srgbClr val="FF0000"/>
              </a:solidFill>
              <a:latin typeface="Times New Roman" panose="02020603050405020304" pitchFamily="18" charset="0"/>
              <a:cs typeface="Times New Roman" panose="02020603050405020304" pitchFamily="18" charset="0"/>
            </a:endParaRPr>
          </a:p>
        </p:txBody>
      </p:sp>
      <p:grpSp>
        <p:nvGrpSpPr>
          <p:cNvPr id="9" name="Группа 8"/>
          <p:cNvGrpSpPr/>
          <p:nvPr/>
        </p:nvGrpSpPr>
        <p:grpSpPr>
          <a:xfrm>
            <a:off x="7452320" y="0"/>
            <a:ext cx="1584175" cy="2589282"/>
            <a:chOff x="7020272" y="1340768"/>
            <a:chExt cx="1584175" cy="2589282"/>
          </a:xfrm>
        </p:grpSpPr>
        <p:grpSp>
          <p:nvGrpSpPr>
            <p:cNvPr id="10" name="Группа 9"/>
            <p:cNvGrpSpPr/>
            <p:nvPr/>
          </p:nvGrpSpPr>
          <p:grpSpPr>
            <a:xfrm>
              <a:off x="7020272" y="1340768"/>
              <a:ext cx="1584175" cy="2589282"/>
              <a:chOff x="4355976" y="3064427"/>
              <a:chExt cx="1584175" cy="2589282"/>
            </a:xfrm>
          </p:grpSpPr>
          <p:cxnSp>
            <p:nvCxnSpPr>
              <p:cNvPr id="12" name="Прямая соединительная линия 11"/>
              <p:cNvCxnSpPr/>
              <p:nvPr/>
            </p:nvCxnSpPr>
            <p:spPr>
              <a:xfrm flipV="1">
                <a:off x="4427984" y="3212976"/>
                <a:ext cx="648072" cy="648072"/>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13" name="Picture 8" descr="http://www.cartoonclipartfree.com/Cliparts_Free/Werkzeuge_Free/Cartoon-Clipart-Free-09.gif"/>
              <p:cNvPicPr>
                <a:picLocks noChangeAspect="1" noChangeArrowheads="1"/>
              </p:cNvPicPr>
              <p:nvPr/>
            </p:nvPicPr>
            <p:blipFill>
              <a:blip r:embed="rId4" cstate="email">
                <a:clrChange>
                  <a:clrFrom>
                    <a:srgbClr val="FFFFFF"/>
                  </a:clrFrom>
                  <a:clrTo>
                    <a:srgbClr val="FFFFFF">
                      <a:alpha val="0"/>
                    </a:srgbClr>
                  </a:clrTo>
                </a:clrChange>
              </a:blip>
              <a:srcRect l="8727" r="7986" b="13509"/>
              <a:stretch>
                <a:fillRect/>
              </a:stretch>
            </p:blipFill>
            <p:spPr bwMode="auto">
              <a:xfrm rot="13138506">
                <a:off x="4861053" y="3064427"/>
                <a:ext cx="339202" cy="352248"/>
              </a:xfrm>
              <a:prstGeom prst="rect">
                <a:avLst/>
              </a:prstGeom>
              <a:noFill/>
            </p:spPr>
          </p:pic>
          <p:cxnSp>
            <p:nvCxnSpPr>
              <p:cNvPr id="14" name="Прямая соединительная линия 13"/>
              <p:cNvCxnSpPr/>
              <p:nvPr/>
            </p:nvCxnSpPr>
            <p:spPr>
              <a:xfrm flipH="1" flipV="1">
                <a:off x="5076056" y="3212976"/>
                <a:ext cx="720080" cy="648072"/>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15" name="Picture 2" descr="http://dvpub.dp.ua/content_ua/content/history_files/24.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4355976" y="3645024"/>
                <a:ext cx="1584175" cy="2008685"/>
              </a:xfrm>
              <a:prstGeom prst="rect">
                <a:avLst/>
              </a:prstGeom>
              <a:noFill/>
            </p:spPr>
          </p:pic>
        </p:grpSp>
        <p:sp>
          <p:nvSpPr>
            <p:cNvPr id="11" name="Прямоугольник 10">
              <a:hlinkClick r:id="rId6" action="ppaction://hlinksldjump"/>
            </p:cNvPr>
            <p:cNvSpPr/>
            <p:nvPr/>
          </p:nvSpPr>
          <p:spPr>
            <a:xfrm>
              <a:off x="7308304" y="2204864"/>
              <a:ext cx="1008112" cy="1440160"/>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Times New Roman" panose="02020603050405020304" pitchFamily="18" charset="0"/>
                  <a:cs typeface="Times New Roman" panose="02020603050405020304" pitchFamily="18" charset="0"/>
                </a:rPr>
                <a:t>V</a:t>
              </a:r>
              <a:endParaRPr lang="ru-RU" sz="5400" b="1" dirty="0">
                <a:latin typeface="Times New Roman" panose="02020603050405020304" pitchFamily="18" charset="0"/>
                <a:cs typeface="Times New Roman" panose="02020603050405020304" pitchFamily="18" charset="0"/>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27656"/>
                                        </p:tgtEl>
                                        <p:attrNameLst>
                                          <p:attrName>style.visibility</p:attrName>
                                        </p:attrNameLst>
                                      </p:cBhvr>
                                      <p:to>
                                        <p:strVal val="visible"/>
                                      </p:to>
                                    </p:set>
                                    <p:animEffect transition="in" filter="fade">
                                      <p:cBhvr>
                                        <p:cTn id="7" dur="2000"/>
                                        <p:tgtEl>
                                          <p:spTgt spid="27656"/>
                                        </p:tgtEl>
                                      </p:cBhvr>
                                    </p:animEffect>
                                  </p:childTnLst>
                                </p:cTn>
                              </p:par>
                            </p:childTnLst>
                          </p:cTn>
                        </p:par>
                        <p:par>
                          <p:cTn id="8" fill="hold">
                            <p:stCondLst>
                              <p:cond delay="5000"/>
                            </p:stCondLst>
                            <p:childTnLst>
                              <p:par>
                                <p:cTn id="9" presetID="10" presetClass="entr" presetSubtype="0" fill="hold" nodeType="afterEffect">
                                  <p:stCondLst>
                                    <p:cond delay="3000"/>
                                  </p:stCondLst>
                                  <p:childTnLst>
                                    <p:set>
                                      <p:cBhvr>
                                        <p:cTn id="10" dur="1" fill="hold">
                                          <p:stCondLst>
                                            <p:cond delay="0"/>
                                          </p:stCondLst>
                                        </p:cTn>
                                        <p:tgtEl>
                                          <p:spTgt spid="27658"/>
                                        </p:tgtEl>
                                        <p:attrNameLst>
                                          <p:attrName>style.visibility</p:attrName>
                                        </p:attrNameLst>
                                      </p:cBhvr>
                                      <p:to>
                                        <p:strVal val="visible"/>
                                      </p:to>
                                    </p:set>
                                    <p:animEffect transition="in" filter="fade">
                                      <p:cBhvr>
                                        <p:cTn id="11" dur="2000"/>
                                        <p:tgtEl>
                                          <p:spTgt spid="27658"/>
                                        </p:tgtEl>
                                      </p:cBhvr>
                                    </p:animEffect>
                                  </p:childTnLst>
                                </p:cTn>
                              </p:par>
                              <p:par>
                                <p:cTn id="12" presetID="10" presetClass="entr" presetSubtype="0" fill="hold" grpId="0" nodeType="withEffect">
                                  <p:stCondLst>
                                    <p:cond delay="3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алее 2">
            <a:hlinkClick r:id="rId1"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674" name="Picture 2" descr="http://www.uchmet.ru/upload/blog/5c0/ppdercavbewbrq.jpg"/>
          <p:cNvPicPr>
            <a:picLocks noChangeAspect="1" noChangeArrowheads="1"/>
          </p:cNvPicPr>
          <p:nvPr/>
        </p:nvPicPr>
        <p:blipFill>
          <a:blip r:embed="rId2" cstate="email"/>
          <a:srcRect/>
          <a:stretch>
            <a:fillRect/>
          </a:stretch>
        </p:blipFill>
        <p:spPr bwMode="auto">
          <a:xfrm>
            <a:off x="4067944" y="3068960"/>
            <a:ext cx="2808312" cy="3357518"/>
          </a:xfrm>
          <a:prstGeom prst="rect">
            <a:avLst/>
          </a:prstGeom>
          <a:noFill/>
        </p:spPr>
      </p:pic>
      <p:sp>
        <p:nvSpPr>
          <p:cNvPr id="5" name="Прямоугольник 4"/>
          <p:cNvSpPr/>
          <p:nvPr/>
        </p:nvSpPr>
        <p:spPr>
          <a:xfrm>
            <a:off x="827584" y="1556792"/>
            <a:ext cx="6120680" cy="1368152"/>
          </a:xfrm>
          <a:prstGeom prst="rec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latin typeface="Times New Roman" panose="02020603050405020304" pitchFamily="18" charset="0"/>
                <a:cs typeface="Times New Roman" panose="02020603050405020304" pitchFamily="18" charset="0"/>
              </a:rPr>
              <a:t>Пифагор</a:t>
            </a:r>
            <a:endParaRPr lang="ru-RU" sz="44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27584" y="1556792"/>
            <a:ext cx="6120680" cy="1368152"/>
          </a:xfrm>
          <a:prstGeom prst="rec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Times New Roman" panose="02020603050405020304" pitchFamily="18" charset="0"/>
                <a:cs typeface="Times New Roman" panose="02020603050405020304" pitchFamily="18" charset="0"/>
              </a:rPr>
              <a:t>Назовите имя ученого.</a:t>
            </a:r>
            <a:endParaRPr lang="ru-RU" sz="36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699792" y="1124744"/>
            <a:ext cx="6120680" cy="1368152"/>
          </a:xfrm>
          <a:prstGeom prst="rect">
            <a:avLst/>
          </a:prstGeom>
          <a:solidFill>
            <a:srgbClr val="824A1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9" presetClass="exit" presetSubtype="5" fill="hold" grpId="0" nodeType="clickEffect">
                                  <p:stCondLst>
                                    <p:cond delay="0"/>
                                  </p:stCondLst>
                                  <p:childTnLst>
                                    <p:anim calcmode="lin" valueType="num">
                                      <p:cBhvr>
                                        <p:cTn id="6" dur="1000"/>
                                        <p:tgtEl>
                                          <p:spTgt spid="6"/>
                                        </p:tgtEl>
                                        <p:attrNameLst>
                                          <p:attrName>ppt_w</p:attrName>
                                        </p:attrNameLst>
                                      </p:cBhvr>
                                      <p:tavLst>
                                        <p:tav tm="0">
                                          <p:val>
                                            <p:strVal val="ppt_w"/>
                                          </p:val>
                                        </p:tav>
                                        <p:tav tm="100000">
                                          <p:val>
                                            <p:strVal val="ppt_w"/>
                                          </p:val>
                                        </p:tav>
                                      </p:tavLst>
                                    </p:anim>
                                    <p:anim calcmode="lin" valueType="num">
                                      <p:cBhvr>
                                        <p:cTn id="7" dur="1000"/>
                                        <p:tgtEl>
                                          <p:spTgt spid="6"/>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 dur="1" fill="hold">
                                          <p:stCondLst>
                                            <p:cond delay="999"/>
                                          </p:stCondLst>
                                        </p:cTn>
                                        <p:tgtEl>
                                          <p:spTgt spid="6"/>
                                        </p:tgtEl>
                                        <p:attrNameLst>
                                          <p:attrName>style.visibility</p:attrName>
                                        </p:attrNameLst>
                                      </p:cBhvr>
                                      <p:to>
                                        <p:strVal val="hidden"/>
                                      </p:to>
                                    </p:set>
                                  </p:childTnLst>
                                </p:cTn>
                              </p:par>
                              <p:par>
                                <p:cTn id="9" presetID="19" presetClass="entr" presetSubtype="5"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
                                          </p:val>
                                        </p:tav>
                                        <p:tav tm="100000">
                                          <p:val>
                                            <p:strVal val="#ppt_w"/>
                                          </p:val>
                                        </p:tav>
                                      </p:tavLst>
                                    </p:anim>
                                    <p:anim calcmode="lin" valueType="num">
                                      <p:cBhvr>
                                        <p:cTn id="12" dur="1000" fill="hold"/>
                                        <p:tgtEl>
                                          <p:spTgt spid="5"/>
                                        </p:tgtEl>
                                        <p:attrNameLst>
                                          <p:attrName>ppt_h</p:attrName>
                                        </p:attrNameLst>
                                      </p:cBhvr>
                                      <p:tavLst>
                                        <p:tav tm="0" fmla="#ppt_h*sin(2.5*pi*$)">
                                          <p:val>
                                            <p:fltVal val="0"/>
                                          </p:val>
                                        </p:tav>
                                        <p:tav tm="100000">
                                          <p:val>
                                            <p:fltVal val="1"/>
                                          </p:val>
                                        </p:tav>
                                      </p:tavLst>
                                    </p:anim>
                                  </p:childTnLst>
                                </p:cTn>
                              </p:par>
                              <p:par>
                                <p:cTn id="13" presetID="47" presetClass="entr" presetSubtype="0" fill="hold" nodeType="withEffect">
                                  <p:stCondLst>
                                    <p:cond delay="0"/>
                                  </p:stCondLst>
                                  <p:childTnLst>
                                    <p:set>
                                      <p:cBhvr>
                                        <p:cTn id="14" dur="1" fill="hold">
                                          <p:stCondLst>
                                            <p:cond delay="0"/>
                                          </p:stCondLst>
                                        </p:cTn>
                                        <p:tgtEl>
                                          <p:spTgt spid="28674"/>
                                        </p:tgtEl>
                                        <p:attrNameLst>
                                          <p:attrName>style.visibility</p:attrName>
                                        </p:attrNameLst>
                                      </p:cBhvr>
                                      <p:to>
                                        <p:strVal val="visible"/>
                                      </p:to>
                                    </p:set>
                                    <p:animEffect transition="in" filter="fade">
                                      <p:cBhvr>
                                        <p:cTn id="15" dur="1000"/>
                                        <p:tgtEl>
                                          <p:spTgt spid="28674"/>
                                        </p:tgtEl>
                                      </p:cBhvr>
                                    </p:animEffect>
                                    <p:anim calcmode="lin" valueType="num">
                                      <p:cBhvr>
                                        <p:cTn id="16" dur="1000" fill="hold"/>
                                        <p:tgtEl>
                                          <p:spTgt spid="28674"/>
                                        </p:tgtEl>
                                        <p:attrNameLst>
                                          <p:attrName>ppt_x</p:attrName>
                                        </p:attrNameLst>
                                      </p:cBhvr>
                                      <p:tavLst>
                                        <p:tav tm="0">
                                          <p:val>
                                            <p:strVal val="#ppt_x"/>
                                          </p:val>
                                        </p:tav>
                                        <p:tav tm="100000">
                                          <p:val>
                                            <p:strVal val="#ppt_x"/>
                                          </p:val>
                                        </p:tav>
                                      </p:tavLst>
                                    </p:anim>
                                    <p:anim calcmode="lin" valueType="num">
                                      <p:cBhvr>
                                        <p:cTn id="17" dur="1000" fill="hold"/>
                                        <p:tgtEl>
                                          <p:spTgt spid="2867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9" presetClass="exit" presetSubtype="5" fill="hold" grpId="1" nodeType="clickEffect">
                                  <p:stCondLst>
                                    <p:cond delay="0"/>
                                  </p:stCondLst>
                                  <p:childTnLst>
                                    <p:anim calcmode="lin" valueType="num">
                                      <p:cBhvr>
                                        <p:cTn id="21" dur="1000"/>
                                        <p:tgtEl>
                                          <p:spTgt spid="5"/>
                                        </p:tgtEl>
                                        <p:attrNameLst>
                                          <p:attrName>ppt_w</p:attrName>
                                        </p:attrNameLst>
                                      </p:cBhvr>
                                      <p:tavLst>
                                        <p:tav tm="0">
                                          <p:val>
                                            <p:strVal val="ppt_w"/>
                                          </p:val>
                                        </p:tav>
                                        <p:tav tm="100000">
                                          <p:val>
                                            <p:strVal val="ppt_w"/>
                                          </p:val>
                                        </p:tav>
                                      </p:tavLst>
                                    </p:anim>
                                    <p:anim calcmode="lin" valueType="num">
                                      <p:cBhvr>
                                        <p:cTn id="22" dur="1000"/>
                                        <p:tgtEl>
                                          <p:spTgt spid="5"/>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23" dur="1" fill="hold">
                                          <p:stCondLst>
                                            <p:cond delay="999"/>
                                          </p:stCondLst>
                                        </p:cTn>
                                        <p:tgtEl>
                                          <p:spTgt spid="5"/>
                                        </p:tgtEl>
                                        <p:attrNameLst>
                                          <p:attrName>style.visibility</p:attrName>
                                        </p:attrNameLst>
                                      </p:cBhvr>
                                      <p:to>
                                        <p:strVal val="hidden"/>
                                      </p:to>
                                    </p:set>
                                  </p:childTnLst>
                                </p:cTn>
                              </p:par>
                              <p:par>
                                <p:cTn id="24" presetID="19" presetClass="entr" presetSubtype="5" fill="hold" grpId="1"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
                                          </p:val>
                                        </p:tav>
                                        <p:tav tm="100000">
                                          <p:val>
                                            <p:strVal val="#ppt_w"/>
                                          </p:val>
                                        </p:tav>
                                      </p:tavLst>
                                    </p:anim>
                                    <p:anim calcmode="lin" valueType="num">
                                      <p:cBhvr>
                                        <p:cTn id="27" dur="1000" fill="hold"/>
                                        <p:tgtEl>
                                          <p:spTgt spid="6"/>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7"/>
                  </p:tgtEl>
                </p:cond>
              </p:nextCondLst>
            </p:seq>
          </p:childTnLst>
        </p:cTn>
      </p:par>
    </p:tnLst>
    <p:bldLst>
      <p:bldP spid="5" grpId="0" animBg="1"/>
      <p:bldP spid="5" grpId="1" animBg="1"/>
      <p:bldP spid="6" grpId="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migration-population.ch/files/content/sites/grsp/files/shared/images/athenes_grsp_couleur.JPG"/>
          <p:cNvPicPr>
            <a:picLocks noChangeAspect="1" noChangeArrowheads="1"/>
          </p:cNvPicPr>
          <p:nvPr/>
        </p:nvPicPr>
        <p:blipFill>
          <a:blip r:embed="rId1" cstate="email"/>
          <a:srcRect/>
          <a:stretch>
            <a:fillRect/>
          </a:stretch>
        </p:blipFill>
        <p:spPr bwMode="auto">
          <a:xfrm>
            <a:off x="251520" y="404664"/>
            <a:ext cx="8640960" cy="6086946"/>
          </a:xfrm>
          <a:prstGeom prst="rect">
            <a:avLst/>
          </a:prstGeom>
          <a:noFill/>
        </p:spPr>
      </p:pic>
      <p:sp>
        <p:nvSpPr>
          <p:cNvPr id="4" name="Управляющая кнопка: настраиваемая 3">
            <a:hlinkClick r:id="" action="ppaction://hlinkshowjump?jump=nextslide" highlightClick="1"/>
          </p:cNvPr>
          <p:cNvSpPr/>
          <p:nvPr/>
        </p:nvSpPr>
        <p:spPr>
          <a:xfrm>
            <a:off x="7884368" y="4077072"/>
            <a:ext cx="826392" cy="1152128"/>
          </a:xfrm>
          <a:prstGeom prst="actionButtonBlank">
            <a:avLst/>
          </a:prstGeom>
          <a:solidFill>
            <a:srgbClr val="FDD1A5"/>
          </a:solidFill>
          <a:ln w="50800">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b="1" dirty="0" smtClean="0">
                <a:solidFill>
                  <a:srgbClr val="FF0000"/>
                </a:solidFill>
                <a:latin typeface="Times New Roman" panose="02020603050405020304" pitchFamily="18" charset="0"/>
                <a:cs typeface="Times New Roman" panose="02020603050405020304" pitchFamily="18" charset="0"/>
              </a:rPr>
              <a:t>?</a:t>
            </a:r>
            <a:endParaRPr lang="ru-RU" sz="9600" b="1" dirty="0">
              <a:solidFill>
                <a:srgbClr val="FF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52320" y="0"/>
            <a:ext cx="1584175" cy="2589282"/>
            <a:chOff x="7020272" y="1340768"/>
            <a:chExt cx="1584175" cy="2589282"/>
          </a:xfrm>
        </p:grpSpPr>
        <p:grpSp>
          <p:nvGrpSpPr>
            <p:cNvPr id="6" name="Группа 9"/>
            <p:cNvGrpSpPr/>
            <p:nvPr/>
          </p:nvGrpSpPr>
          <p:grpSpPr>
            <a:xfrm>
              <a:off x="7020272" y="1340768"/>
              <a:ext cx="1584175" cy="2589282"/>
              <a:chOff x="4355976" y="3064427"/>
              <a:chExt cx="1584175" cy="2589282"/>
            </a:xfrm>
          </p:grpSpPr>
          <p:cxnSp>
            <p:nvCxnSpPr>
              <p:cNvPr id="8" name="Прямая соединительная линия 7"/>
              <p:cNvCxnSpPr/>
              <p:nvPr/>
            </p:nvCxnSpPr>
            <p:spPr>
              <a:xfrm flipV="1">
                <a:off x="4427984" y="3212976"/>
                <a:ext cx="648072" cy="648072"/>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9" name="Picture 8" descr="http://www.cartoonclipartfree.com/Cliparts_Free/Werkzeuge_Free/Cartoon-Clipart-Free-09.gif"/>
              <p:cNvPicPr>
                <a:picLocks noChangeAspect="1" noChangeArrowheads="1"/>
              </p:cNvPicPr>
              <p:nvPr/>
            </p:nvPicPr>
            <p:blipFill>
              <a:blip r:embed="rId2" cstate="email">
                <a:clrChange>
                  <a:clrFrom>
                    <a:srgbClr val="FFFFFF"/>
                  </a:clrFrom>
                  <a:clrTo>
                    <a:srgbClr val="FFFFFF">
                      <a:alpha val="0"/>
                    </a:srgbClr>
                  </a:clrTo>
                </a:clrChange>
              </a:blip>
              <a:srcRect l="8727" r="7986" b="13509"/>
              <a:stretch>
                <a:fillRect/>
              </a:stretch>
            </p:blipFill>
            <p:spPr bwMode="auto">
              <a:xfrm rot="13138506">
                <a:off x="4861053" y="3064427"/>
                <a:ext cx="339202" cy="352248"/>
              </a:xfrm>
              <a:prstGeom prst="rect">
                <a:avLst/>
              </a:prstGeom>
              <a:noFill/>
            </p:spPr>
          </p:pic>
          <p:cxnSp>
            <p:nvCxnSpPr>
              <p:cNvPr id="10" name="Прямая соединительная линия 9"/>
              <p:cNvCxnSpPr/>
              <p:nvPr/>
            </p:nvCxnSpPr>
            <p:spPr>
              <a:xfrm flipH="1" flipV="1">
                <a:off x="5076056" y="3212976"/>
                <a:ext cx="720080" cy="648072"/>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11" name="Picture 2" descr="http://dvpub.dp.ua/content_ua/content/history_files/2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4355976" y="3645024"/>
                <a:ext cx="1584175" cy="2008685"/>
              </a:xfrm>
              <a:prstGeom prst="rect">
                <a:avLst/>
              </a:prstGeom>
              <a:noFill/>
            </p:spPr>
          </p:pic>
        </p:grpSp>
        <p:sp>
          <p:nvSpPr>
            <p:cNvPr id="7" name="Прямоугольник 6">
              <a:hlinkClick r:id="rId4" action="ppaction://hlinksldjump"/>
            </p:cNvPr>
            <p:cNvSpPr/>
            <p:nvPr/>
          </p:nvSpPr>
          <p:spPr>
            <a:xfrm>
              <a:off x="7308304" y="2204864"/>
              <a:ext cx="1008112" cy="1440160"/>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Times New Roman" panose="02020603050405020304" pitchFamily="18" charset="0"/>
                  <a:cs typeface="Times New Roman" panose="02020603050405020304" pitchFamily="18" charset="0"/>
                </a:rPr>
                <a:t>VI</a:t>
              </a:r>
              <a:endParaRPr lang="ru-RU" sz="5400" b="1" dirty="0">
                <a:latin typeface="Times New Roman" panose="02020603050405020304" pitchFamily="18" charset="0"/>
                <a:cs typeface="Times New Roman" panose="02020603050405020304" pitchFamily="18" charset="0"/>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clipartbest.com/cliparts/di6/o55/di6o554yT.jpeg"/>
          <p:cNvPicPr>
            <a:picLocks noChangeAspect="1" noChangeArrowheads="1"/>
          </p:cNvPicPr>
          <p:nvPr/>
        </p:nvPicPr>
        <p:blipFill>
          <a:blip r:embed="rId1" cstate="email"/>
          <a:srcRect/>
          <a:stretch>
            <a:fillRect/>
          </a:stretch>
        </p:blipFill>
        <p:spPr bwMode="auto">
          <a:xfrm>
            <a:off x="2411760" y="3122966"/>
            <a:ext cx="4440492" cy="3330369"/>
          </a:xfrm>
          <a:prstGeom prst="rect">
            <a:avLst/>
          </a:prstGeom>
          <a:noFill/>
        </p:spPr>
      </p:pic>
      <p:sp>
        <p:nvSpPr>
          <p:cNvPr id="4" name="Прямоугольник 3"/>
          <p:cNvSpPr/>
          <p:nvPr/>
        </p:nvSpPr>
        <p:spPr>
          <a:xfrm>
            <a:off x="827584" y="1556792"/>
            <a:ext cx="7488832" cy="1368152"/>
          </a:xfrm>
          <a:prstGeom prst="rec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Times New Roman" panose="02020603050405020304" pitchFamily="18" charset="0"/>
                <a:cs typeface="Times New Roman" panose="02020603050405020304" pitchFamily="18" charset="0"/>
              </a:rPr>
              <a:t>Обет молчания: </a:t>
            </a:r>
            <a:endParaRPr lang="ru-RU" sz="3600" b="1" dirty="0" smtClean="0">
              <a:latin typeface="Times New Roman" panose="02020603050405020304" pitchFamily="18" charset="0"/>
              <a:cs typeface="Times New Roman" panose="02020603050405020304" pitchFamily="18" charset="0"/>
            </a:endParaRPr>
          </a:p>
          <a:p>
            <a:pPr algn="ctr"/>
            <a:r>
              <a:rPr lang="ru-RU" sz="3600" b="1" dirty="0" smtClean="0">
                <a:latin typeface="Times New Roman" panose="02020603050405020304" pitchFamily="18" charset="0"/>
                <a:cs typeface="Times New Roman" panose="02020603050405020304" pitchFamily="18" charset="0"/>
              </a:rPr>
              <a:t>«Держи язык за зубами».</a:t>
            </a:r>
            <a:endParaRPr lang="ru-RU" sz="36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27584" y="1556792"/>
            <a:ext cx="7488832" cy="1368152"/>
          </a:xfrm>
          <a:prstGeom prst="rec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atin typeface="Times New Roman" panose="02020603050405020304" pitchFamily="18" charset="0"/>
                <a:cs typeface="Times New Roman" panose="02020603050405020304" pitchFamily="18" charset="0"/>
              </a:rPr>
              <a:t>Что означает фраза «бык на языке»? Выполнение какого обета требовал от своих учеников Пифагор? </a:t>
            </a:r>
            <a:endParaRPr lang="ru-RU" sz="32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27584" y="1556792"/>
            <a:ext cx="7488832" cy="1368152"/>
          </a:xfrm>
          <a:prstGeom prst="rect">
            <a:avLst/>
          </a:prstGeom>
          <a:solidFill>
            <a:srgbClr val="824A1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latin typeface="Times New Roman" panose="02020603050405020304" pitchFamily="18" charset="0"/>
              <a:cs typeface="Times New Roman" panose="02020603050405020304" pitchFamily="18" charset="0"/>
            </a:endParaRPr>
          </a:p>
        </p:txBody>
      </p:sp>
      <p:sp>
        <p:nvSpPr>
          <p:cNvPr id="7" name="Управляющая кнопка: далее 6">
            <a:hlinkClick r:id="rId2"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9" presetClass="exit" presetSubtype="5"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strVal val="ppt_w"/>
                                          </p:val>
                                        </p:tav>
                                      </p:tavLst>
                                    </p:anim>
                                    <p:anim calcmode="lin" valueType="num">
                                      <p:cBhvr>
                                        <p:cTn id="7" dur="1000"/>
                                        <p:tgtEl>
                                          <p:spTgt spid="5"/>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 dur="1" fill="hold">
                                          <p:stCondLst>
                                            <p:cond delay="999"/>
                                          </p:stCondLst>
                                        </p:cTn>
                                        <p:tgtEl>
                                          <p:spTgt spid="5"/>
                                        </p:tgtEl>
                                        <p:attrNameLst>
                                          <p:attrName>style.visibility</p:attrName>
                                        </p:attrNameLst>
                                      </p:cBhvr>
                                      <p:to>
                                        <p:strVal val="hidden"/>
                                      </p:to>
                                    </p:set>
                                  </p:childTnLst>
                                </p:cTn>
                              </p:par>
                              <p:par>
                                <p:cTn id="9" presetID="19" presetClass="entr" presetSubtype="5"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
                                          </p:val>
                                        </p:tav>
                                        <p:tav tm="100000">
                                          <p:val>
                                            <p:strVal val="#ppt_w"/>
                                          </p:val>
                                        </p:tav>
                                      </p:tavLst>
                                    </p:anim>
                                    <p:anim calcmode="lin" valueType="num">
                                      <p:cBhvr>
                                        <p:cTn id="12" dur="1000" fill="hold"/>
                                        <p:tgtEl>
                                          <p:spTgt spid="4"/>
                                        </p:tgtEl>
                                        <p:attrNameLst>
                                          <p:attrName>ppt_h</p:attrName>
                                        </p:attrNameLst>
                                      </p:cBhvr>
                                      <p:tavLst>
                                        <p:tav tm="0" fmla="#ppt_h*sin(2.5*pi*$)">
                                          <p:val>
                                            <p:fltVal val="0"/>
                                          </p:val>
                                        </p:tav>
                                        <p:tav tm="100000">
                                          <p:val>
                                            <p:fltVal val="1"/>
                                          </p:val>
                                        </p:tav>
                                      </p:tavLst>
                                    </p:anim>
                                  </p:childTnLst>
                                </p:cTn>
                              </p:par>
                              <p:par>
                                <p:cTn id="13" presetID="47" presetClass="entr" presetSubtype="0" fill="hold" nodeType="withEffect">
                                  <p:stCondLst>
                                    <p:cond delay="0"/>
                                  </p:stCondLst>
                                  <p:childTnLst>
                                    <p:set>
                                      <p:cBhvr>
                                        <p:cTn id="14" dur="1" fill="hold">
                                          <p:stCondLst>
                                            <p:cond delay="0"/>
                                          </p:stCondLst>
                                        </p:cTn>
                                        <p:tgtEl>
                                          <p:spTgt spid="31746"/>
                                        </p:tgtEl>
                                        <p:attrNameLst>
                                          <p:attrName>style.visibility</p:attrName>
                                        </p:attrNameLst>
                                      </p:cBhvr>
                                      <p:to>
                                        <p:strVal val="visible"/>
                                      </p:to>
                                    </p:set>
                                    <p:animEffect transition="in" filter="fade">
                                      <p:cBhvr>
                                        <p:cTn id="15" dur="1000"/>
                                        <p:tgtEl>
                                          <p:spTgt spid="31746"/>
                                        </p:tgtEl>
                                      </p:cBhvr>
                                    </p:animEffect>
                                    <p:anim calcmode="lin" valueType="num">
                                      <p:cBhvr>
                                        <p:cTn id="16" dur="1000" fill="hold"/>
                                        <p:tgtEl>
                                          <p:spTgt spid="31746"/>
                                        </p:tgtEl>
                                        <p:attrNameLst>
                                          <p:attrName>ppt_x</p:attrName>
                                        </p:attrNameLst>
                                      </p:cBhvr>
                                      <p:tavLst>
                                        <p:tav tm="0">
                                          <p:val>
                                            <p:strVal val="#ppt_x"/>
                                          </p:val>
                                        </p:tav>
                                        <p:tav tm="100000">
                                          <p:val>
                                            <p:strVal val="#ppt_x"/>
                                          </p:val>
                                        </p:tav>
                                      </p:tavLst>
                                    </p:anim>
                                    <p:anim calcmode="lin" valueType="num">
                                      <p:cBhvr>
                                        <p:cTn id="17" dur="1000" fill="hold"/>
                                        <p:tgtEl>
                                          <p:spTgt spid="3174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9" presetClass="exit" presetSubtype="5" fill="hold" grpId="1" nodeType="clickEffect">
                                  <p:stCondLst>
                                    <p:cond delay="0"/>
                                  </p:stCondLst>
                                  <p:childTnLst>
                                    <p:anim calcmode="lin" valueType="num">
                                      <p:cBhvr>
                                        <p:cTn id="21" dur="1000"/>
                                        <p:tgtEl>
                                          <p:spTgt spid="4"/>
                                        </p:tgtEl>
                                        <p:attrNameLst>
                                          <p:attrName>ppt_w</p:attrName>
                                        </p:attrNameLst>
                                      </p:cBhvr>
                                      <p:tavLst>
                                        <p:tav tm="0">
                                          <p:val>
                                            <p:strVal val="ppt_w"/>
                                          </p:val>
                                        </p:tav>
                                        <p:tav tm="100000">
                                          <p:val>
                                            <p:strVal val="ppt_w"/>
                                          </p:val>
                                        </p:tav>
                                      </p:tavLst>
                                    </p:anim>
                                    <p:anim calcmode="lin" valueType="num">
                                      <p:cBhvr>
                                        <p:cTn id="22" dur="1000"/>
                                        <p:tgtEl>
                                          <p:spTgt spid="4"/>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23" dur="1" fill="hold">
                                          <p:stCondLst>
                                            <p:cond delay="999"/>
                                          </p:stCondLst>
                                        </p:cTn>
                                        <p:tgtEl>
                                          <p:spTgt spid="4"/>
                                        </p:tgtEl>
                                        <p:attrNameLst>
                                          <p:attrName>style.visibility</p:attrName>
                                        </p:attrNameLst>
                                      </p:cBhvr>
                                      <p:to>
                                        <p:strVal val="hidden"/>
                                      </p:to>
                                    </p:set>
                                  </p:childTnLst>
                                </p:cTn>
                              </p:par>
                              <p:par>
                                <p:cTn id="24" presetID="19" presetClass="entr" presetSubtype="5" fill="hold" grpId="1"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
                                          </p:val>
                                        </p:tav>
                                        <p:tav tm="100000">
                                          <p:val>
                                            <p:strVal val="#ppt_w"/>
                                          </p:val>
                                        </p:tav>
                                      </p:tavLst>
                                    </p:anim>
                                    <p:anim calcmode="lin" valueType="num">
                                      <p:cBhvr>
                                        <p:cTn id="27" dur="1000" fill="hold"/>
                                        <p:tgtEl>
                                          <p:spTgt spid="5"/>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6"/>
                  </p:tgtEl>
                </p:cond>
              </p:nextCondLst>
            </p:seq>
          </p:childTnLst>
        </p:cTn>
      </p:par>
    </p:tnLst>
    <p:bldLst>
      <p:bldP spid="4" grpId="0" animBg="1"/>
      <p:bldP spid="4" grpId="1" animBg="1"/>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alldrawings.ru/images/cherchenie/istoria_cherteza1.jpg"/>
          <p:cNvPicPr>
            <a:picLocks noChangeAspect="1" noChangeArrowheads="1"/>
          </p:cNvPicPr>
          <p:nvPr/>
        </p:nvPicPr>
        <p:blipFill>
          <a:blip r:embed="rId1" cstate="email"/>
          <a:srcRect/>
          <a:stretch>
            <a:fillRect/>
          </a:stretch>
        </p:blipFill>
        <p:spPr bwMode="auto">
          <a:xfrm>
            <a:off x="539552" y="2708920"/>
            <a:ext cx="8100392" cy="3240360"/>
          </a:xfrm>
          <a:prstGeom prst="rect">
            <a:avLst/>
          </a:prstGeom>
          <a:noFill/>
        </p:spPr>
      </p:pic>
      <p:pic>
        <p:nvPicPr>
          <p:cNvPr id="12292" name="Picture 4" descr="http://www.grafamania.net/uploads/posts/2008-10/1223826532_egyptian-papyrus.jpg"/>
          <p:cNvPicPr>
            <a:picLocks noChangeAspect="1" noChangeArrowheads="1"/>
          </p:cNvPicPr>
          <p:nvPr/>
        </p:nvPicPr>
        <p:blipFill>
          <a:blip r:embed="rId2" cstate="email"/>
          <a:srcRect/>
          <a:stretch>
            <a:fillRect/>
          </a:stretch>
        </p:blipFill>
        <p:spPr bwMode="auto">
          <a:xfrm>
            <a:off x="919398" y="332655"/>
            <a:ext cx="7397018" cy="6262073"/>
          </a:xfrm>
          <a:prstGeom prst="rect">
            <a:avLst/>
          </a:prstGeom>
          <a:noFill/>
        </p:spPr>
      </p:pic>
      <p:pic>
        <p:nvPicPr>
          <p:cNvPr id="12296" name="Picture 8" descr="http://hot-tour.mk.ua/wp-content/uploads/2009/04/%D0%95%D0%B3%D0%B8%D0%BF%D0%B5%D1%82-%D0%9A%D0%BE%D0%BC-%D0%9E%D0%BC%D0%B1%D0%BE.jpg"/>
          <p:cNvPicPr>
            <a:picLocks noChangeAspect="1" noChangeArrowheads="1"/>
          </p:cNvPicPr>
          <p:nvPr/>
        </p:nvPicPr>
        <p:blipFill>
          <a:blip r:embed="rId3" cstate="email"/>
          <a:srcRect/>
          <a:stretch>
            <a:fillRect/>
          </a:stretch>
        </p:blipFill>
        <p:spPr bwMode="auto">
          <a:xfrm>
            <a:off x="467544" y="692696"/>
            <a:ext cx="8238122" cy="5760764"/>
          </a:xfrm>
          <a:prstGeom prst="rect">
            <a:avLst/>
          </a:prstGeom>
          <a:noFill/>
        </p:spPr>
      </p:pic>
      <p:sp>
        <p:nvSpPr>
          <p:cNvPr id="13" name="Управляющая кнопка: настраиваемая 12">
            <a:hlinkClick r:id="" action="ppaction://hlinkshowjump?jump=nextslide" highlightClick="1"/>
          </p:cNvPr>
          <p:cNvSpPr/>
          <p:nvPr/>
        </p:nvSpPr>
        <p:spPr>
          <a:xfrm>
            <a:off x="7884368" y="2996952"/>
            <a:ext cx="826392" cy="1152128"/>
          </a:xfrm>
          <a:prstGeom prst="actionButtonBlank">
            <a:avLst/>
          </a:prstGeom>
          <a:solidFill>
            <a:srgbClr val="FDD1A5"/>
          </a:solidFill>
          <a:ln w="50800">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b="1" dirty="0" smtClean="0">
                <a:solidFill>
                  <a:srgbClr val="FF0000"/>
                </a:solidFill>
                <a:latin typeface="Times New Roman" panose="02020603050405020304" pitchFamily="18" charset="0"/>
                <a:cs typeface="Times New Roman" panose="02020603050405020304" pitchFamily="18" charset="0"/>
              </a:rPr>
              <a:t>?</a:t>
            </a:r>
            <a:endParaRPr lang="ru-RU" sz="9600" b="1" dirty="0">
              <a:solidFill>
                <a:srgbClr val="FF0000"/>
              </a:solidFill>
              <a:latin typeface="Times New Roman" panose="02020603050405020304" pitchFamily="18" charset="0"/>
              <a:cs typeface="Times New Roman" panose="02020603050405020304" pitchFamily="18" charset="0"/>
            </a:endParaRPr>
          </a:p>
        </p:txBody>
      </p:sp>
      <p:grpSp>
        <p:nvGrpSpPr>
          <p:cNvPr id="3" name="Группа 2"/>
          <p:cNvGrpSpPr/>
          <p:nvPr/>
        </p:nvGrpSpPr>
        <p:grpSpPr>
          <a:xfrm>
            <a:off x="7452320" y="0"/>
            <a:ext cx="1584175" cy="2589282"/>
            <a:chOff x="7020272" y="1340768"/>
            <a:chExt cx="1584175" cy="2589282"/>
          </a:xfrm>
        </p:grpSpPr>
        <p:sp>
          <p:nvSpPr>
            <p:cNvPr id="4" name="Прямоугольник 3">
              <a:hlinkClick r:id="rId4" action="ppaction://hlinksldjump"/>
            </p:cNvPr>
            <p:cNvSpPr/>
            <p:nvPr/>
          </p:nvSpPr>
          <p:spPr>
            <a:xfrm>
              <a:off x="7236296" y="2204864"/>
              <a:ext cx="1224136" cy="1440160"/>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Times New Roman" panose="02020603050405020304" pitchFamily="18" charset="0"/>
                  <a:cs typeface="Times New Roman" panose="02020603050405020304" pitchFamily="18" charset="0"/>
                </a:rPr>
                <a:t>VII</a:t>
              </a:r>
              <a:endParaRPr lang="ru-RU" sz="5400" b="1" dirty="0">
                <a:latin typeface="Times New Roman" panose="02020603050405020304" pitchFamily="18" charset="0"/>
                <a:cs typeface="Times New Roman" panose="02020603050405020304" pitchFamily="18" charset="0"/>
              </a:endParaRPr>
            </a:p>
          </p:txBody>
        </p:sp>
        <p:grpSp>
          <p:nvGrpSpPr>
            <p:cNvPr id="5" name="Группа 9"/>
            <p:cNvGrpSpPr/>
            <p:nvPr/>
          </p:nvGrpSpPr>
          <p:grpSpPr>
            <a:xfrm>
              <a:off x="7020272" y="1340768"/>
              <a:ext cx="1584175" cy="2589282"/>
              <a:chOff x="4355976" y="3064427"/>
              <a:chExt cx="1584175" cy="2589282"/>
            </a:xfrm>
          </p:grpSpPr>
          <p:cxnSp>
            <p:nvCxnSpPr>
              <p:cNvPr id="6" name="Прямая соединительная линия 5"/>
              <p:cNvCxnSpPr/>
              <p:nvPr/>
            </p:nvCxnSpPr>
            <p:spPr>
              <a:xfrm flipV="1">
                <a:off x="4427984" y="3212976"/>
                <a:ext cx="648072" cy="648072"/>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7" name="Picture 8" descr="http://www.cartoonclipartfree.com/Cliparts_Free/Werkzeuge_Free/Cartoon-Clipart-Free-09.gif"/>
              <p:cNvPicPr>
                <a:picLocks noChangeAspect="1" noChangeArrowheads="1"/>
              </p:cNvPicPr>
              <p:nvPr/>
            </p:nvPicPr>
            <p:blipFill>
              <a:blip r:embed="rId5" cstate="email">
                <a:clrChange>
                  <a:clrFrom>
                    <a:srgbClr val="FFFFFF"/>
                  </a:clrFrom>
                  <a:clrTo>
                    <a:srgbClr val="FFFFFF">
                      <a:alpha val="0"/>
                    </a:srgbClr>
                  </a:clrTo>
                </a:clrChange>
              </a:blip>
              <a:srcRect l="8727" r="7986" b="13509"/>
              <a:stretch>
                <a:fillRect/>
              </a:stretch>
            </p:blipFill>
            <p:spPr bwMode="auto">
              <a:xfrm rot="13138506">
                <a:off x="4861053" y="3064427"/>
                <a:ext cx="339202" cy="352248"/>
              </a:xfrm>
              <a:prstGeom prst="rect">
                <a:avLst/>
              </a:prstGeom>
              <a:noFill/>
            </p:spPr>
          </p:pic>
          <p:cxnSp>
            <p:nvCxnSpPr>
              <p:cNvPr id="8" name="Прямая соединительная линия 7"/>
              <p:cNvCxnSpPr/>
              <p:nvPr/>
            </p:nvCxnSpPr>
            <p:spPr>
              <a:xfrm flipH="1" flipV="1">
                <a:off x="5076056" y="3212976"/>
                <a:ext cx="720080" cy="648072"/>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9" name="Picture 2" descr="http://dvpub.dp.ua/content_ua/content/history_files/24.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4355976" y="3645024"/>
                <a:ext cx="1584175" cy="2008685"/>
              </a:xfrm>
              <a:prstGeom prst="rect">
                <a:avLst/>
              </a:prstGeom>
              <a:noFill/>
            </p:spPr>
          </p:pic>
        </p:gr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1000"/>
                                        <p:tgtEl>
                                          <p:spTgt spid="12292"/>
                                        </p:tgtEl>
                                      </p:cBhvr>
                                    </p:animEffect>
                                  </p:childTnLst>
                                </p:cTn>
                              </p:par>
                              <p:par>
                                <p:cTn id="8" presetID="10" presetClass="exit" presetSubtype="0" fill="hold" nodeType="withEffect">
                                  <p:stCondLst>
                                    <p:cond delay="3000"/>
                                  </p:stCondLst>
                                  <p:childTnLst>
                                    <p:animEffect transition="out" filter="fade">
                                      <p:cBhvr>
                                        <p:cTn id="9" dur="1000"/>
                                        <p:tgtEl>
                                          <p:spTgt spid="12290"/>
                                        </p:tgtEl>
                                      </p:cBhvr>
                                    </p:animEffect>
                                    <p:set>
                                      <p:cBhvr>
                                        <p:cTn id="10" dur="1" fill="hold">
                                          <p:stCondLst>
                                            <p:cond delay="999"/>
                                          </p:stCondLst>
                                        </p:cTn>
                                        <p:tgtEl>
                                          <p:spTgt spid="12290"/>
                                        </p:tgtEl>
                                        <p:attrNameLst>
                                          <p:attrName>style.visibility</p:attrName>
                                        </p:attrNameLst>
                                      </p:cBhvr>
                                      <p:to>
                                        <p:strVal val="hidden"/>
                                      </p:to>
                                    </p:set>
                                  </p:childTnLst>
                                </p:cTn>
                              </p:par>
                            </p:childTnLst>
                          </p:cTn>
                        </p:par>
                        <p:par>
                          <p:cTn id="11" fill="hold">
                            <p:stCondLst>
                              <p:cond delay="4000"/>
                            </p:stCondLst>
                            <p:childTnLst>
                              <p:par>
                                <p:cTn id="12" presetID="10" presetClass="entr" presetSubtype="0" fill="hold" nodeType="afterEffect">
                                  <p:stCondLst>
                                    <p:cond delay="3000"/>
                                  </p:stCondLst>
                                  <p:childTnLst>
                                    <p:set>
                                      <p:cBhvr>
                                        <p:cTn id="13" dur="1" fill="hold">
                                          <p:stCondLst>
                                            <p:cond delay="0"/>
                                          </p:stCondLst>
                                        </p:cTn>
                                        <p:tgtEl>
                                          <p:spTgt spid="12296"/>
                                        </p:tgtEl>
                                        <p:attrNameLst>
                                          <p:attrName>style.visibility</p:attrName>
                                        </p:attrNameLst>
                                      </p:cBhvr>
                                      <p:to>
                                        <p:strVal val="visible"/>
                                      </p:to>
                                    </p:set>
                                    <p:animEffect transition="in" filter="fade">
                                      <p:cBhvr>
                                        <p:cTn id="14" dur="2000"/>
                                        <p:tgtEl>
                                          <p:spTgt spid="12296"/>
                                        </p:tgtEl>
                                      </p:cBhvr>
                                    </p:animEffect>
                                  </p:childTnLst>
                                </p:cTn>
                              </p:par>
                              <p:par>
                                <p:cTn id="15" presetID="10" presetClass="exit" presetSubtype="0" fill="hold" nodeType="withEffect">
                                  <p:stCondLst>
                                    <p:cond delay="3000"/>
                                  </p:stCondLst>
                                  <p:childTnLst>
                                    <p:animEffect transition="out" filter="fade">
                                      <p:cBhvr>
                                        <p:cTn id="16" dur="2000"/>
                                        <p:tgtEl>
                                          <p:spTgt spid="12292"/>
                                        </p:tgtEl>
                                      </p:cBhvr>
                                    </p:animEffect>
                                    <p:set>
                                      <p:cBhvr>
                                        <p:cTn id="17" dur="1" fill="hold">
                                          <p:stCondLst>
                                            <p:cond delay="1999"/>
                                          </p:stCondLst>
                                        </p:cTn>
                                        <p:tgtEl>
                                          <p:spTgt spid="12292"/>
                                        </p:tgtEl>
                                        <p:attrNameLst>
                                          <p:attrName>style.visibility</p:attrName>
                                        </p:attrNameLst>
                                      </p:cBhvr>
                                      <p:to>
                                        <p:strVal val="hidden"/>
                                      </p:to>
                                    </p:set>
                                  </p:childTnLst>
                                </p:cTn>
                              </p:par>
                            </p:childTnLst>
                          </p:cTn>
                        </p:par>
                        <p:par>
                          <p:cTn id="18" fill="hold">
                            <p:stCondLst>
                              <p:cond delay="9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1556792"/>
            <a:ext cx="7488832" cy="1368152"/>
          </a:xfrm>
          <a:prstGeom prst="rec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atin typeface="Times New Roman" panose="02020603050405020304" pitchFamily="18" charset="0"/>
                <a:cs typeface="Times New Roman" panose="02020603050405020304" pitchFamily="18" charset="0"/>
              </a:rPr>
              <a:t>Евклид</a:t>
            </a:r>
            <a:endParaRPr lang="ru-RU" sz="48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827584" y="1556792"/>
            <a:ext cx="7488832" cy="1368152"/>
          </a:xfrm>
          <a:prstGeom prst="rec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atin typeface="Times New Roman" panose="02020603050405020304" pitchFamily="18" charset="0"/>
                <a:cs typeface="Times New Roman" panose="02020603050405020304" pitchFamily="18" charset="0"/>
              </a:rPr>
              <a:t>Кто является автором первого учебника геометрии?</a:t>
            </a:r>
            <a:endParaRPr lang="ru-RU" sz="32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27584" y="1556792"/>
            <a:ext cx="7488832" cy="1368152"/>
          </a:xfrm>
          <a:prstGeom prst="rect">
            <a:avLst/>
          </a:prstGeom>
          <a:solidFill>
            <a:srgbClr val="824A1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latin typeface="Times New Roman" panose="02020603050405020304" pitchFamily="18" charset="0"/>
              <a:cs typeface="Times New Roman" panose="02020603050405020304" pitchFamily="18" charset="0"/>
            </a:endParaRPr>
          </a:p>
        </p:txBody>
      </p:sp>
      <p:pic>
        <p:nvPicPr>
          <p:cNvPr id="40962" name="Picture 2" descr="http://www.rudata.ru/w/images/1/14/Tha.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683568" y="2996952"/>
            <a:ext cx="5909958" cy="3600400"/>
          </a:xfrm>
          <a:prstGeom prst="rect">
            <a:avLst/>
          </a:prstGeom>
          <a:noFill/>
        </p:spPr>
      </p:pic>
      <p:pic>
        <p:nvPicPr>
          <p:cNvPr id="40964" name="Picture 4" descr="http://blog.yovisto.com/wp-content/uploads/2015/01/Euklid.jpg"/>
          <p:cNvPicPr>
            <a:picLocks noChangeAspect="1" noChangeArrowheads="1"/>
          </p:cNvPicPr>
          <p:nvPr/>
        </p:nvPicPr>
        <p:blipFill>
          <a:blip r:embed="rId2" cstate="email"/>
          <a:srcRect/>
          <a:stretch>
            <a:fillRect/>
          </a:stretch>
        </p:blipFill>
        <p:spPr bwMode="auto">
          <a:xfrm>
            <a:off x="6012160" y="2996952"/>
            <a:ext cx="2232248" cy="3428095"/>
          </a:xfrm>
          <a:prstGeom prst="rect">
            <a:avLst/>
          </a:prstGeom>
          <a:noFill/>
        </p:spPr>
      </p:pic>
      <p:sp>
        <p:nvSpPr>
          <p:cNvPr id="8" name="Управляющая кнопка: далее 7">
            <a:hlinkClick r:id="rId3"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9" presetClass="exit" presetSubtype="5"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
                                          </p:val>
                                        </p:tav>
                                      </p:tavLst>
                                    </p:anim>
                                    <p:anim calcmode="lin" valueType="num">
                                      <p:cBhvr>
                                        <p:cTn id="7" dur="1000"/>
                                        <p:tgtEl>
                                          <p:spTgt spid="4"/>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 dur="1" fill="hold">
                                          <p:stCondLst>
                                            <p:cond delay="999"/>
                                          </p:stCondLst>
                                        </p:cTn>
                                        <p:tgtEl>
                                          <p:spTgt spid="4"/>
                                        </p:tgtEl>
                                        <p:attrNameLst>
                                          <p:attrName>style.visibility</p:attrName>
                                        </p:attrNameLst>
                                      </p:cBhvr>
                                      <p:to>
                                        <p:strVal val="hidden"/>
                                      </p:to>
                                    </p:set>
                                  </p:childTnLst>
                                </p:cTn>
                              </p:par>
                              <p:par>
                                <p:cTn id="9" presetID="19" presetClass="entr" presetSubtype="5"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
                                          </p:val>
                                        </p:tav>
                                        <p:tav tm="100000">
                                          <p:val>
                                            <p:strVal val="#ppt_w"/>
                                          </p:val>
                                        </p:tav>
                                      </p:tavLst>
                                    </p:anim>
                                    <p:anim calcmode="lin" valueType="num">
                                      <p:cBhvr>
                                        <p:cTn id="12" dur="1000" fill="hold"/>
                                        <p:tgtEl>
                                          <p:spTgt spid="3"/>
                                        </p:tgtEl>
                                        <p:attrNameLst>
                                          <p:attrName>ppt_h</p:attrName>
                                        </p:attrNameLst>
                                      </p:cBhvr>
                                      <p:tavLst>
                                        <p:tav tm="0" fmla="#ppt_h*sin(2.5*pi*$)">
                                          <p:val>
                                            <p:fltVal val="0"/>
                                          </p:val>
                                        </p:tav>
                                        <p:tav tm="100000">
                                          <p:val>
                                            <p:fltVal val="1"/>
                                          </p:val>
                                        </p:tav>
                                      </p:tavLst>
                                    </p:anim>
                                  </p:childTnLst>
                                </p:cTn>
                              </p:par>
                              <p:par>
                                <p:cTn id="13" presetID="47" presetClass="entr" presetSubtype="0" fill="hold" nodeType="withEffect">
                                  <p:stCondLst>
                                    <p:cond delay="0"/>
                                  </p:stCondLst>
                                  <p:childTnLst>
                                    <p:set>
                                      <p:cBhvr>
                                        <p:cTn id="14" dur="1" fill="hold">
                                          <p:stCondLst>
                                            <p:cond delay="0"/>
                                          </p:stCondLst>
                                        </p:cTn>
                                        <p:tgtEl>
                                          <p:spTgt spid="40964"/>
                                        </p:tgtEl>
                                        <p:attrNameLst>
                                          <p:attrName>style.visibility</p:attrName>
                                        </p:attrNameLst>
                                      </p:cBhvr>
                                      <p:to>
                                        <p:strVal val="visible"/>
                                      </p:to>
                                    </p:set>
                                    <p:animEffect transition="in" filter="fade">
                                      <p:cBhvr>
                                        <p:cTn id="15" dur="1000"/>
                                        <p:tgtEl>
                                          <p:spTgt spid="40964"/>
                                        </p:tgtEl>
                                      </p:cBhvr>
                                    </p:animEffect>
                                    <p:anim calcmode="lin" valueType="num">
                                      <p:cBhvr>
                                        <p:cTn id="16" dur="1000" fill="hold"/>
                                        <p:tgtEl>
                                          <p:spTgt spid="40964"/>
                                        </p:tgtEl>
                                        <p:attrNameLst>
                                          <p:attrName>ppt_x</p:attrName>
                                        </p:attrNameLst>
                                      </p:cBhvr>
                                      <p:tavLst>
                                        <p:tav tm="0">
                                          <p:val>
                                            <p:strVal val="#ppt_x"/>
                                          </p:val>
                                        </p:tav>
                                        <p:tav tm="100000">
                                          <p:val>
                                            <p:strVal val="#ppt_x"/>
                                          </p:val>
                                        </p:tav>
                                      </p:tavLst>
                                    </p:anim>
                                    <p:anim calcmode="lin" valueType="num">
                                      <p:cBhvr>
                                        <p:cTn id="17" dur="1000" fill="hold"/>
                                        <p:tgtEl>
                                          <p:spTgt spid="4096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9" presetClass="exit" presetSubtype="5" fill="hold" grpId="1" nodeType="clickEffect">
                                  <p:stCondLst>
                                    <p:cond delay="0"/>
                                  </p:stCondLst>
                                  <p:childTnLst>
                                    <p:anim calcmode="lin" valueType="num">
                                      <p:cBhvr>
                                        <p:cTn id="21" dur="1000"/>
                                        <p:tgtEl>
                                          <p:spTgt spid="3"/>
                                        </p:tgtEl>
                                        <p:attrNameLst>
                                          <p:attrName>ppt_w</p:attrName>
                                        </p:attrNameLst>
                                      </p:cBhvr>
                                      <p:tavLst>
                                        <p:tav tm="0">
                                          <p:val>
                                            <p:strVal val="ppt_w"/>
                                          </p:val>
                                        </p:tav>
                                        <p:tav tm="100000">
                                          <p:val>
                                            <p:strVal val="ppt_w"/>
                                          </p:val>
                                        </p:tav>
                                      </p:tavLst>
                                    </p:anim>
                                    <p:anim calcmode="lin" valueType="num">
                                      <p:cBhvr>
                                        <p:cTn id="22" dur="1000"/>
                                        <p:tgtEl>
                                          <p:spTgt spid="3"/>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23" dur="1" fill="hold">
                                          <p:stCondLst>
                                            <p:cond delay="999"/>
                                          </p:stCondLst>
                                        </p:cTn>
                                        <p:tgtEl>
                                          <p:spTgt spid="3"/>
                                        </p:tgtEl>
                                        <p:attrNameLst>
                                          <p:attrName>style.visibility</p:attrName>
                                        </p:attrNameLst>
                                      </p:cBhvr>
                                      <p:to>
                                        <p:strVal val="hidden"/>
                                      </p:to>
                                    </p:set>
                                  </p:childTnLst>
                                </p:cTn>
                              </p:par>
                              <p:par>
                                <p:cTn id="24" presetID="19" presetClass="entr" presetSubtype="5" fill="hold" grpId="1"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strVal val="#ppt_w"/>
                                          </p:val>
                                        </p:tav>
                                        <p:tav tm="100000">
                                          <p:val>
                                            <p:strVal val="#ppt_w"/>
                                          </p:val>
                                        </p:tav>
                                      </p:tavLst>
                                    </p:anim>
                                    <p:anim calcmode="lin" valueType="num">
                                      <p:cBhvr>
                                        <p:cTn id="27" dur="1000" fill="hold"/>
                                        <p:tgtEl>
                                          <p:spTgt spid="4"/>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5"/>
                  </p:tgtEl>
                </p:cond>
              </p:nextCondLst>
            </p:seq>
          </p:childTnLst>
        </p:cTn>
      </p:par>
    </p:tnLst>
    <p:bldLst>
      <p:bldP spid="3" grpId="0" animBg="1"/>
      <p:bldP spid="3" grpId="1" animBg="1"/>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g0.joyreactor.cc/pics/post/full/%D0%94%D1%80%D0%B5%D0%B2%D0%BD%D0%B8%D0%B9-%D0%95%D0%B3%D0%B8%D0%BF%D0%B5%D1%82-%D0%BA%D0%B0%D1%80%D1%82%D0%B8%D0%BD%D0%BA%D0%B8-%D0%BF%D0%BE-%D0%B8%D1%81%D1%82%D0%BE%D1%80%D0%B8%D0%B8-1969980.jpeg"/>
          <p:cNvPicPr>
            <a:picLocks noChangeAspect="1" noChangeArrowheads="1"/>
          </p:cNvPicPr>
          <p:nvPr/>
        </p:nvPicPr>
        <p:blipFill>
          <a:blip r:embed="rId1" cstate="email"/>
          <a:srcRect/>
          <a:stretch>
            <a:fillRect/>
          </a:stretch>
        </p:blipFill>
        <p:spPr bwMode="auto">
          <a:xfrm>
            <a:off x="395536" y="1844824"/>
            <a:ext cx="8424936" cy="4752528"/>
          </a:xfrm>
          <a:prstGeom prst="rect">
            <a:avLst/>
          </a:prstGeom>
          <a:noFill/>
        </p:spPr>
      </p:pic>
      <p:pic>
        <p:nvPicPr>
          <p:cNvPr id="10244" name="Picture 4" descr="http://www.1143help.ru/sites/default/files/gallerix/albums/1/280/frame/%D0%90%D1%84%D0%B8%D0%BD%D1%81%D0%BA%D0%B0%D1%8F%20%D1%88%D0%BA%D0%BE%D0%BB%D0%B0.%20%D0%A1%D1%82%D0%B0%D0%BD%D1%86%D0%B0%20%D0%B4%D0%B5%D0%BB%D0%BB%D0%B0%20%D0%A1%D0%B5%D0%BD%D1%8C%D1%8F%D1%82%D1%83%D1%80%D0%B0%20%D0%B2%20%D0%92%D0%B0%D1%82%D0%B8%D0%BA%D0%B0%D0%BD%D0%B5.%20%D0%9D%D0%B0%D1%81%D1%82%D0%B5%D0%BD%D0%BD%D0%B0%D1%8F%20%D1%84%D1%80%D0%B5%D1%81%D0%BA%D0%B0,%20%D1%84%D1%80%D0%B0%D0%B3%D0%BC%D0%B5%D0%BD%D1%82.%20%D0%A0%D0%B0%D1%84%D0%B0%D1%8D%D0%BB%D1%8C.jpg"/>
          <p:cNvPicPr>
            <a:picLocks noChangeAspect="1" noChangeArrowheads="1"/>
          </p:cNvPicPr>
          <p:nvPr/>
        </p:nvPicPr>
        <p:blipFill>
          <a:blip r:embed="rId2" cstate="email"/>
          <a:srcRect/>
          <a:stretch>
            <a:fillRect/>
          </a:stretch>
        </p:blipFill>
        <p:spPr bwMode="auto">
          <a:xfrm>
            <a:off x="395536" y="1628800"/>
            <a:ext cx="8436376" cy="4960591"/>
          </a:xfrm>
          <a:prstGeom prst="rect">
            <a:avLst/>
          </a:prstGeom>
          <a:noFill/>
        </p:spPr>
      </p:pic>
      <p:grpSp>
        <p:nvGrpSpPr>
          <p:cNvPr id="16" name="Группа 15"/>
          <p:cNvGrpSpPr/>
          <p:nvPr/>
        </p:nvGrpSpPr>
        <p:grpSpPr>
          <a:xfrm>
            <a:off x="251520" y="0"/>
            <a:ext cx="2304256" cy="2175962"/>
            <a:chOff x="4355976" y="4365104"/>
            <a:chExt cx="2304256" cy="2175962"/>
          </a:xfrm>
        </p:grpSpPr>
        <p:sp>
          <p:nvSpPr>
            <p:cNvPr id="15" name="Прямоугольник 14">
              <a:hlinkClick r:id="rId3" action="ppaction://hlinksldjump"/>
            </p:cNvPr>
            <p:cNvSpPr/>
            <p:nvPr/>
          </p:nvSpPr>
          <p:spPr>
            <a:xfrm>
              <a:off x="4644008" y="5445224"/>
              <a:ext cx="1728192" cy="792088"/>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Times New Roman" panose="02020603050405020304" pitchFamily="18" charset="0"/>
                  <a:cs typeface="Times New Roman" panose="02020603050405020304" pitchFamily="18" charset="0"/>
                </a:rPr>
                <a:t>VIII</a:t>
              </a:r>
              <a:endParaRPr lang="ru-RU" sz="5400" b="1" dirty="0">
                <a:latin typeface="Times New Roman" panose="02020603050405020304" pitchFamily="18" charset="0"/>
                <a:cs typeface="Times New Roman" panose="02020603050405020304" pitchFamily="18" charset="0"/>
              </a:endParaRPr>
            </a:p>
          </p:txBody>
        </p:sp>
        <p:grpSp>
          <p:nvGrpSpPr>
            <p:cNvPr id="10" name="Группа 9"/>
            <p:cNvGrpSpPr/>
            <p:nvPr/>
          </p:nvGrpSpPr>
          <p:grpSpPr>
            <a:xfrm>
              <a:off x="4355976" y="4365104"/>
              <a:ext cx="2304256" cy="2175962"/>
              <a:chOff x="1259632" y="1552258"/>
              <a:chExt cx="2304256" cy="2175962"/>
            </a:xfrm>
          </p:grpSpPr>
          <p:cxnSp>
            <p:nvCxnSpPr>
              <p:cNvPr id="11" name="Прямая соединительная линия 10"/>
              <p:cNvCxnSpPr/>
              <p:nvPr/>
            </p:nvCxnSpPr>
            <p:spPr>
              <a:xfrm flipV="1">
                <a:off x="1475656" y="1700808"/>
                <a:ext cx="936104" cy="936104"/>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12" name="Picture 8" descr="http://www.cartoonclipartfree.com/Cliparts_Free/Werkzeuge_Free/Cartoon-Clipart-Free-09.gif"/>
              <p:cNvPicPr>
                <a:picLocks noChangeAspect="1" noChangeArrowheads="1"/>
              </p:cNvPicPr>
              <p:nvPr/>
            </p:nvPicPr>
            <p:blipFill>
              <a:blip r:embed="rId4" cstate="email">
                <a:clrChange>
                  <a:clrFrom>
                    <a:srgbClr val="FFFFFF"/>
                  </a:clrFrom>
                  <a:clrTo>
                    <a:srgbClr val="FFFFFF">
                      <a:alpha val="0"/>
                    </a:srgbClr>
                  </a:clrTo>
                </a:clrChange>
              </a:blip>
              <a:srcRect l="8727" r="7986" b="13509"/>
              <a:stretch>
                <a:fillRect/>
              </a:stretch>
            </p:blipFill>
            <p:spPr bwMode="auto">
              <a:xfrm rot="13138506">
                <a:off x="2196757" y="1552258"/>
                <a:ext cx="339202" cy="352248"/>
              </a:xfrm>
              <a:prstGeom prst="rect">
                <a:avLst/>
              </a:prstGeom>
              <a:noFill/>
            </p:spPr>
          </p:pic>
          <p:cxnSp>
            <p:nvCxnSpPr>
              <p:cNvPr id="13" name="Прямая соединительная линия 12"/>
              <p:cNvCxnSpPr/>
              <p:nvPr/>
            </p:nvCxnSpPr>
            <p:spPr>
              <a:xfrm flipH="1" flipV="1">
                <a:off x="2411760" y="1700808"/>
                <a:ext cx="864096" cy="792088"/>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14" name="Picture 6" descr="https://avatanplus.com/files/resources/original/56d1c041c41841532357010b.png"/>
              <p:cNvPicPr>
                <a:picLocks noChangeAspect="1" noChangeArrowheads="1"/>
              </p:cNvPicPr>
              <p:nvPr/>
            </p:nvPicPr>
            <p:blipFill>
              <a:blip r:embed="rId5" cstate="email"/>
              <a:srcRect/>
              <a:stretch>
                <a:fillRect/>
              </a:stretch>
            </p:blipFill>
            <p:spPr bwMode="auto">
              <a:xfrm>
                <a:off x="1259632" y="2348880"/>
                <a:ext cx="2304256" cy="1379340"/>
              </a:xfrm>
              <a:prstGeom prst="rect">
                <a:avLst/>
              </a:prstGeom>
              <a:noFill/>
            </p:spPr>
          </p:pic>
        </p:grpSp>
      </p:grpSp>
      <p:pic>
        <p:nvPicPr>
          <p:cNvPr id="10246" name="Picture 6" descr="https://d3k6u6bv48g1ck.cloudfront.net/coin-image-_%D0%9E%D0%B1%D0%BE%D0%BB-%D0%A1%D0%B5%D1%80%D0%B5%D0%B1%D1%80%D0%BE-%D0%94%D1%80%D0%B5%D0%B2%D0%BD%D1%8F%D1%8F_%D0%93%D1%80%D0%B5%D1%86%D0%B8%D1%8F_%281100BC_330%29-JY_BwcI0dt0AAAEmqLA6TOhD.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rot="19893050">
            <a:off x="4401775" y="3777594"/>
            <a:ext cx="4464496" cy="2297728"/>
          </a:xfrm>
          <a:prstGeom prst="rect">
            <a:avLst/>
          </a:prstGeom>
          <a:noFill/>
        </p:spPr>
      </p:pic>
      <p:pic>
        <p:nvPicPr>
          <p:cNvPr id="10248" name="Picture 8" descr="http://dic.academic.ru/pictures/wiki/files/83/SNGCop_053.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611560" y="2636912"/>
            <a:ext cx="4440104" cy="2257053"/>
          </a:xfrm>
          <a:prstGeom prst="rect">
            <a:avLst/>
          </a:prstGeom>
          <a:noFill/>
        </p:spPr>
      </p:pic>
      <p:pic>
        <p:nvPicPr>
          <p:cNvPr id="10250" name="Picture 10" descr="http://ic.pics.livejournal.com/areafix/750053/58103/58103_600.jpg"/>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rot="446022">
            <a:off x="3979968" y="611924"/>
            <a:ext cx="4464496" cy="2269452"/>
          </a:xfrm>
          <a:prstGeom prst="rect">
            <a:avLst/>
          </a:prstGeom>
          <a:noFill/>
        </p:spPr>
      </p:pic>
      <p:sp>
        <p:nvSpPr>
          <p:cNvPr id="22" name="Управляющая кнопка: настраиваемая 21">
            <a:hlinkClick r:id="" action="ppaction://hlinkshowjump?jump=nextslide" highlightClick="1"/>
          </p:cNvPr>
          <p:cNvSpPr/>
          <p:nvPr/>
        </p:nvSpPr>
        <p:spPr>
          <a:xfrm>
            <a:off x="5580112" y="2924944"/>
            <a:ext cx="826392" cy="1152128"/>
          </a:xfrm>
          <a:prstGeom prst="actionButtonBlank">
            <a:avLst/>
          </a:prstGeom>
          <a:solidFill>
            <a:srgbClr val="FDD1A5"/>
          </a:solidFill>
          <a:ln w="50800">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b="1" dirty="0" smtClean="0">
                <a:solidFill>
                  <a:srgbClr val="FF0000"/>
                </a:solidFill>
                <a:latin typeface="Times New Roman" panose="02020603050405020304" pitchFamily="18" charset="0"/>
                <a:cs typeface="Times New Roman" panose="02020603050405020304" pitchFamily="18" charset="0"/>
              </a:rPr>
              <a:t>?</a:t>
            </a:r>
            <a:endParaRPr lang="ru-RU" sz="9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childTnLst>
                                </p:cTn>
                              </p:par>
                              <p:par>
                                <p:cTn id="8" presetID="10" presetClass="exit" presetSubtype="0" fill="hold" nodeType="withEffect">
                                  <p:stCondLst>
                                    <p:cond delay="3000"/>
                                  </p:stCondLst>
                                  <p:childTnLst>
                                    <p:animEffect transition="out" filter="fade">
                                      <p:cBhvr>
                                        <p:cTn id="9" dur="2000"/>
                                        <p:tgtEl>
                                          <p:spTgt spid="10242"/>
                                        </p:tgtEl>
                                      </p:cBhvr>
                                    </p:animEffect>
                                    <p:set>
                                      <p:cBhvr>
                                        <p:cTn id="10" dur="1" fill="hold">
                                          <p:stCondLst>
                                            <p:cond delay="1999"/>
                                          </p:stCondLst>
                                        </p:cTn>
                                        <p:tgtEl>
                                          <p:spTgt spid="10242"/>
                                        </p:tgtEl>
                                        <p:attrNameLst>
                                          <p:attrName>style.visibility</p:attrName>
                                        </p:attrNameLst>
                                      </p:cBhvr>
                                      <p:to>
                                        <p:strVal val="hidden"/>
                                      </p:to>
                                    </p:set>
                                  </p:childTnLst>
                                </p:cTn>
                              </p:par>
                            </p:childTnLst>
                          </p:cTn>
                        </p:par>
                        <p:par>
                          <p:cTn id="11" fill="hold">
                            <p:stCondLst>
                              <p:cond delay="5000"/>
                            </p:stCondLst>
                            <p:childTnLst>
                              <p:par>
                                <p:cTn id="12" presetID="10" presetClass="entr" presetSubtype="0" fill="hold" nodeType="afterEffect">
                                  <p:stCondLst>
                                    <p:cond delay="3000"/>
                                  </p:stCondLst>
                                  <p:childTnLst>
                                    <p:set>
                                      <p:cBhvr>
                                        <p:cTn id="13" dur="1" fill="hold">
                                          <p:stCondLst>
                                            <p:cond delay="0"/>
                                          </p:stCondLst>
                                        </p:cTn>
                                        <p:tgtEl>
                                          <p:spTgt spid="10246"/>
                                        </p:tgtEl>
                                        <p:attrNameLst>
                                          <p:attrName>style.visibility</p:attrName>
                                        </p:attrNameLst>
                                      </p:cBhvr>
                                      <p:to>
                                        <p:strVal val="visible"/>
                                      </p:to>
                                    </p:set>
                                    <p:animEffect transition="in" filter="fade">
                                      <p:cBhvr>
                                        <p:cTn id="14" dur="2000"/>
                                        <p:tgtEl>
                                          <p:spTgt spid="10246"/>
                                        </p:tgtEl>
                                      </p:cBhvr>
                                    </p:animEffect>
                                  </p:childTnLst>
                                </p:cTn>
                              </p:par>
                              <p:par>
                                <p:cTn id="15" presetID="10" presetClass="entr" presetSubtype="0" fill="hold" nodeType="withEffect">
                                  <p:stCondLst>
                                    <p:cond delay="3000"/>
                                  </p:stCondLst>
                                  <p:childTnLst>
                                    <p:set>
                                      <p:cBhvr>
                                        <p:cTn id="16" dur="1" fill="hold">
                                          <p:stCondLst>
                                            <p:cond delay="0"/>
                                          </p:stCondLst>
                                        </p:cTn>
                                        <p:tgtEl>
                                          <p:spTgt spid="10248"/>
                                        </p:tgtEl>
                                        <p:attrNameLst>
                                          <p:attrName>style.visibility</p:attrName>
                                        </p:attrNameLst>
                                      </p:cBhvr>
                                      <p:to>
                                        <p:strVal val="visible"/>
                                      </p:to>
                                    </p:set>
                                    <p:animEffect transition="in" filter="fade">
                                      <p:cBhvr>
                                        <p:cTn id="17" dur="2000"/>
                                        <p:tgtEl>
                                          <p:spTgt spid="10248"/>
                                        </p:tgtEl>
                                      </p:cBhvr>
                                    </p:animEffect>
                                  </p:childTnLst>
                                </p:cTn>
                              </p:par>
                              <p:par>
                                <p:cTn id="18" presetID="10" presetClass="entr" presetSubtype="0" fill="hold" nodeType="withEffect">
                                  <p:stCondLst>
                                    <p:cond delay="3000"/>
                                  </p:stCondLst>
                                  <p:childTnLst>
                                    <p:set>
                                      <p:cBhvr>
                                        <p:cTn id="19" dur="1" fill="hold">
                                          <p:stCondLst>
                                            <p:cond delay="0"/>
                                          </p:stCondLst>
                                        </p:cTn>
                                        <p:tgtEl>
                                          <p:spTgt spid="10250"/>
                                        </p:tgtEl>
                                        <p:attrNameLst>
                                          <p:attrName>style.visibility</p:attrName>
                                        </p:attrNameLst>
                                      </p:cBhvr>
                                      <p:to>
                                        <p:strVal val="visible"/>
                                      </p:to>
                                    </p:set>
                                    <p:animEffect transition="in" filter="fade">
                                      <p:cBhvr>
                                        <p:cTn id="20" dur="2000"/>
                                        <p:tgtEl>
                                          <p:spTgt spid="10250"/>
                                        </p:tgtEl>
                                      </p:cBhvr>
                                    </p:animEffect>
                                  </p:childTnLst>
                                </p:cTn>
                              </p:par>
                              <p:par>
                                <p:cTn id="21" presetID="10" presetClass="exit" presetSubtype="0" fill="hold" nodeType="withEffect">
                                  <p:stCondLst>
                                    <p:cond delay="3000"/>
                                  </p:stCondLst>
                                  <p:childTnLst>
                                    <p:animEffect transition="out" filter="fade">
                                      <p:cBhvr>
                                        <p:cTn id="22" dur="2000"/>
                                        <p:tgtEl>
                                          <p:spTgt spid="10244"/>
                                        </p:tgtEl>
                                      </p:cBhvr>
                                    </p:animEffect>
                                    <p:set>
                                      <p:cBhvr>
                                        <p:cTn id="23" dur="1" fill="hold">
                                          <p:stCondLst>
                                            <p:cond delay="1999"/>
                                          </p:stCondLst>
                                        </p:cTn>
                                        <p:tgtEl>
                                          <p:spTgt spid="10244"/>
                                        </p:tgtEl>
                                        <p:attrNameLst>
                                          <p:attrName>style.visibility</p:attrName>
                                        </p:attrNameLst>
                                      </p:cBhvr>
                                      <p:to>
                                        <p:strVal val="hidden"/>
                                      </p:to>
                                    </p:se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http://www.math.nyu.edu/%7Ecrorres/Archimedes/Death/DeathItalian.jpg"/>
          <p:cNvPicPr>
            <a:picLocks noChangeAspect="1" noChangeArrowheads="1"/>
          </p:cNvPicPr>
          <p:nvPr/>
        </p:nvPicPr>
        <p:blipFill>
          <a:blip r:embed="rId1" cstate="email"/>
          <a:srcRect/>
          <a:stretch>
            <a:fillRect/>
          </a:stretch>
        </p:blipFill>
        <p:spPr bwMode="auto">
          <a:xfrm>
            <a:off x="3400670" y="2996952"/>
            <a:ext cx="4915745" cy="3456383"/>
          </a:xfrm>
          <a:prstGeom prst="rect">
            <a:avLst/>
          </a:prstGeom>
          <a:noFill/>
        </p:spPr>
      </p:pic>
      <p:sp>
        <p:nvSpPr>
          <p:cNvPr id="3" name="Управляющая кнопка: далее 2">
            <a:hlinkClick r:id="rId2"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27584" y="1556792"/>
            <a:ext cx="7488832" cy="1368152"/>
          </a:xfrm>
          <a:prstGeom prst="rec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atin typeface="Times New Roman" panose="02020603050405020304" pitchFamily="18" charset="0"/>
                <a:cs typeface="Times New Roman" panose="02020603050405020304" pitchFamily="18" charset="0"/>
              </a:rPr>
              <a:t>Архимед</a:t>
            </a:r>
            <a:endParaRPr lang="ru-RU" sz="48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27584" y="1556792"/>
            <a:ext cx="7488832" cy="1368152"/>
          </a:xfrm>
          <a:prstGeom prst="rec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Times New Roman" panose="02020603050405020304" pitchFamily="18" charset="0"/>
                <a:cs typeface="Times New Roman" panose="02020603050405020304" pitchFamily="18" charset="0"/>
              </a:rPr>
              <a:t>Он готовился стать математиком, а стал гениальным инженером. Как его имя?</a:t>
            </a:r>
            <a:endParaRPr lang="ru-RU" sz="28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27584" y="1556792"/>
            <a:ext cx="7488832" cy="1368152"/>
          </a:xfrm>
          <a:prstGeom prst="rect">
            <a:avLst/>
          </a:prstGeom>
          <a:solidFill>
            <a:srgbClr val="824A1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latin typeface="Times New Roman" panose="02020603050405020304" pitchFamily="18" charset="0"/>
              <a:cs typeface="Times New Roman" panose="02020603050405020304" pitchFamily="18" charset="0"/>
            </a:endParaRPr>
          </a:p>
        </p:txBody>
      </p:sp>
      <p:pic>
        <p:nvPicPr>
          <p:cNvPr id="41986" name="Picture 2" descr="http://cs540107.vk.me/c540102/v540102299/2a4b7/gxoZstcDO4w.jpg"/>
          <p:cNvPicPr>
            <a:picLocks noChangeAspect="1" noChangeArrowheads="1"/>
          </p:cNvPicPr>
          <p:nvPr/>
        </p:nvPicPr>
        <p:blipFill>
          <a:blip r:embed="rId3" cstate="email"/>
          <a:srcRect/>
          <a:stretch>
            <a:fillRect/>
          </a:stretch>
        </p:blipFill>
        <p:spPr bwMode="auto">
          <a:xfrm>
            <a:off x="899592" y="2996952"/>
            <a:ext cx="2592288" cy="3479582"/>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9" presetClass="exit" presetSubtype="5"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strVal val="ppt_w"/>
                                          </p:val>
                                        </p:tav>
                                      </p:tavLst>
                                    </p:anim>
                                    <p:anim calcmode="lin" valueType="num">
                                      <p:cBhvr>
                                        <p:cTn id="7" dur="1000"/>
                                        <p:tgtEl>
                                          <p:spTgt spid="5"/>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 dur="1" fill="hold">
                                          <p:stCondLst>
                                            <p:cond delay="999"/>
                                          </p:stCondLst>
                                        </p:cTn>
                                        <p:tgtEl>
                                          <p:spTgt spid="5"/>
                                        </p:tgtEl>
                                        <p:attrNameLst>
                                          <p:attrName>style.visibility</p:attrName>
                                        </p:attrNameLst>
                                      </p:cBhvr>
                                      <p:to>
                                        <p:strVal val="hidden"/>
                                      </p:to>
                                    </p:set>
                                  </p:childTnLst>
                                </p:cTn>
                              </p:par>
                              <p:par>
                                <p:cTn id="9" presetID="19" presetClass="entr" presetSubtype="5"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
                                          </p:val>
                                        </p:tav>
                                        <p:tav tm="100000">
                                          <p:val>
                                            <p:strVal val="#ppt_w"/>
                                          </p:val>
                                        </p:tav>
                                      </p:tavLst>
                                    </p:anim>
                                    <p:anim calcmode="lin" valueType="num">
                                      <p:cBhvr>
                                        <p:cTn id="12" dur="1000" fill="hold"/>
                                        <p:tgtEl>
                                          <p:spTgt spid="4"/>
                                        </p:tgtEl>
                                        <p:attrNameLst>
                                          <p:attrName>ppt_h</p:attrName>
                                        </p:attrNameLst>
                                      </p:cBhvr>
                                      <p:tavLst>
                                        <p:tav tm="0" fmla="#ppt_h*sin(2.5*pi*$)">
                                          <p:val>
                                            <p:fltVal val="0"/>
                                          </p:val>
                                        </p:tav>
                                        <p:tav tm="100000">
                                          <p:val>
                                            <p:fltVal val="1"/>
                                          </p:val>
                                        </p:tav>
                                      </p:tavLst>
                                    </p:anim>
                                  </p:childTnLst>
                                </p:cTn>
                              </p:par>
                              <p:par>
                                <p:cTn id="13" presetID="47" presetClass="entr" presetSubtype="0" fill="hold" nodeType="withEffect">
                                  <p:stCondLst>
                                    <p:cond delay="0"/>
                                  </p:stCondLst>
                                  <p:childTnLst>
                                    <p:set>
                                      <p:cBhvr>
                                        <p:cTn id="14" dur="1" fill="hold">
                                          <p:stCondLst>
                                            <p:cond delay="0"/>
                                          </p:stCondLst>
                                        </p:cTn>
                                        <p:tgtEl>
                                          <p:spTgt spid="41986"/>
                                        </p:tgtEl>
                                        <p:attrNameLst>
                                          <p:attrName>style.visibility</p:attrName>
                                        </p:attrNameLst>
                                      </p:cBhvr>
                                      <p:to>
                                        <p:strVal val="visible"/>
                                      </p:to>
                                    </p:set>
                                    <p:animEffect transition="in" filter="fade">
                                      <p:cBhvr>
                                        <p:cTn id="15" dur="1000"/>
                                        <p:tgtEl>
                                          <p:spTgt spid="41986"/>
                                        </p:tgtEl>
                                      </p:cBhvr>
                                    </p:animEffect>
                                    <p:anim calcmode="lin" valueType="num">
                                      <p:cBhvr>
                                        <p:cTn id="16" dur="1000" fill="hold"/>
                                        <p:tgtEl>
                                          <p:spTgt spid="41986"/>
                                        </p:tgtEl>
                                        <p:attrNameLst>
                                          <p:attrName>ppt_x</p:attrName>
                                        </p:attrNameLst>
                                      </p:cBhvr>
                                      <p:tavLst>
                                        <p:tav tm="0">
                                          <p:val>
                                            <p:strVal val="#ppt_x"/>
                                          </p:val>
                                        </p:tav>
                                        <p:tav tm="100000">
                                          <p:val>
                                            <p:strVal val="#ppt_x"/>
                                          </p:val>
                                        </p:tav>
                                      </p:tavLst>
                                    </p:anim>
                                    <p:anim calcmode="lin" valueType="num">
                                      <p:cBhvr>
                                        <p:cTn id="17" dur="1000" fill="hold"/>
                                        <p:tgtEl>
                                          <p:spTgt spid="4198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9" presetClass="exit" presetSubtype="5" fill="hold" grpId="1" nodeType="clickEffect">
                                  <p:stCondLst>
                                    <p:cond delay="0"/>
                                  </p:stCondLst>
                                  <p:childTnLst>
                                    <p:anim calcmode="lin" valueType="num">
                                      <p:cBhvr>
                                        <p:cTn id="21" dur="1000"/>
                                        <p:tgtEl>
                                          <p:spTgt spid="4"/>
                                        </p:tgtEl>
                                        <p:attrNameLst>
                                          <p:attrName>ppt_w</p:attrName>
                                        </p:attrNameLst>
                                      </p:cBhvr>
                                      <p:tavLst>
                                        <p:tav tm="0">
                                          <p:val>
                                            <p:strVal val="ppt_w"/>
                                          </p:val>
                                        </p:tav>
                                        <p:tav tm="100000">
                                          <p:val>
                                            <p:strVal val="ppt_w"/>
                                          </p:val>
                                        </p:tav>
                                      </p:tavLst>
                                    </p:anim>
                                    <p:anim calcmode="lin" valueType="num">
                                      <p:cBhvr>
                                        <p:cTn id="22" dur="1000"/>
                                        <p:tgtEl>
                                          <p:spTgt spid="4"/>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23" dur="1" fill="hold">
                                          <p:stCondLst>
                                            <p:cond delay="999"/>
                                          </p:stCondLst>
                                        </p:cTn>
                                        <p:tgtEl>
                                          <p:spTgt spid="4"/>
                                        </p:tgtEl>
                                        <p:attrNameLst>
                                          <p:attrName>style.visibility</p:attrName>
                                        </p:attrNameLst>
                                      </p:cBhvr>
                                      <p:to>
                                        <p:strVal val="hidden"/>
                                      </p:to>
                                    </p:set>
                                  </p:childTnLst>
                                </p:cTn>
                              </p:par>
                              <p:par>
                                <p:cTn id="24" presetID="19" presetClass="entr" presetSubtype="5" fill="hold" grpId="1"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
                                          </p:val>
                                        </p:tav>
                                        <p:tav tm="100000">
                                          <p:val>
                                            <p:strVal val="#ppt_w"/>
                                          </p:val>
                                        </p:tav>
                                      </p:tavLst>
                                    </p:anim>
                                    <p:anim calcmode="lin" valueType="num">
                                      <p:cBhvr>
                                        <p:cTn id="27" dur="1000" fill="hold"/>
                                        <p:tgtEl>
                                          <p:spTgt spid="5"/>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6"/>
                  </p:tgtEl>
                </p:cond>
              </p:nextCondLst>
            </p:seq>
          </p:childTnLst>
        </p:cTn>
      </p:par>
    </p:tnLst>
    <p:bldLst>
      <p:bldP spid="4" grpId="0" animBg="1"/>
      <p:bldP spid="4" grpId="1" animBg="1"/>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настраиваемая 2">
            <a:hlinkClick r:id="rId1" action="ppaction://hlinksldjump" highlightClick="1"/>
          </p:cNvPr>
          <p:cNvSpPr/>
          <p:nvPr/>
        </p:nvSpPr>
        <p:spPr>
          <a:xfrm>
            <a:off x="1691680" y="476672"/>
            <a:ext cx="5760640" cy="648072"/>
          </a:xfrm>
          <a:prstGeom prst="actionButtonBlank">
            <a:avLst/>
          </a:prstGeom>
          <a:solidFill>
            <a:srgbClr val="FDD1A5"/>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lumMod val="85000"/>
                    <a:lumOff val="15000"/>
                  </a:schemeClr>
                </a:solidFill>
                <a:latin typeface="Times New Roman" panose="02020603050405020304" pitchFamily="18" charset="0"/>
                <a:cs typeface="Times New Roman" panose="02020603050405020304" pitchFamily="18" charset="0"/>
              </a:rPr>
              <a:t>Шерлок Холмс и черный ящик</a:t>
            </a:r>
            <a:endParaRPr lang="ru-RU" sz="28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51202" name="Picture 2" descr="http://www.mionlegran.ru/images/pod-venets/vykup/53-vruchenie-nagrady-oskar-8.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4355976" y="2996952"/>
            <a:ext cx="4428516" cy="3260999"/>
          </a:xfrm>
          <a:prstGeom prst="rect">
            <a:avLst/>
          </a:prstGeom>
          <a:noFill/>
        </p:spPr>
      </p:pic>
      <p:pic>
        <p:nvPicPr>
          <p:cNvPr id="51204" name="Picture 4" descr="http://cs9733.vk.me/u86285768/107903211/x_b90583b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rot="20682245">
            <a:off x="704873" y="1722112"/>
            <a:ext cx="2078360" cy="2078360"/>
          </a:xfrm>
          <a:prstGeom prst="rect">
            <a:avLst/>
          </a:prstGeom>
          <a:noFill/>
        </p:spPr>
      </p:pic>
      <p:pic>
        <p:nvPicPr>
          <p:cNvPr id="6" name="Picture 4" descr="http://cs9733.vk.me/u86285768/107903211/x_b90583b4.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flipH="1">
            <a:off x="3059832" y="1916832"/>
            <a:ext cx="2098104" cy="2078360"/>
          </a:xfrm>
          <a:prstGeom prst="rect">
            <a:avLst/>
          </a:prstGeom>
          <a:noFill/>
        </p:spPr>
      </p:pic>
      <p:pic>
        <p:nvPicPr>
          <p:cNvPr id="7" name="Picture 4" descr="http://cs9733.vk.me/u86285768/107903211/x_b90583b4.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rot="350164" flipH="1" flipV="1">
            <a:off x="1499874" y="3875277"/>
            <a:ext cx="2098104" cy="2168040"/>
          </a:xfrm>
          <a:prstGeom prst="rect">
            <a:avLst/>
          </a:prstGeom>
          <a:noFill/>
        </p:spPr>
      </p:pic>
      <p:sp>
        <p:nvSpPr>
          <p:cNvPr id="8" name="TextBox 7">
            <a:hlinkClick r:id="rId6" action="ppaction://hlinksldjump"/>
          </p:cNvPr>
          <p:cNvSpPr txBox="1"/>
          <p:nvPr/>
        </p:nvSpPr>
        <p:spPr>
          <a:xfrm rot="20766425">
            <a:off x="1714922" y="2173187"/>
            <a:ext cx="607859" cy="1107996"/>
          </a:xfrm>
          <a:prstGeom prst="rect">
            <a:avLst/>
          </a:prstGeom>
          <a:noFill/>
        </p:spPr>
        <p:txBody>
          <a:bodyPr wrap="none" rtlCol="0">
            <a:spAutoFit/>
          </a:bodyPr>
          <a:lstStyle/>
          <a:p>
            <a:r>
              <a:rPr lang="ru-RU" sz="6600" b="1" dirty="0" smtClean="0">
                <a:solidFill>
                  <a:schemeClr val="bg1"/>
                </a:solidFill>
                <a:latin typeface="Times New Roman" panose="02020603050405020304" pitchFamily="18" charset="0"/>
                <a:cs typeface="Times New Roman" panose="02020603050405020304" pitchFamily="18" charset="0"/>
              </a:rPr>
              <a:t>1</a:t>
            </a:r>
            <a:endParaRPr lang="ru-RU" sz="6600" b="1" dirty="0">
              <a:solidFill>
                <a:schemeClr val="bg1"/>
              </a:solidFill>
              <a:latin typeface="Times New Roman" panose="02020603050405020304" pitchFamily="18" charset="0"/>
              <a:cs typeface="Times New Roman" panose="02020603050405020304" pitchFamily="18" charset="0"/>
            </a:endParaRPr>
          </a:p>
        </p:txBody>
      </p:sp>
      <p:pic>
        <p:nvPicPr>
          <p:cNvPr id="9" name="Picture 2" descr="http://www.playcast.ru/uploads/2015/07/29/14497254.png"/>
          <p:cNvPicPr>
            <a:picLocks noChangeAspect="1" noChangeArrowheads="1"/>
          </p:cNvPicPr>
          <p:nvPr/>
        </p:nvPicPr>
        <p:blipFill>
          <a:blip r:embed="rId7" cstate="email"/>
          <a:srcRect/>
          <a:stretch>
            <a:fillRect/>
          </a:stretch>
        </p:blipFill>
        <p:spPr bwMode="auto">
          <a:xfrm rot="20832075">
            <a:off x="278730" y="2221259"/>
            <a:ext cx="2885191" cy="1219370"/>
          </a:xfrm>
          <a:prstGeom prst="rect">
            <a:avLst/>
          </a:prstGeom>
          <a:noFill/>
        </p:spPr>
      </p:pic>
      <p:sp>
        <p:nvSpPr>
          <p:cNvPr id="10" name="TextBox 9">
            <a:hlinkClick r:id="rId8" action="ppaction://hlinksldjump"/>
          </p:cNvPr>
          <p:cNvSpPr txBox="1"/>
          <p:nvPr/>
        </p:nvSpPr>
        <p:spPr>
          <a:xfrm>
            <a:off x="3635896" y="2564904"/>
            <a:ext cx="530915" cy="923330"/>
          </a:xfrm>
          <a:prstGeom prst="rect">
            <a:avLst/>
          </a:prstGeom>
          <a:noFill/>
        </p:spPr>
        <p:txBody>
          <a:bodyPr wrap="none" rtlCol="0">
            <a:spAutoFit/>
          </a:bodyPr>
          <a:lstStyle/>
          <a:p>
            <a:r>
              <a:rPr lang="ru-RU" sz="5400" b="1" dirty="0" smtClean="0">
                <a:solidFill>
                  <a:schemeClr val="bg1"/>
                </a:solidFill>
                <a:latin typeface="Times New Roman" panose="02020603050405020304" pitchFamily="18" charset="0"/>
                <a:cs typeface="Times New Roman" panose="02020603050405020304" pitchFamily="18" charset="0"/>
              </a:rPr>
              <a:t>2</a:t>
            </a:r>
            <a:endParaRPr lang="ru-RU" sz="5400" b="1" dirty="0">
              <a:solidFill>
                <a:schemeClr val="bg1"/>
              </a:solidFill>
              <a:latin typeface="Times New Roman" panose="02020603050405020304" pitchFamily="18" charset="0"/>
              <a:cs typeface="Times New Roman" panose="02020603050405020304" pitchFamily="18" charset="0"/>
            </a:endParaRPr>
          </a:p>
        </p:txBody>
      </p:sp>
      <p:pic>
        <p:nvPicPr>
          <p:cNvPr id="11" name="Picture 4" descr="http://igrushkapoisk.ru/iw/470x0_988277d48571361d09e8bcb8cc174ffb___jpg____4_b02e4102.jpg"/>
          <p:cNvPicPr>
            <a:picLocks noChangeAspect="1" noChangeArrowheads="1"/>
          </p:cNvPicPr>
          <p:nvPr/>
        </p:nvPicPr>
        <p:blipFill>
          <a:blip r:embed="rId9" cstate="email">
            <a:clrChange>
              <a:clrFrom>
                <a:srgbClr val="FEFEFE"/>
              </a:clrFrom>
              <a:clrTo>
                <a:srgbClr val="FEFEFE">
                  <a:alpha val="0"/>
                </a:srgbClr>
              </a:clrTo>
            </a:clrChange>
          </a:blip>
          <a:srcRect/>
          <a:stretch>
            <a:fillRect/>
          </a:stretch>
        </p:blipFill>
        <p:spPr bwMode="auto">
          <a:xfrm>
            <a:off x="3419872" y="2204864"/>
            <a:ext cx="1683879" cy="1728192"/>
          </a:xfrm>
          <a:prstGeom prst="rect">
            <a:avLst/>
          </a:prstGeom>
          <a:noFill/>
        </p:spPr>
      </p:pic>
      <p:sp>
        <p:nvSpPr>
          <p:cNvPr id="12" name="TextBox 11">
            <a:hlinkClick r:id="rId10" action="ppaction://hlinksldjump"/>
          </p:cNvPr>
          <p:cNvSpPr txBox="1"/>
          <p:nvPr/>
        </p:nvSpPr>
        <p:spPr>
          <a:xfrm rot="358996">
            <a:off x="2026389" y="4390260"/>
            <a:ext cx="530915" cy="923330"/>
          </a:xfrm>
          <a:prstGeom prst="rect">
            <a:avLst/>
          </a:prstGeom>
          <a:noFill/>
        </p:spPr>
        <p:txBody>
          <a:bodyPr wrap="none" rtlCol="0">
            <a:spAutoFit/>
          </a:bodyPr>
          <a:lstStyle/>
          <a:p>
            <a:r>
              <a:rPr lang="ru-RU" sz="5400" b="1" dirty="0" smtClean="0">
                <a:solidFill>
                  <a:schemeClr val="bg1"/>
                </a:solidFill>
                <a:latin typeface="Times New Roman" panose="02020603050405020304" pitchFamily="18" charset="0"/>
                <a:cs typeface="Times New Roman" panose="02020603050405020304" pitchFamily="18" charset="0"/>
              </a:rPr>
              <a:t>3</a:t>
            </a:r>
            <a:endParaRPr lang="ru-RU" sz="5400" b="1" dirty="0">
              <a:solidFill>
                <a:schemeClr val="bg1"/>
              </a:solidFill>
              <a:latin typeface="Times New Roman" panose="02020603050405020304" pitchFamily="18" charset="0"/>
              <a:cs typeface="Times New Roman" panose="02020603050405020304" pitchFamily="18" charset="0"/>
            </a:endParaRPr>
          </a:p>
        </p:txBody>
      </p:sp>
      <p:sp>
        <p:nvSpPr>
          <p:cNvPr id="51206" name="AutoShape 6" descr="http://tr.stockfresh.com/thumbs/ajt/4294045_%C3%A7ift-%C3%A7izim-yal%C4%B1t%C4%B1lm%C4%B1%C5%9F-beyaz-pusul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
        <p:nvSpPr>
          <p:cNvPr id="51208" name="AutoShape 8" descr="http://tr.stockfresh.com/thumbs/ajt/4294045_%C3%A7ift-%C3%A7izim-yal%C4%B1t%C4%B1lm%C4%B1%C5%9F-beyaz-pusul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
        <p:nvSpPr>
          <p:cNvPr id="51210" name="AutoShape 10" descr="http://tr.stockfresh.com/thumbs/ajt/4294045_%C3%A7ift-%C3%A7izim-yal%C4%B1t%C4%B1lm%C4%B1%C5%9F-beyaz-pusul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pic>
        <p:nvPicPr>
          <p:cNvPr id="51212" name="Picture 12" descr="http://img2.stockfresh.com/files/a/ajt/m/88/4294045_44276511.jpg"/>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rot="721603">
            <a:off x="1322249" y="4347424"/>
            <a:ext cx="2129952" cy="1267829"/>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5" presetClass="exit" presetSubtype="0" fill="hold" nodeType="afterEffect">
                                  <p:stCondLst>
                                    <p:cond delay="0"/>
                                  </p:stCondLst>
                                  <p:childTnLst>
                                    <p:anim calcmode="lin" valueType="num">
                                      <p:cBhvr>
                                        <p:cTn id="6" dur="1000"/>
                                        <p:tgtEl>
                                          <p:spTgt spid="51204"/>
                                        </p:tgtEl>
                                        <p:attrNameLst>
                                          <p:attrName>ppt_w</p:attrName>
                                        </p:attrNameLst>
                                      </p:cBhvr>
                                      <p:tavLst>
                                        <p:tav tm="0">
                                          <p:val>
                                            <p:strVal val="ppt_w"/>
                                          </p:val>
                                        </p:tav>
                                        <p:tav tm="100000">
                                          <p:val>
                                            <p:fltVal val="0"/>
                                          </p:val>
                                        </p:tav>
                                      </p:tavLst>
                                    </p:anim>
                                    <p:anim calcmode="lin" valueType="num">
                                      <p:cBhvr>
                                        <p:cTn id="7" dur="1000"/>
                                        <p:tgtEl>
                                          <p:spTgt spid="51204"/>
                                        </p:tgtEl>
                                        <p:attrNameLst>
                                          <p:attrName>ppt_h</p:attrName>
                                        </p:attrNameLst>
                                      </p:cBhvr>
                                      <p:tavLst>
                                        <p:tav tm="0">
                                          <p:val>
                                            <p:strVal val="ppt_h"/>
                                          </p:val>
                                        </p:tav>
                                        <p:tav tm="100000">
                                          <p:val>
                                            <p:fltVal val="0"/>
                                          </p:val>
                                        </p:tav>
                                      </p:tavLst>
                                    </p:anim>
                                    <p:anim calcmode="lin" valueType="num">
                                      <p:cBhvr>
                                        <p:cTn id="8" dur="1000"/>
                                        <p:tgtEl>
                                          <p:spTgt spid="5120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5120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51204"/>
                                        </p:tgtEl>
                                        <p:attrNameLst>
                                          <p:attrName>style.visibility</p:attrName>
                                        </p:attrNameLst>
                                      </p:cBhvr>
                                      <p:to>
                                        <p:strVal val="hidden"/>
                                      </p:to>
                                    </p:set>
                                  </p:childTnLst>
                                </p:cTn>
                              </p:par>
                              <p:par>
                                <p:cTn id="11" presetID="15" presetClass="exit" presetSubtype="0" fill="hold" grpId="0" nodeType="with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5" dur="1000"/>
                                        <p:tgtEl>
                                          <p:spTgt spid="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6" dur="1" fill="hold">
                                          <p:stCondLst>
                                            <p:cond delay="999"/>
                                          </p:stCondLst>
                                        </p:cTn>
                                        <p:tgtEl>
                                          <p:spTgt spid="8"/>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48" presetClass="exit" presetSubtype="0" decel="50000" fill="hold" nodeType="afterEffect">
                                  <p:stCondLst>
                                    <p:cond delay="0"/>
                                  </p:stCondLst>
                                  <p:childTnLst>
                                    <p:anim calcmode="lin" valueType="num">
                                      <p:cBhvr>
                                        <p:cTn id="24" dur="1000"/>
                                        <p:tgtEl>
                                          <p:spTgt spid="6"/>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25" dur="1000"/>
                                        <p:tgtEl>
                                          <p:spTgt spid="6"/>
                                        </p:tgtEl>
                                        <p:attrNameLst>
                                          <p:attrName>ppt_x</p:attrName>
                                        </p:attrNameLst>
                                      </p:cBhvr>
                                      <p:tavLst>
                                        <p:tav tm="0">
                                          <p:val>
                                            <p:strVal val="ppt_x"/>
                                          </p:val>
                                        </p:tav>
                                        <p:tav tm="50000">
                                          <p:val>
                                            <p:fltVal val="0.95"/>
                                          </p:val>
                                        </p:tav>
                                        <p:tav tm="100000">
                                          <p:val>
                                            <p:fltVal val="-1"/>
                                          </p:val>
                                        </p:tav>
                                      </p:tavLst>
                                    </p:anim>
                                    <p:anim calcmode="lin" valueType="num">
                                      <p:cBhvr>
                                        <p:cTn id="26" dur="1000"/>
                                        <p:tgtEl>
                                          <p:spTgt spid="6"/>
                                        </p:tgtEl>
                                        <p:attrNameLst>
                                          <p:attrName>ppt_y</p:attrName>
                                        </p:attrNameLst>
                                      </p:cBhvr>
                                      <p:tavLst>
                                        <p:tav tm="0">
                                          <p:val>
                                            <p:strVal val="ppt_y"/>
                                          </p:val>
                                        </p:tav>
                                        <p:tav tm="100000">
                                          <p:val>
                                            <p:strVal val="ppt_y"/>
                                          </p:val>
                                        </p:tav>
                                      </p:tavLst>
                                    </p:anim>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par>
                                <p:cTn id="29" presetID="48" presetClass="exit" presetSubtype="0" decel="50000" fill="hold" grpId="0" nodeType="withEffect">
                                  <p:stCondLst>
                                    <p:cond delay="0"/>
                                  </p:stCondLst>
                                  <p:childTnLst>
                                    <p:anim calcmode="lin" valueType="num">
                                      <p:cBhvr>
                                        <p:cTn id="30" dur="1000"/>
                                        <p:tgtEl>
                                          <p:spTgt spid="10"/>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31" dur="1000"/>
                                        <p:tgtEl>
                                          <p:spTgt spid="10"/>
                                        </p:tgtEl>
                                        <p:attrNameLst>
                                          <p:attrName>ppt_x</p:attrName>
                                        </p:attrNameLst>
                                      </p:cBhvr>
                                      <p:tavLst>
                                        <p:tav tm="0">
                                          <p:val>
                                            <p:strVal val="ppt_x"/>
                                          </p:val>
                                        </p:tav>
                                        <p:tav tm="50000">
                                          <p:val>
                                            <p:fltVal val="0.95"/>
                                          </p:val>
                                        </p:tav>
                                        <p:tav tm="100000">
                                          <p:val>
                                            <p:fltVal val="-1"/>
                                          </p:val>
                                        </p:tav>
                                      </p:tavLst>
                                    </p:anim>
                                    <p:anim calcmode="lin" valueType="num">
                                      <p:cBhvr>
                                        <p:cTn id="32" dur="1000"/>
                                        <p:tgtEl>
                                          <p:spTgt spid="10"/>
                                        </p:tgtEl>
                                        <p:attrNameLst>
                                          <p:attrName>ppt_y</p:attrName>
                                        </p:attrNameLst>
                                      </p:cBhvr>
                                      <p:tavLst>
                                        <p:tav tm="0">
                                          <p:val>
                                            <p:strVal val="ppt_y"/>
                                          </p:val>
                                        </p:tav>
                                        <p:tav tm="100000">
                                          <p:val>
                                            <p:strVal val="ppt_y"/>
                                          </p:val>
                                        </p:tav>
                                      </p:tavLst>
                                    </p:anim>
                                    <p:animEffect transition="out" filter="fade">
                                      <p:cBhvr>
                                        <p:cTn id="33" dur="1000"/>
                                        <p:tgtEl>
                                          <p:spTgt spid="10"/>
                                        </p:tgtEl>
                                      </p:cBhvr>
                                    </p:animEffect>
                                    <p:set>
                                      <p:cBhvr>
                                        <p:cTn id="34" dur="1" fill="hold">
                                          <p:stCondLst>
                                            <p:cond delay="999"/>
                                          </p:stCondLst>
                                        </p:cTn>
                                        <p:tgtEl>
                                          <p:spTgt spid="10"/>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26" presetClass="exit" presetSubtype="0" fill="hold" nodeType="afterEffect">
                                  <p:stCondLst>
                                    <p:cond delay="0"/>
                                  </p:stCondLst>
                                  <p:childTnLst>
                                    <p:animEffect transition="out" filter="wipe(down)">
                                      <p:cBhvr>
                                        <p:cTn id="42" dur="180" accel="50000">
                                          <p:stCondLst>
                                            <p:cond delay="1820"/>
                                          </p:stCondLst>
                                        </p:cTn>
                                        <p:tgtEl>
                                          <p:spTgt spid="7"/>
                                        </p:tgtEl>
                                      </p:cBhvr>
                                    </p:animEffect>
                                    <p:anim calcmode="lin" valueType="num">
                                      <p:cBhvr>
                                        <p:cTn id="43"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44"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45"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9"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50" dur="26">
                                          <p:stCondLst>
                                            <p:cond delay="620"/>
                                          </p:stCondLst>
                                        </p:cTn>
                                        <p:tgtEl>
                                          <p:spTgt spid="7"/>
                                        </p:tgtEl>
                                      </p:cBhvr>
                                      <p:to x="100000" y="60000"/>
                                    </p:animScale>
                                    <p:animScale>
                                      <p:cBhvr>
                                        <p:cTn id="51" dur="166" decel="50000">
                                          <p:stCondLst>
                                            <p:cond delay="64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set>
                                      <p:cBhvr>
                                        <p:cTn id="58" dur="1" fill="hold">
                                          <p:stCondLst>
                                            <p:cond delay="1999"/>
                                          </p:stCondLst>
                                        </p:cTn>
                                        <p:tgtEl>
                                          <p:spTgt spid="7"/>
                                        </p:tgtEl>
                                        <p:attrNameLst>
                                          <p:attrName>style.visibility</p:attrName>
                                        </p:attrNameLst>
                                      </p:cBhvr>
                                      <p:to>
                                        <p:strVal val="hidden"/>
                                      </p:to>
                                    </p:set>
                                  </p:childTnLst>
                                </p:cTn>
                              </p:par>
                              <p:par>
                                <p:cTn id="59" presetID="26" presetClass="exit" presetSubtype="0" fill="hold" grpId="0" nodeType="withEffect">
                                  <p:stCondLst>
                                    <p:cond delay="0"/>
                                  </p:stCondLst>
                                  <p:childTnLst>
                                    <p:animEffect transition="out" filter="wipe(down)">
                                      <p:cBhvr>
                                        <p:cTn id="60" dur="180" accel="50000">
                                          <p:stCondLst>
                                            <p:cond delay="1820"/>
                                          </p:stCondLst>
                                        </p:cTn>
                                        <p:tgtEl>
                                          <p:spTgt spid="12"/>
                                        </p:tgtEl>
                                      </p:cBhvr>
                                    </p:animEffect>
                                    <p:anim calcmode="lin" valueType="num">
                                      <p:cBhvr>
                                        <p:cTn id="61" dur="1822" tmFilter="0,0; 0.14,0.31; 0.43,0.73; 0.71,0.91; 1.0,1.0">
                                          <p:stCondLst>
                                            <p:cond delay="0"/>
                                          </p:stCondLst>
                                        </p:cTn>
                                        <p:tgtEl>
                                          <p:spTgt spid="12"/>
                                        </p:tgtEl>
                                        <p:attrNameLst>
                                          <p:attrName>ppt_x</p:attrName>
                                        </p:attrNameLst>
                                      </p:cBhvr>
                                      <p:tavLst>
                                        <p:tav tm="0">
                                          <p:val>
                                            <p:strVal val="ppt_x"/>
                                          </p:val>
                                        </p:tav>
                                        <p:tav tm="100000">
                                          <p:val>
                                            <p:strVal val="#ppt_x+0.25"/>
                                          </p:val>
                                        </p:tav>
                                      </p:tavLst>
                                    </p:anim>
                                    <p:anim calcmode="lin" valueType="num">
                                      <p:cBhvr>
                                        <p:cTn id="62" dur="178">
                                          <p:stCondLst>
                                            <p:cond delay="1822"/>
                                          </p:stCondLst>
                                        </p:cTn>
                                        <p:tgtEl>
                                          <p:spTgt spid="12"/>
                                        </p:tgtEl>
                                        <p:attrNameLst>
                                          <p:attrName>ppt_x</p:attrName>
                                        </p:attrNameLst>
                                      </p:cBhvr>
                                      <p:tavLst>
                                        <p:tav tm="0">
                                          <p:val>
                                            <p:strVal val="ppt_x"/>
                                          </p:val>
                                        </p:tav>
                                        <p:tav tm="100000">
                                          <p:val>
                                            <p:strVal val="ppt_x"/>
                                          </p:val>
                                        </p:tav>
                                      </p:tavLst>
                                    </p:anim>
                                    <p:anim calcmode="lin" valueType="num">
                                      <p:cBhvr>
                                        <p:cTn id="63" dur="664" tmFilter="0.0,0.0;0.25,0.07;0.50,0.2;0.75,0.467;1.0,1.0">
                                          <p:stCondLst>
                                            <p:cond delay="0"/>
                                          </p:stCondLst>
                                        </p:cTn>
                                        <p:tgtEl>
                                          <p:spTgt spid="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4" dur="664" tmFilter="0, 0; 0.125,0.2665; 0.25,0.4; 0.375,0.465; 0.5,0.5;  0.625,0.535; 0.75,0.6; 0.875,0.7335; 1,1">
                                          <p:stCondLst>
                                            <p:cond delay="664"/>
                                          </p:stCondLst>
                                        </p:cTn>
                                        <p:tgtEl>
                                          <p:spTgt spid="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5" dur="332" tmFilter="0, 0; 0.125,0.2665; 0.25,0.4; 0.375,0.465; 0.5,0.5;  0.625,0.535; 0.75,0.6; 0.875,0.7335; 1,1">
                                          <p:stCondLst>
                                            <p:cond delay="1324"/>
                                          </p:stCondLst>
                                        </p:cTn>
                                        <p:tgtEl>
                                          <p:spTgt spid="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6" dur="164" tmFilter="0, 0; 0.125,0.2665; 0.25,0.4; 0.375,0.465; 0.5,0.5;  0.625,0.535; 0.75,0.6; 0.875,0.7335; 1,1">
                                          <p:stCondLst>
                                            <p:cond delay="1656"/>
                                          </p:stCondLst>
                                        </p:cTn>
                                        <p:tgtEl>
                                          <p:spTgt spid="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7" dur="180" accel="50000">
                                          <p:stCondLst>
                                            <p:cond delay="1820"/>
                                          </p:stCondLst>
                                        </p:cTn>
                                        <p:tgtEl>
                                          <p:spTgt spid="12"/>
                                        </p:tgtEl>
                                        <p:attrNameLst>
                                          <p:attrName>ppt_y</p:attrName>
                                        </p:attrNameLst>
                                      </p:cBhvr>
                                      <p:tavLst>
                                        <p:tav tm="0">
                                          <p:val>
                                            <p:strVal val="ppt_y"/>
                                          </p:val>
                                        </p:tav>
                                        <p:tav tm="100000">
                                          <p:val>
                                            <p:strVal val="ppt_y+ppt_h"/>
                                          </p:val>
                                        </p:tav>
                                      </p:tavLst>
                                    </p:anim>
                                    <p:animScale>
                                      <p:cBhvr>
                                        <p:cTn id="68" dur="26">
                                          <p:stCondLst>
                                            <p:cond delay="620"/>
                                          </p:stCondLst>
                                        </p:cTn>
                                        <p:tgtEl>
                                          <p:spTgt spid="12"/>
                                        </p:tgtEl>
                                      </p:cBhvr>
                                      <p:to x="100000" y="60000"/>
                                    </p:animScale>
                                    <p:animScale>
                                      <p:cBhvr>
                                        <p:cTn id="69" dur="166" decel="50000">
                                          <p:stCondLst>
                                            <p:cond delay="646"/>
                                          </p:stCondLst>
                                        </p:cTn>
                                        <p:tgtEl>
                                          <p:spTgt spid="12"/>
                                        </p:tgtEl>
                                      </p:cBhvr>
                                      <p:to x="100000" y="100000"/>
                                    </p:animScale>
                                    <p:animScale>
                                      <p:cBhvr>
                                        <p:cTn id="70" dur="26">
                                          <p:stCondLst>
                                            <p:cond delay="1312"/>
                                          </p:stCondLst>
                                        </p:cTn>
                                        <p:tgtEl>
                                          <p:spTgt spid="12"/>
                                        </p:tgtEl>
                                      </p:cBhvr>
                                      <p:to x="100000" y="80000"/>
                                    </p:animScale>
                                    <p:animScale>
                                      <p:cBhvr>
                                        <p:cTn id="71" dur="166" decel="50000">
                                          <p:stCondLst>
                                            <p:cond delay="1338"/>
                                          </p:stCondLst>
                                        </p:cTn>
                                        <p:tgtEl>
                                          <p:spTgt spid="12"/>
                                        </p:tgtEl>
                                      </p:cBhvr>
                                      <p:to x="100000" y="100000"/>
                                    </p:animScale>
                                    <p:animScale>
                                      <p:cBhvr>
                                        <p:cTn id="72" dur="26">
                                          <p:stCondLst>
                                            <p:cond delay="1642"/>
                                          </p:stCondLst>
                                        </p:cTn>
                                        <p:tgtEl>
                                          <p:spTgt spid="12"/>
                                        </p:tgtEl>
                                      </p:cBhvr>
                                      <p:to x="100000" y="90000"/>
                                    </p:animScale>
                                    <p:animScale>
                                      <p:cBhvr>
                                        <p:cTn id="73" dur="166" decel="50000">
                                          <p:stCondLst>
                                            <p:cond delay="1668"/>
                                          </p:stCondLst>
                                        </p:cTn>
                                        <p:tgtEl>
                                          <p:spTgt spid="12"/>
                                        </p:tgtEl>
                                      </p:cBhvr>
                                      <p:to x="100000" y="100000"/>
                                    </p:animScale>
                                    <p:animScale>
                                      <p:cBhvr>
                                        <p:cTn id="74" dur="26">
                                          <p:stCondLst>
                                            <p:cond delay="1808"/>
                                          </p:stCondLst>
                                        </p:cTn>
                                        <p:tgtEl>
                                          <p:spTgt spid="12"/>
                                        </p:tgtEl>
                                      </p:cBhvr>
                                      <p:to x="100000" y="95000"/>
                                    </p:animScale>
                                    <p:animScale>
                                      <p:cBhvr>
                                        <p:cTn id="75" dur="166" decel="50000">
                                          <p:stCondLst>
                                            <p:cond delay="1834"/>
                                          </p:stCondLst>
                                        </p:cTn>
                                        <p:tgtEl>
                                          <p:spTgt spid="12"/>
                                        </p:tgtEl>
                                      </p:cBhvr>
                                      <p:to x="100000" y="100000"/>
                                    </p:animScale>
                                    <p:set>
                                      <p:cBhvr>
                                        <p:cTn id="76" dur="1" fill="hold">
                                          <p:stCondLst>
                                            <p:cond delay="1999"/>
                                          </p:stCondLst>
                                        </p:cTn>
                                        <p:tgtEl>
                                          <p:spTgt spid="12"/>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51212"/>
                                        </p:tgtEl>
                                        <p:attrNameLst>
                                          <p:attrName>style.visibility</p:attrName>
                                        </p:attrNameLst>
                                      </p:cBhvr>
                                      <p:to>
                                        <p:strVal val="visible"/>
                                      </p:to>
                                    </p:set>
                                    <p:animEffect transition="in" filter="fade">
                                      <p:cBhvr>
                                        <p:cTn id="79" dur="1000"/>
                                        <p:tgtEl>
                                          <p:spTgt spid="51212"/>
                                        </p:tgtEl>
                                      </p:cBhvr>
                                    </p:animEffect>
                                  </p:childTnLst>
                                </p:cTn>
                              </p:par>
                            </p:childTnLst>
                          </p:cTn>
                        </p:par>
                      </p:childTnLst>
                    </p:cTn>
                  </p:par>
                </p:childTnLst>
              </p:cTn>
              <p:nextCondLst>
                <p:cond evt="onClick" delay="0">
                  <p:tgtEl>
                    <p:spTgt spid="12"/>
                  </p:tgtEl>
                </p:cond>
              </p:nextCondLst>
            </p:seq>
          </p:childTnLst>
        </p:cTn>
      </p:par>
    </p:tnLst>
    <p:bldLst>
      <p:bldP spid="8"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6" descr="https://openclipart.org/image/2400px/svg_to_png/208784/alpine-landscape-rock-rubble-01g-al1.png"/>
          <p:cNvPicPr>
            <a:picLocks noChangeAspect="1" noChangeArrowheads="1"/>
          </p:cNvPicPr>
          <p:nvPr/>
        </p:nvPicPr>
        <p:blipFill>
          <a:blip r:embed="rId1" cstate="email"/>
          <a:srcRect l="-1985"/>
          <a:stretch>
            <a:fillRect/>
          </a:stretch>
        </p:blipFill>
        <p:spPr bwMode="auto">
          <a:xfrm flipH="1">
            <a:off x="27020" y="5418466"/>
            <a:ext cx="2312732" cy="1439534"/>
          </a:xfrm>
          <a:prstGeom prst="rect">
            <a:avLst/>
          </a:prstGeom>
          <a:noFill/>
        </p:spPr>
      </p:pic>
      <p:pic>
        <p:nvPicPr>
          <p:cNvPr id="10" name="Picture 6" descr="https://openclipart.org/image/2400px/svg_to_png/208784/alpine-landscape-rock-rubble-01g-al1.png"/>
          <p:cNvPicPr>
            <a:picLocks noChangeAspect="1" noChangeArrowheads="1"/>
          </p:cNvPicPr>
          <p:nvPr/>
        </p:nvPicPr>
        <p:blipFill>
          <a:blip r:embed="rId2" cstate="email"/>
          <a:srcRect/>
          <a:stretch>
            <a:fillRect/>
          </a:stretch>
        </p:blipFill>
        <p:spPr bwMode="auto">
          <a:xfrm flipH="1">
            <a:off x="0" y="4437112"/>
            <a:ext cx="1944216" cy="1475375"/>
          </a:xfrm>
          <a:prstGeom prst="rect">
            <a:avLst/>
          </a:prstGeom>
          <a:noFill/>
        </p:spPr>
      </p:pic>
      <p:pic>
        <p:nvPicPr>
          <p:cNvPr id="2054" name="Picture 6" descr="https://openclipart.org/image/2400px/svg_to_png/208784/alpine-landscape-rock-rubble-01g-al1.png"/>
          <p:cNvPicPr>
            <a:picLocks noChangeAspect="1" noChangeArrowheads="1"/>
          </p:cNvPicPr>
          <p:nvPr/>
        </p:nvPicPr>
        <p:blipFill>
          <a:blip r:embed="rId3" cstate="email"/>
          <a:srcRect/>
          <a:stretch>
            <a:fillRect/>
          </a:stretch>
        </p:blipFill>
        <p:spPr bwMode="auto">
          <a:xfrm>
            <a:off x="6876256" y="5157192"/>
            <a:ext cx="2267744" cy="1700808"/>
          </a:xfrm>
          <a:prstGeom prst="rect">
            <a:avLst/>
          </a:prstGeom>
          <a:noFill/>
        </p:spPr>
      </p:pic>
      <p:sp>
        <p:nvSpPr>
          <p:cNvPr id="19" name="Управляющая кнопка: настраиваемая 18">
            <a:hlinkClick r:id="rId4" action="ppaction://hlinksldjump" highlightClick="1"/>
          </p:cNvPr>
          <p:cNvSpPr/>
          <p:nvPr/>
        </p:nvSpPr>
        <p:spPr>
          <a:xfrm>
            <a:off x="2555776" y="3212976"/>
            <a:ext cx="4032448" cy="1008112"/>
          </a:xfrm>
          <a:prstGeom prst="actionButtonBlank">
            <a:avLst/>
          </a:prstGeom>
          <a:solidFill>
            <a:schemeClr val="accent3">
              <a:lumMod val="40000"/>
              <a:lumOff val="60000"/>
            </a:schemeClr>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accent3">
                    <a:lumMod val="50000"/>
                  </a:schemeClr>
                </a:solidFill>
                <a:latin typeface="Times New Roman" panose="02020603050405020304" pitchFamily="18" charset="0"/>
                <a:cs typeface="Times New Roman" panose="02020603050405020304" pitchFamily="18" charset="0"/>
              </a:rPr>
              <a:t>Через века и вехи…</a:t>
            </a:r>
            <a:endParaRPr lang="ru-RU" sz="3200" b="1" dirty="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18" name="Picture 8" descr="https://openclipart.org/image/2400px/svg_to_png/208782/alpine-landscape-rock-rubble-01e-al1.png"/>
          <p:cNvPicPr>
            <a:picLocks noChangeAspect="1" noChangeArrowheads="1"/>
          </p:cNvPicPr>
          <p:nvPr/>
        </p:nvPicPr>
        <p:blipFill>
          <a:blip r:embed="rId5" cstate="email"/>
          <a:srcRect/>
          <a:stretch>
            <a:fillRect/>
          </a:stretch>
        </p:blipFill>
        <p:spPr bwMode="auto">
          <a:xfrm>
            <a:off x="683568" y="4437112"/>
            <a:ext cx="2255811" cy="1463458"/>
          </a:xfrm>
          <a:prstGeom prst="rect">
            <a:avLst/>
          </a:prstGeom>
          <a:noFill/>
        </p:spPr>
      </p:pic>
      <p:pic>
        <p:nvPicPr>
          <p:cNvPr id="17" name="Picture 8" descr="https://openclipart.org/image/2400px/svg_to_png/208782/alpine-landscape-rock-rubble-01e-al1.png"/>
          <p:cNvPicPr>
            <a:picLocks noChangeAspect="1" noChangeArrowheads="1"/>
          </p:cNvPicPr>
          <p:nvPr/>
        </p:nvPicPr>
        <p:blipFill>
          <a:blip r:embed="rId5" cstate="email"/>
          <a:srcRect/>
          <a:stretch>
            <a:fillRect/>
          </a:stretch>
        </p:blipFill>
        <p:spPr bwMode="auto">
          <a:xfrm>
            <a:off x="6888189" y="4293096"/>
            <a:ext cx="2255811" cy="1463458"/>
          </a:xfrm>
          <a:prstGeom prst="rect">
            <a:avLst/>
          </a:prstGeom>
          <a:noFill/>
        </p:spPr>
      </p:pic>
      <p:pic>
        <p:nvPicPr>
          <p:cNvPr id="2056" name="Picture 8" descr="https://openclipart.org/image/2400px/svg_to_png/208782/alpine-landscape-rock-rubble-01e-al1.png"/>
          <p:cNvPicPr>
            <a:picLocks noChangeAspect="1" noChangeArrowheads="1"/>
          </p:cNvPicPr>
          <p:nvPr/>
        </p:nvPicPr>
        <p:blipFill>
          <a:blip r:embed="rId6" cstate="email"/>
          <a:srcRect/>
          <a:stretch>
            <a:fillRect/>
          </a:stretch>
        </p:blipFill>
        <p:spPr bwMode="auto">
          <a:xfrm>
            <a:off x="323528" y="5106510"/>
            <a:ext cx="2699792" cy="1751490"/>
          </a:xfrm>
          <a:prstGeom prst="rect">
            <a:avLst/>
          </a:prstGeom>
          <a:noFill/>
        </p:spPr>
      </p:pic>
      <p:pic>
        <p:nvPicPr>
          <p:cNvPr id="8" name="Picture 8" descr="https://openclipart.org/image/2400px/svg_to_png/208782/alpine-landscape-rock-rubble-01e-al1.png"/>
          <p:cNvPicPr>
            <a:picLocks noChangeAspect="1" noChangeArrowheads="1"/>
          </p:cNvPicPr>
          <p:nvPr/>
        </p:nvPicPr>
        <p:blipFill>
          <a:blip r:embed="rId7" cstate="email"/>
          <a:srcRect/>
          <a:stretch>
            <a:fillRect/>
          </a:stretch>
        </p:blipFill>
        <p:spPr bwMode="auto">
          <a:xfrm flipH="1">
            <a:off x="6084168" y="4221088"/>
            <a:ext cx="2268760" cy="1396821"/>
          </a:xfrm>
          <a:prstGeom prst="rect">
            <a:avLst/>
          </a:prstGeom>
          <a:noFill/>
        </p:spPr>
      </p:pic>
      <p:pic>
        <p:nvPicPr>
          <p:cNvPr id="9" name="Picture 8" descr="https://openclipart.org/image/2400px/svg_to_png/208782/alpine-landscape-rock-rubble-01e-al1.png"/>
          <p:cNvPicPr>
            <a:picLocks noChangeAspect="1" noChangeArrowheads="1"/>
          </p:cNvPicPr>
          <p:nvPr/>
        </p:nvPicPr>
        <p:blipFill>
          <a:blip r:embed="rId5" cstate="email"/>
          <a:srcRect/>
          <a:stretch>
            <a:fillRect/>
          </a:stretch>
        </p:blipFill>
        <p:spPr bwMode="auto">
          <a:xfrm>
            <a:off x="6660232" y="3284984"/>
            <a:ext cx="2255811" cy="1463458"/>
          </a:xfrm>
          <a:prstGeom prst="rect">
            <a:avLst/>
          </a:prstGeom>
          <a:noFill/>
        </p:spPr>
      </p:pic>
      <p:pic>
        <p:nvPicPr>
          <p:cNvPr id="11" name="Picture 8" descr="https://openclipart.org/image/2400px/svg_to_png/208782/alpine-landscape-rock-rubble-01e-al1.png"/>
          <p:cNvPicPr>
            <a:picLocks noChangeAspect="1" noChangeArrowheads="1"/>
          </p:cNvPicPr>
          <p:nvPr/>
        </p:nvPicPr>
        <p:blipFill>
          <a:blip r:embed="rId8" cstate="email"/>
          <a:srcRect/>
          <a:stretch>
            <a:fillRect/>
          </a:stretch>
        </p:blipFill>
        <p:spPr bwMode="auto">
          <a:xfrm flipH="1">
            <a:off x="179512" y="3284984"/>
            <a:ext cx="2208685" cy="1463458"/>
          </a:xfrm>
          <a:prstGeom prst="rect">
            <a:avLst/>
          </a:prstGeom>
          <a:noFill/>
        </p:spPr>
      </p:pic>
      <p:sp>
        <p:nvSpPr>
          <p:cNvPr id="13" name="Управляющая кнопка: настраиваемая 12">
            <a:hlinkClick r:id="" action="ppaction://noaction" highlightClick="1"/>
          </p:cNvPr>
          <p:cNvSpPr/>
          <p:nvPr/>
        </p:nvSpPr>
        <p:spPr>
          <a:xfrm>
            <a:off x="1691680" y="692696"/>
            <a:ext cx="5760640" cy="648072"/>
          </a:xfrm>
          <a:prstGeom prst="actionButtonBlank">
            <a:avLst/>
          </a:prstGeom>
          <a:solidFill>
            <a:srgbClr val="FFE7A3"/>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accent5">
                    <a:lumMod val="50000"/>
                  </a:schemeClr>
                </a:solidFill>
                <a:latin typeface="Times New Roman" panose="02020603050405020304" pitchFamily="18" charset="0"/>
                <a:cs typeface="Times New Roman" panose="02020603050405020304" pitchFamily="18" charset="0"/>
              </a:rPr>
              <a:t>Калейдоскоп событий</a:t>
            </a:r>
            <a:endParaRPr lang="ru-RU" sz="32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4" name="Управляющая кнопка: настраиваемая 13">
            <a:hlinkClick r:id="rId9" action="ppaction://hlinksldjump" highlightClick="1"/>
          </p:cNvPr>
          <p:cNvSpPr/>
          <p:nvPr/>
        </p:nvSpPr>
        <p:spPr>
          <a:xfrm>
            <a:off x="1691680" y="1412776"/>
            <a:ext cx="5760640" cy="648072"/>
          </a:xfrm>
          <a:prstGeom prst="actionButtonBlank">
            <a:avLst/>
          </a:prstGeom>
          <a:solidFill>
            <a:srgbClr val="FDD1A5"/>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lumMod val="85000"/>
                    <a:lumOff val="15000"/>
                  </a:schemeClr>
                </a:solidFill>
                <a:latin typeface="Times New Roman" panose="02020603050405020304" pitchFamily="18" charset="0"/>
                <a:cs typeface="Times New Roman" panose="02020603050405020304" pitchFamily="18" charset="0"/>
              </a:rPr>
              <a:t>Шерлок Холмс и черный ящик</a:t>
            </a:r>
            <a:endParaRPr lang="ru-RU" sz="28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5" name="Управляющая кнопка: настраиваемая 14">
            <a:hlinkClick r:id="rId10" action="ppaction://hlinksldjump" highlightClick="1"/>
          </p:cNvPr>
          <p:cNvSpPr/>
          <p:nvPr/>
        </p:nvSpPr>
        <p:spPr>
          <a:xfrm>
            <a:off x="2555776" y="2132856"/>
            <a:ext cx="4032448" cy="1008112"/>
          </a:xfrm>
          <a:prstGeom prst="actionButtonBlank">
            <a:avLst/>
          </a:prstGeom>
          <a:solidFill>
            <a:srgbClr val="DFD2D1"/>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accent2">
                    <a:lumMod val="50000"/>
                  </a:schemeClr>
                </a:solidFill>
                <a:latin typeface="Times New Roman" panose="02020603050405020304" pitchFamily="18" charset="0"/>
                <a:cs typeface="Times New Roman" panose="02020603050405020304" pitchFamily="18" charset="0"/>
              </a:rPr>
              <a:t>Старинные задачи</a:t>
            </a:r>
            <a:endParaRPr lang="ru-RU" sz="32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2050" name="Picture 2" descr="http://thumbs.dreamstime.com/z/funny-caveman-18475900.jpg"/>
          <p:cNvPicPr>
            <a:picLocks noChangeAspect="1" noChangeArrowheads="1"/>
          </p:cNvPicPr>
          <p:nvPr/>
        </p:nvPicPr>
        <p:blipFill>
          <a:blip r:embed="rId11" cstate="email">
            <a:clrChange>
              <a:clrFrom>
                <a:srgbClr val="FCFCFC"/>
              </a:clrFrom>
              <a:clrTo>
                <a:srgbClr val="FCFCFC">
                  <a:alpha val="0"/>
                </a:srgbClr>
              </a:clrTo>
            </a:clrChange>
          </a:blip>
          <a:srcRect/>
          <a:stretch>
            <a:fillRect/>
          </a:stretch>
        </p:blipFill>
        <p:spPr bwMode="auto">
          <a:xfrm>
            <a:off x="2843808" y="4265712"/>
            <a:ext cx="1728192" cy="2592288"/>
          </a:xfrm>
          <a:prstGeom prst="rect">
            <a:avLst/>
          </a:prstGeom>
          <a:noFill/>
        </p:spPr>
      </p:pic>
      <p:pic>
        <p:nvPicPr>
          <p:cNvPr id="20" name="Picture 6" descr="https://openclipart.org/image/2400px/svg_to_png/208784/alpine-landscape-rock-rubble-01g-al1.png"/>
          <p:cNvPicPr>
            <a:picLocks noChangeAspect="1" noChangeArrowheads="1"/>
          </p:cNvPicPr>
          <p:nvPr/>
        </p:nvPicPr>
        <p:blipFill>
          <a:blip r:embed="rId2" cstate="email"/>
          <a:srcRect/>
          <a:stretch>
            <a:fillRect/>
          </a:stretch>
        </p:blipFill>
        <p:spPr bwMode="auto">
          <a:xfrm flipH="1">
            <a:off x="5868144" y="5382625"/>
            <a:ext cx="1944216" cy="1475375"/>
          </a:xfrm>
          <a:prstGeom prst="rect">
            <a:avLst/>
          </a:prstGeom>
          <a:noFill/>
        </p:spPr>
      </p:pic>
      <p:pic>
        <p:nvPicPr>
          <p:cNvPr id="2052" name="Picture 4" descr="http://images.easyfreeclipart.com/9/human-clip-art-clipart-panda-free-images-9727.gif"/>
          <p:cNvPicPr>
            <a:picLocks noChangeAspect="1" noChangeArrowheads="1"/>
          </p:cNvPicPr>
          <p:nvPr/>
        </p:nvPicPr>
        <p:blipFill>
          <a:blip r:embed="rId12" cstate="email"/>
          <a:srcRect/>
          <a:stretch>
            <a:fillRect/>
          </a:stretch>
        </p:blipFill>
        <p:spPr bwMode="auto">
          <a:xfrm>
            <a:off x="4355976" y="4293095"/>
            <a:ext cx="2048361" cy="2564905"/>
          </a:xfrm>
          <a:prstGeom prst="rect">
            <a:avLst/>
          </a:prstGeom>
          <a:noFill/>
        </p:spPr>
      </p:pic>
      <p:sp>
        <p:nvSpPr>
          <p:cNvPr id="22" name="Управляющая кнопка: настраиваемая 21">
            <a:hlinkClick r:id="rId13" action="ppaction://hlinksldjump" highlightClick="1"/>
          </p:cNvPr>
          <p:cNvSpPr/>
          <p:nvPr/>
        </p:nvSpPr>
        <p:spPr>
          <a:xfrm>
            <a:off x="7164288" y="6309320"/>
            <a:ext cx="1800200" cy="432048"/>
          </a:xfrm>
          <a:prstGeom prst="actionButtonBlank">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Источники</a:t>
            </a:r>
            <a:endParaRPr lang="ru-RU" sz="2400" b="1" dirty="0">
              <a:latin typeface="Times New Roman" panose="02020603050405020304" pitchFamily="18" charset="0"/>
              <a:cs typeface="Times New Roman" panose="02020603050405020304" pitchFamily="18" charset="0"/>
            </a:endParaRPr>
          </a:p>
        </p:txBody>
      </p:sp>
      <p:pic>
        <p:nvPicPr>
          <p:cNvPr id="114690" name="Picture 2" descr="http://dshi-sukpak.muzkult.ru/img/upload/2567/image_image_776687.gif"/>
          <p:cNvPicPr>
            <a:picLocks noChangeAspect="1" noChangeArrowheads="1"/>
          </p:cNvPicPr>
          <p:nvPr/>
        </p:nvPicPr>
        <p:blipFill>
          <a:blip r:embed="rId14" cstate="email">
            <a:clrChange>
              <a:clrFrom>
                <a:srgbClr val="FFFFFF"/>
              </a:clrFrom>
              <a:clrTo>
                <a:srgbClr val="FFFFFF">
                  <a:alpha val="0"/>
                </a:srgbClr>
              </a:clrTo>
            </a:clrChange>
          </a:blip>
          <a:srcRect/>
          <a:stretch>
            <a:fillRect/>
          </a:stretch>
        </p:blipFill>
        <p:spPr bwMode="auto">
          <a:xfrm>
            <a:off x="467544" y="836712"/>
            <a:ext cx="1440159" cy="1296144"/>
          </a:xfrm>
          <a:prstGeom prst="rect">
            <a:avLst/>
          </a:prstGeom>
          <a:noFill/>
        </p:spPr>
      </p:pic>
      <p:pic>
        <p:nvPicPr>
          <p:cNvPr id="23" name="Picture 2" descr="http://dshi-sukpak.muzkult.ru/img/upload/2567/image_image_776687.gif"/>
          <p:cNvPicPr>
            <a:picLocks noChangeAspect="1" noChangeArrowheads="1"/>
          </p:cNvPicPr>
          <p:nvPr/>
        </p:nvPicPr>
        <p:blipFill>
          <a:blip r:embed="rId14" cstate="email">
            <a:clrChange>
              <a:clrFrom>
                <a:srgbClr val="FFFFFF"/>
              </a:clrFrom>
              <a:clrTo>
                <a:srgbClr val="FFFFFF">
                  <a:alpha val="0"/>
                </a:srgbClr>
              </a:clrTo>
            </a:clrChange>
          </a:blip>
          <a:srcRect/>
          <a:stretch>
            <a:fillRect/>
          </a:stretch>
        </p:blipFill>
        <p:spPr bwMode="auto">
          <a:xfrm>
            <a:off x="7020272" y="1124744"/>
            <a:ext cx="1440159" cy="1296144"/>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050"/>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3.7037E-7 L -0.17309 -0.11134 " pathEditMode="relative" rAng="0" ptsTypes="AA">
                                      <p:cBhvr>
                                        <p:cTn id="6" dur="2000" fill="hold"/>
                                        <p:tgtEl>
                                          <p:spTgt spid="2050"/>
                                        </p:tgtEl>
                                        <p:attrNameLst>
                                          <p:attrName>ppt_x</p:attrName>
                                          <p:attrName>ppt_y</p:attrName>
                                        </p:attrNameLst>
                                      </p:cBhvr>
                                      <p:rCtr x="-87" y="-5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17309 -0.11134 L -0.23611 -0.22685 " pathEditMode="relative" rAng="0" ptsTypes="AA">
                                      <p:cBhvr>
                                        <p:cTn id="10" dur="2000" fill="hold"/>
                                        <p:tgtEl>
                                          <p:spTgt spid="2050"/>
                                        </p:tgtEl>
                                        <p:attrNameLst>
                                          <p:attrName>ppt_x</p:attrName>
                                          <p:attrName>ppt_y</p:attrName>
                                        </p:attrNameLst>
                                      </p:cBhvr>
                                      <p:rCtr x="-32" y="-58"/>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23611 -0.22685 L -0.29913 -0.40532 " pathEditMode="relative" rAng="0" ptsTypes="AA">
                                      <p:cBhvr>
                                        <p:cTn id="14" dur="2000" fill="hold"/>
                                        <p:tgtEl>
                                          <p:spTgt spid="2050"/>
                                        </p:tgtEl>
                                        <p:attrNameLst>
                                          <p:attrName>ppt_x</p:attrName>
                                          <p:attrName>ppt_y</p:attrName>
                                        </p:attrNameLst>
                                      </p:cBhvr>
                                      <p:rCtr x="-32" y="-89"/>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29913 -0.40532 L -0.28333 -0.49976 " pathEditMode="relative" rAng="0" ptsTypes="AA">
                                      <p:cBhvr>
                                        <p:cTn id="18" dur="2000" fill="hold"/>
                                        <p:tgtEl>
                                          <p:spTgt spid="2050"/>
                                        </p:tgtEl>
                                        <p:attrNameLst>
                                          <p:attrName>ppt_x</p:attrName>
                                          <p:attrName>ppt_y</p:attrName>
                                        </p:attrNameLst>
                                      </p:cBhvr>
                                      <p:rCtr x="8" y="-47"/>
                                    </p:animMotion>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114690"/>
                                        </p:tgtEl>
                                        <p:attrNameLst>
                                          <p:attrName>style.visibility</p:attrName>
                                        </p:attrNameLst>
                                      </p:cBhvr>
                                      <p:to>
                                        <p:strVal val="visible"/>
                                      </p:to>
                                    </p:set>
                                    <p:animEffect transition="in" filter="fade">
                                      <p:cBhvr>
                                        <p:cTn id="22" dur="1000"/>
                                        <p:tgtEl>
                                          <p:spTgt spid="114690"/>
                                        </p:tgtEl>
                                      </p:cBhvr>
                                    </p:animEffect>
                                    <p:anim calcmode="lin" valueType="num">
                                      <p:cBhvr>
                                        <p:cTn id="23" dur="1000" fill="hold"/>
                                        <p:tgtEl>
                                          <p:spTgt spid="114690"/>
                                        </p:tgtEl>
                                        <p:attrNameLst>
                                          <p:attrName>ppt_x</p:attrName>
                                        </p:attrNameLst>
                                      </p:cBhvr>
                                      <p:tavLst>
                                        <p:tav tm="0">
                                          <p:val>
                                            <p:strVal val="#ppt_x"/>
                                          </p:val>
                                        </p:tav>
                                        <p:tav tm="100000">
                                          <p:val>
                                            <p:strVal val="#ppt_x"/>
                                          </p:val>
                                        </p:tav>
                                      </p:tavLst>
                                    </p:anim>
                                    <p:anim calcmode="lin" valueType="num">
                                      <p:cBhvr>
                                        <p:cTn id="24" dur="1000" fill="hold"/>
                                        <p:tgtEl>
                                          <p:spTgt spid="11469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50"/>
                  </p:tgtEl>
                </p:cond>
              </p:nextCondLst>
            </p:seq>
            <p:seq concurrent="1" nextAc="seek">
              <p:cTn id="25" restart="whenNotActive" fill="hold" evtFilter="cancelBubble" nodeType="interactiveSeq">
                <p:stCondLst>
                  <p:cond evt="onClick" delay="0">
                    <p:tgtEl>
                      <p:spTgt spid="2052"/>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1.94444E-6 -2.22222E-6 L 0.23629 -0.10602 " pathEditMode="relative" rAng="0" ptsTypes="AA">
                                      <p:cBhvr>
                                        <p:cTn id="29" dur="2000" fill="hold"/>
                                        <p:tgtEl>
                                          <p:spTgt spid="2052"/>
                                        </p:tgtEl>
                                        <p:attrNameLst>
                                          <p:attrName>ppt_x</p:attrName>
                                          <p:attrName>ppt_y</p:attrName>
                                        </p:attrNameLst>
                                      </p:cBhvr>
                                      <p:rCtr x="118" y="-53"/>
                                    </p:animMotion>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nodeType="clickEffect">
                                  <p:stCondLst>
                                    <p:cond delay="0"/>
                                  </p:stCondLst>
                                  <p:childTnLst>
                                    <p:animMotion origin="layout" path="M 0.23629 -0.10602 L 0.18108 -0.23194 " pathEditMode="relative" rAng="0" ptsTypes="AA">
                                      <p:cBhvr>
                                        <p:cTn id="33" dur="2000" fill="hold"/>
                                        <p:tgtEl>
                                          <p:spTgt spid="2052"/>
                                        </p:tgtEl>
                                        <p:attrNameLst>
                                          <p:attrName>ppt_x</p:attrName>
                                          <p:attrName>ppt_y</p:attrName>
                                        </p:attrNameLst>
                                      </p:cBhvr>
                                      <p:rCtr x="-28" y="-63"/>
                                    </p:animMotion>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nodeType="clickEffect">
                                  <p:stCondLst>
                                    <p:cond delay="0"/>
                                  </p:stCondLst>
                                  <p:childTnLst>
                                    <p:animMotion origin="layout" path="M 0.18108 -0.23194 L 0.28351 -0.37893 " pathEditMode="relative" rAng="0" ptsTypes="AA">
                                      <p:cBhvr>
                                        <p:cTn id="37" dur="2000" fill="hold"/>
                                        <p:tgtEl>
                                          <p:spTgt spid="2052"/>
                                        </p:tgtEl>
                                        <p:attrNameLst>
                                          <p:attrName>ppt_x</p:attrName>
                                          <p:attrName>ppt_y</p:attrName>
                                        </p:attrNameLst>
                                      </p:cBhvr>
                                      <p:rCtr x="51" y="-74"/>
                                    </p:animMotion>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0.28351 -0.37893 L 0.28351 -0.46296 " pathEditMode="relative" rAng="0" ptsTypes="AA">
                                      <p:cBhvr>
                                        <p:cTn id="41" dur="2000" fill="hold"/>
                                        <p:tgtEl>
                                          <p:spTgt spid="2052"/>
                                        </p:tgtEl>
                                        <p:attrNameLst>
                                          <p:attrName>ppt_x</p:attrName>
                                          <p:attrName>ppt_y</p:attrName>
                                        </p:attrNameLst>
                                      </p:cBhvr>
                                      <p:rCtr x="0" y="-42"/>
                                    </p:animMotion>
                                  </p:childTnLst>
                                </p:cTn>
                              </p:par>
                            </p:childTnLst>
                          </p:cTn>
                        </p:par>
                        <p:par>
                          <p:cTn id="42" fill="hold">
                            <p:stCondLst>
                              <p:cond delay="2000"/>
                            </p:stCondLst>
                            <p:childTnLst>
                              <p:par>
                                <p:cTn id="43" presetID="47" presetClass="entr" presetSubtype="0"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5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2411760" y="548680"/>
            <a:ext cx="6480720" cy="1872208"/>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dirty="0" smtClean="0">
                <a:solidFill>
                  <a:schemeClr val="tx1"/>
                </a:solidFill>
                <a:latin typeface="Times New Roman" panose="02020603050405020304" pitchFamily="18" charset="0"/>
                <a:cs typeface="Times New Roman" panose="02020603050405020304" pitchFamily="18" charset="0"/>
              </a:rPr>
              <a:t>Историк 20 века </a:t>
            </a:r>
            <a:r>
              <a:rPr lang="ru-RU" sz="2400" dirty="0" err="1" smtClean="0">
                <a:solidFill>
                  <a:schemeClr val="tx1"/>
                </a:solidFill>
                <a:latin typeface="Times New Roman" panose="02020603050405020304" pitchFamily="18" charset="0"/>
                <a:cs typeface="Times New Roman" panose="02020603050405020304" pitchFamily="18" charset="0"/>
              </a:rPr>
              <a:t>Роуз</a:t>
            </a:r>
            <a:r>
              <a:rPr lang="ru-RU" sz="2400" dirty="0" smtClean="0">
                <a:solidFill>
                  <a:schemeClr val="tx1"/>
                </a:solidFill>
                <a:latin typeface="Times New Roman" panose="02020603050405020304" pitchFamily="18" charset="0"/>
                <a:cs typeface="Times New Roman" panose="02020603050405020304" pitchFamily="18" charset="0"/>
              </a:rPr>
              <a:t> сказал: «Это задушевная беседа без слов, лихорадочная активность, триумф и трагедия, надежда и отчаяние, жизнь и смерть, поэзия и наука, Древний Восток и современная Европа» </a:t>
            </a:r>
            <a:endParaRPr lang="ru-RU" sz="2400" dirty="0" smtClean="0">
              <a:solidFill>
                <a:schemeClr val="tx1"/>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2411760" y="548680"/>
            <a:ext cx="6480720" cy="1872208"/>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dirty="0" smtClean="0">
                <a:solidFill>
                  <a:schemeClr val="tx1"/>
                </a:solidFill>
                <a:latin typeface="Times New Roman" panose="02020603050405020304" pitchFamily="18" charset="0"/>
                <a:cs typeface="Times New Roman" panose="02020603050405020304" pitchFamily="18" charset="0"/>
              </a:rPr>
              <a:t>Источник множества интересных математических задач. Термины из этой области можно встретить в литературе по комбинаторике, программированию, кибернетике. </a:t>
            </a:r>
            <a:endParaRPr lang="ru-RU" sz="2400" dirty="0" smtClean="0">
              <a:solidFill>
                <a:schemeClr val="tx1"/>
              </a:solidFill>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2411760" y="548680"/>
            <a:ext cx="6480720" cy="1872208"/>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dirty="0" smtClean="0">
                <a:solidFill>
                  <a:schemeClr val="tx1"/>
                </a:solidFill>
                <a:latin typeface="Times New Roman" panose="02020603050405020304" pitchFamily="18" charset="0"/>
                <a:cs typeface="Times New Roman" panose="02020603050405020304" pitchFamily="18" charset="0"/>
              </a:rPr>
              <a:t>Когда в каждой семье можно будет найти эту игру, появится надежда на то, что со временем исчезнет скудость истинных государственных умов.</a:t>
            </a:r>
            <a:endParaRPr lang="ru-RU" sz="2400" dirty="0" smtClean="0">
              <a:solidFill>
                <a:schemeClr val="tx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411760" y="548680"/>
            <a:ext cx="6480720" cy="1872208"/>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dirty="0" smtClean="0">
                <a:solidFill>
                  <a:schemeClr val="tx1"/>
                </a:solidFill>
                <a:latin typeface="Times New Roman" panose="02020603050405020304" pitchFamily="18" charset="0"/>
                <a:cs typeface="Times New Roman" panose="02020603050405020304" pitchFamily="18" charset="0"/>
              </a:rPr>
              <a:t>Родина – Индия. Возраст – 15 столетий. Имя изобретателя неизвестно. Древнее старинное название – чатуранга.</a:t>
            </a:r>
            <a:endParaRPr lang="ru-RU" sz="2400" dirty="0" smtClean="0">
              <a:solidFill>
                <a:schemeClr val="tx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2411760" y="548680"/>
            <a:ext cx="6480720" cy="1872208"/>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dirty="0" smtClean="0">
                <a:solidFill>
                  <a:schemeClr val="tx1"/>
                </a:solidFill>
                <a:latin typeface="Times New Roman" panose="02020603050405020304" pitchFamily="18" charset="0"/>
                <a:cs typeface="Times New Roman" panose="02020603050405020304" pitchFamily="18" charset="0"/>
              </a:rPr>
              <a:t>Уроженец Праги по имени </a:t>
            </a:r>
            <a:r>
              <a:rPr lang="ru-RU" sz="2400" dirty="0" err="1" smtClean="0">
                <a:solidFill>
                  <a:schemeClr val="tx1"/>
                </a:solidFill>
                <a:latin typeface="Times New Roman" panose="02020603050405020304" pitchFamily="18" charset="0"/>
                <a:cs typeface="Times New Roman" panose="02020603050405020304" pitchFamily="18" charset="0"/>
              </a:rPr>
              <a:t>Стейниц</a:t>
            </a:r>
            <a:r>
              <a:rPr lang="ru-RU" sz="2400" dirty="0" smtClean="0">
                <a:solidFill>
                  <a:schemeClr val="tx1"/>
                </a:solidFill>
                <a:latin typeface="Times New Roman" panose="02020603050405020304" pitchFamily="18" charset="0"/>
                <a:cs typeface="Times New Roman" panose="02020603050405020304" pitchFamily="18" charset="0"/>
              </a:rPr>
              <a:t> первым прославил свое имя в связи с этой игрой.</a:t>
            </a:r>
            <a:endParaRPr lang="ru-RU" sz="2400" dirty="0" smtClean="0">
              <a:solidFill>
                <a:schemeClr val="tx1"/>
              </a:solidFill>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2411760" y="548680"/>
            <a:ext cx="6480720" cy="1872208"/>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dirty="0" smtClean="0">
                <a:solidFill>
                  <a:schemeClr val="tx1"/>
                </a:solidFill>
                <a:latin typeface="Times New Roman" panose="02020603050405020304" pitchFamily="18" charset="0"/>
                <a:cs typeface="Times New Roman" panose="02020603050405020304" pitchFamily="18" charset="0"/>
              </a:rPr>
              <a:t>Это постоянный спор «двух К».</a:t>
            </a:r>
            <a:endParaRPr lang="ru-RU" sz="2400" dirty="0" smtClean="0">
              <a:solidFill>
                <a:schemeClr val="tx1"/>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2411760" y="548680"/>
            <a:ext cx="6480720" cy="1872208"/>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dirty="0" smtClean="0">
                <a:solidFill>
                  <a:schemeClr val="tx1"/>
                </a:solidFill>
                <a:latin typeface="Times New Roman" panose="02020603050405020304" pitchFamily="18" charset="0"/>
                <a:cs typeface="Times New Roman" panose="02020603050405020304" pitchFamily="18" charset="0"/>
              </a:rPr>
              <a:t>Это дворцовая жизнь в миниатюре.</a:t>
            </a:r>
            <a:endParaRPr lang="ru-RU" sz="2400" dirty="0" smtClean="0">
              <a:solidFill>
                <a:schemeClr val="tx1"/>
              </a:solidFill>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2411760" y="548680"/>
            <a:ext cx="6480720" cy="1872208"/>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dirty="0" smtClean="0">
                <a:solidFill>
                  <a:schemeClr val="tx1"/>
                </a:solidFill>
                <a:latin typeface="Times New Roman" panose="02020603050405020304" pitchFamily="18" charset="0"/>
                <a:cs typeface="Times New Roman" panose="02020603050405020304" pitchFamily="18" charset="0"/>
              </a:rPr>
              <a:t>Эта игра связана с населенным пунктом.</a:t>
            </a:r>
            <a:endParaRPr lang="ru-RU" sz="2400" dirty="0" smtClean="0">
              <a:solidFill>
                <a:schemeClr val="tx1"/>
              </a:solidFill>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2411760" y="548680"/>
            <a:ext cx="6480720" cy="1872208"/>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dirty="0" smtClean="0">
                <a:solidFill>
                  <a:schemeClr val="tx1"/>
                </a:solidFill>
                <a:latin typeface="Times New Roman" panose="02020603050405020304" pitchFamily="18" charset="0"/>
                <a:cs typeface="Times New Roman" panose="02020603050405020304" pitchFamily="18" charset="0"/>
              </a:rPr>
              <a:t>На квадратиках доски </a:t>
            </a:r>
            <a:endParaRPr lang="ru-RU" sz="2400" dirty="0" smtClean="0">
              <a:solidFill>
                <a:schemeClr val="tx1"/>
              </a:solidFill>
              <a:latin typeface="Times New Roman" panose="02020603050405020304" pitchFamily="18" charset="0"/>
              <a:cs typeface="Times New Roman" panose="02020603050405020304" pitchFamily="18" charset="0"/>
            </a:endParaRPr>
          </a:p>
          <a:p>
            <a:pPr lvl="0" algn="ctr"/>
            <a:r>
              <a:rPr lang="ru-RU" sz="2400" dirty="0" smtClean="0">
                <a:solidFill>
                  <a:schemeClr val="tx1"/>
                </a:solidFill>
                <a:latin typeface="Times New Roman" panose="02020603050405020304" pitchFamily="18" charset="0"/>
                <a:cs typeface="Times New Roman" panose="02020603050405020304" pitchFamily="18" charset="0"/>
              </a:rPr>
              <a:t>Короли свели полки.</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Нет для боя у полков</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Ни патронов, ни штыков.</a:t>
            </a:r>
            <a:endParaRPr lang="ru-RU" sz="2400" dirty="0" smtClean="0">
              <a:solidFill>
                <a:schemeClr val="tx1"/>
              </a:solidFill>
              <a:latin typeface="Times New Roman" panose="02020603050405020304" pitchFamily="18" charset="0"/>
              <a:cs typeface="Times New Roman" panose="02020603050405020304" pitchFamily="18" charset="0"/>
            </a:endParaRPr>
          </a:p>
        </p:txBody>
      </p:sp>
      <p:pic>
        <p:nvPicPr>
          <p:cNvPr id="1026" name="Picture 2" descr="http://www.playcast.ru/uploads/2015/07/29/14497254.png"/>
          <p:cNvPicPr>
            <a:picLocks noChangeAspect="1" noChangeArrowheads="1"/>
          </p:cNvPicPr>
          <p:nvPr/>
        </p:nvPicPr>
        <p:blipFill>
          <a:blip r:embed="rId1" cstate="email"/>
          <a:srcRect/>
          <a:stretch>
            <a:fillRect/>
          </a:stretch>
        </p:blipFill>
        <p:spPr bwMode="auto">
          <a:xfrm>
            <a:off x="1691680" y="2780928"/>
            <a:ext cx="6359352" cy="2320170"/>
          </a:xfrm>
          <a:prstGeom prst="rect">
            <a:avLst/>
          </a:prstGeom>
          <a:noFill/>
        </p:spPr>
      </p:pic>
      <p:grpSp>
        <p:nvGrpSpPr>
          <p:cNvPr id="7" name="Группа 6"/>
          <p:cNvGrpSpPr/>
          <p:nvPr/>
        </p:nvGrpSpPr>
        <p:grpSpPr>
          <a:xfrm>
            <a:off x="237328" y="237328"/>
            <a:ext cx="2078360" cy="2078360"/>
            <a:chOff x="237328" y="237328"/>
            <a:chExt cx="2078360" cy="2078360"/>
          </a:xfrm>
        </p:grpSpPr>
        <p:pic>
          <p:nvPicPr>
            <p:cNvPr id="5" name="Picture 4" descr="http://cs9733.vk.me/u86285768/107903211/x_b90583b4.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rot="20682245">
              <a:off x="237328" y="237328"/>
              <a:ext cx="2078360" cy="2078360"/>
            </a:xfrm>
            <a:prstGeom prst="rect">
              <a:avLst/>
            </a:prstGeom>
            <a:noFill/>
          </p:spPr>
        </p:pic>
        <p:sp>
          <p:nvSpPr>
            <p:cNvPr id="6" name="TextBox 5">
              <a:hlinkClick r:id="rId3" action="ppaction://hlinksldjump"/>
            </p:cNvPr>
            <p:cNvSpPr txBox="1"/>
            <p:nvPr/>
          </p:nvSpPr>
          <p:spPr>
            <a:xfrm rot="20766425">
              <a:off x="1239744" y="677457"/>
              <a:ext cx="607859" cy="1107996"/>
            </a:xfrm>
            <a:prstGeom prst="rect">
              <a:avLst/>
            </a:prstGeom>
            <a:noFill/>
          </p:spPr>
          <p:txBody>
            <a:bodyPr wrap="none" rtlCol="0">
              <a:spAutoFit/>
            </a:bodyPr>
            <a:lstStyle/>
            <a:p>
              <a:r>
                <a:rPr lang="ru-RU" sz="6600" b="1" dirty="0" smtClean="0">
                  <a:solidFill>
                    <a:schemeClr val="bg1"/>
                  </a:solidFill>
                  <a:latin typeface="Times New Roman" panose="02020603050405020304" pitchFamily="18" charset="0"/>
                  <a:cs typeface="Times New Roman" panose="02020603050405020304" pitchFamily="18" charset="0"/>
                </a:rPr>
                <a:t>1</a:t>
              </a:r>
              <a:endParaRPr lang="ru-RU" sz="6600" b="1" dirty="0">
                <a:solidFill>
                  <a:schemeClr val="bg1"/>
                </a:solidFill>
                <a:latin typeface="Times New Roman" panose="02020603050405020304" pitchFamily="18" charset="0"/>
                <a:cs typeface="Times New Roman" panose="02020603050405020304" pitchFamily="18" charset="0"/>
              </a:endParaRPr>
            </a:p>
          </p:txBody>
        </p:sp>
      </p:grpSp>
      <p:sp>
        <p:nvSpPr>
          <p:cNvPr id="9" name="Управляющая кнопка: настраиваемая 8">
            <a:hlinkClick r:id="" action="ppaction://noaction" highlightClick="1"/>
          </p:cNvPr>
          <p:cNvSpPr/>
          <p:nvPr/>
        </p:nvSpPr>
        <p:spPr>
          <a:xfrm>
            <a:off x="1691680" y="2708920"/>
            <a:ext cx="1656184" cy="792088"/>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80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0" name="Управляющая кнопка: настраиваемая 9">
            <a:hlinkClick r:id="" action="ppaction://noaction" highlightClick="1"/>
          </p:cNvPr>
          <p:cNvSpPr/>
          <p:nvPr/>
        </p:nvSpPr>
        <p:spPr>
          <a:xfrm>
            <a:off x="3275856" y="2708920"/>
            <a:ext cx="1656184" cy="792088"/>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70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1" name="Управляющая кнопка: настраиваемая 10">
            <a:hlinkClick r:id="" action="ppaction://noaction" highlightClick="1"/>
          </p:cNvPr>
          <p:cNvSpPr/>
          <p:nvPr/>
        </p:nvSpPr>
        <p:spPr>
          <a:xfrm>
            <a:off x="4860032" y="2708920"/>
            <a:ext cx="1656184" cy="792088"/>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60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2" name="Управляющая кнопка: настраиваемая 11">
            <a:hlinkClick r:id="" action="ppaction://noaction" highlightClick="1"/>
          </p:cNvPr>
          <p:cNvSpPr/>
          <p:nvPr/>
        </p:nvSpPr>
        <p:spPr>
          <a:xfrm>
            <a:off x="6444208" y="2708920"/>
            <a:ext cx="1656184" cy="792088"/>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50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3" name="Управляющая кнопка: настраиваемая 12">
            <a:hlinkClick r:id="" action="ppaction://noaction" highlightClick="1"/>
          </p:cNvPr>
          <p:cNvSpPr/>
          <p:nvPr/>
        </p:nvSpPr>
        <p:spPr>
          <a:xfrm>
            <a:off x="1691680" y="3573016"/>
            <a:ext cx="1656184" cy="792088"/>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40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4" name="Управляющая кнопка: настраиваемая 13">
            <a:hlinkClick r:id="" action="ppaction://noaction" highlightClick="1"/>
          </p:cNvPr>
          <p:cNvSpPr/>
          <p:nvPr/>
        </p:nvSpPr>
        <p:spPr>
          <a:xfrm>
            <a:off x="3275856" y="3573016"/>
            <a:ext cx="1656184" cy="792088"/>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30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5" name="Управляющая кнопка: настраиваемая 14">
            <a:hlinkClick r:id="" action="ppaction://noaction" highlightClick="1"/>
          </p:cNvPr>
          <p:cNvSpPr/>
          <p:nvPr/>
        </p:nvSpPr>
        <p:spPr>
          <a:xfrm>
            <a:off x="4860032" y="3573016"/>
            <a:ext cx="1656184" cy="792088"/>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20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6" name="Управляющая кнопка: настраиваемая 15">
            <a:hlinkClick r:id="" action="ppaction://noaction" highlightClick="1"/>
          </p:cNvPr>
          <p:cNvSpPr/>
          <p:nvPr/>
        </p:nvSpPr>
        <p:spPr>
          <a:xfrm>
            <a:off x="6444208" y="3573016"/>
            <a:ext cx="1656184" cy="792088"/>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10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7" name="Управляющая кнопка: настраиваемая 16">
            <a:hlinkClick r:id="" action="ppaction://noaction" highlightClick="1"/>
          </p:cNvPr>
          <p:cNvSpPr/>
          <p:nvPr/>
        </p:nvSpPr>
        <p:spPr>
          <a:xfrm>
            <a:off x="1691680" y="4437112"/>
            <a:ext cx="6408712" cy="792088"/>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8" name="Управляющая кнопка: настраиваемая 17">
            <a:hlinkClick r:id="" action="ppaction://hlinkshowjump?jump=nextslide" highlightClick="1"/>
          </p:cNvPr>
          <p:cNvSpPr/>
          <p:nvPr/>
        </p:nvSpPr>
        <p:spPr>
          <a:xfrm>
            <a:off x="3131840" y="6021288"/>
            <a:ext cx="3600400" cy="576064"/>
          </a:xfrm>
          <a:prstGeom prst="actionButtonBlank">
            <a:avLst/>
          </a:prstGeom>
          <a:solidFill>
            <a:srgbClr val="FFE7A3"/>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latin typeface="Times New Roman" panose="02020603050405020304" pitchFamily="18" charset="0"/>
                <a:cs typeface="Times New Roman" panose="02020603050405020304" pitchFamily="18" charset="0"/>
              </a:rPr>
              <a:t>Это интересно</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19" name="Управляющая кнопка: далее 18">
            <a:hlinkClick r:id="rId4"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Управляющая кнопка: настраиваемая 30">
            <a:hlinkClick r:id="" action="ppaction://noaction" highlightClick="1"/>
          </p:cNvPr>
          <p:cNvSpPr/>
          <p:nvPr/>
        </p:nvSpPr>
        <p:spPr>
          <a:xfrm>
            <a:off x="3131840" y="5301208"/>
            <a:ext cx="3600400" cy="576064"/>
          </a:xfrm>
          <a:prstGeom prst="actionButtonBlank">
            <a:avLst/>
          </a:prstGeom>
          <a:solidFill>
            <a:srgbClr val="FFE7A3"/>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latin typeface="Times New Roman" panose="02020603050405020304" pitchFamily="18" charset="0"/>
                <a:cs typeface="Times New Roman" panose="02020603050405020304" pitchFamily="18" charset="0"/>
              </a:rPr>
              <a:t>Вопросы (9)</a:t>
            </a:r>
            <a:endParaRPr lang="ru-RU" sz="32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afterEffect">
                                  <p:stCondLst>
                                    <p:cond delay="0"/>
                                  </p:stCondLst>
                                  <p:childTnLst>
                                    <p:anim calcmode="lin" valueType="num">
                                      <p:cBhvr>
                                        <p:cTn id="6" dur="1000"/>
                                        <p:tgtEl>
                                          <p:spTgt spid="17"/>
                                        </p:tgtEl>
                                        <p:attrNameLst>
                                          <p:attrName>ppt_w</p:attrName>
                                        </p:attrNameLst>
                                      </p:cBhvr>
                                      <p:tavLst>
                                        <p:tav tm="0">
                                          <p:val>
                                            <p:strVal val="ppt_w"/>
                                          </p:val>
                                        </p:tav>
                                        <p:tav tm="100000">
                                          <p:val>
                                            <p:fltVal val="0"/>
                                          </p:val>
                                        </p:tav>
                                      </p:tavLst>
                                    </p:anim>
                                    <p:anim calcmode="lin" valueType="num">
                                      <p:cBhvr>
                                        <p:cTn id="7" dur="1000"/>
                                        <p:tgtEl>
                                          <p:spTgt spid="17"/>
                                        </p:tgtEl>
                                        <p:attrNameLst>
                                          <p:attrName>ppt_h</p:attrName>
                                        </p:attrNameLst>
                                      </p:cBhvr>
                                      <p:tavLst>
                                        <p:tav tm="0">
                                          <p:val>
                                            <p:strVal val="ppt_h"/>
                                          </p:val>
                                        </p:tav>
                                        <p:tav tm="100000">
                                          <p:val>
                                            <p:strVal val="ppt_h"/>
                                          </p:val>
                                        </p:tav>
                                      </p:tavLst>
                                    </p:anim>
                                    <p:set>
                                      <p:cBhvr>
                                        <p:cTn id="8" dur="1" fill="hold">
                                          <p:stCondLst>
                                            <p:cond delay="999"/>
                                          </p:stCondLst>
                                        </p:cTn>
                                        <p:tgtEl>
                                          <p:spTgt spid="17"/>
                                        </p:tgtEl>
                                        <p:attrNameLst>
                                          <p:attrName>style.visibility</p:attrName>
                                        </p:attrNameLst>
                                      </p:cBhvr>
                                      <p:to>
                                        <p:strVal val="hidden"/>
                                      </p:to>
                                    </p:set>
                                  </p:childTnLst>
                                </p:cTn>
                              </p:par>
                              <p:par>
                                <p:cTn id="9" presetID="17" presetClass="exit" presetSubtype="10" fill="hold" grpId="9" nodeType="withEffect">
                                  <p:stCondLst>
                                    <p:cond delay="0"/>
                                  </p:stCondLst>
                                  <p:childTnLst>
                                    <p:anim calcmode="lin" valueType="num">
                                      <p:cBhvr>
                                        <p:cTn id="10" dur="1000"/>
                                        <p:tgtEl>
                                          <p:spTgt spid="9"/>
                                        </p:tgtEl>
                                        <p:attrNameLst>
                                          <p:attrName>ppt_w</p:attrName>
                                        </p:attrNameLst>
                                      </p:cBhvr>
                                      <p:tavLst>
                                        <p:tav tm="0">
                                          <p:val>
                                            <p:strVal val="ppt_w"/>
                                          </p:val>
                                        </p:tav>
                                        <p:tav tm="100000">
                                          <p:val>
                                            <p:fltVal val="0"/>
                                          </p:val>
                                        </p:tav>
                                      </p:tavLst>
                                    </p:anim>
                                    <p:anim calcmode="lin" valueType="num">
                                      <p:cBhvr>
                                        <p:cTn id="11" dur="1000"/>
                                        <p:tgtEl>
                                          <p:spTgt spid="9"/>
                                        </p:tgtEl>
                                        <p:attrNameLst>
                                          <p:attrName>ppt_h</p:attrName>
                                        </p:attrNameLst>
                                      </p:cBhvr>
                                      <p:tavLst>
                                        <p:tav tm="0">
                                          <p:val>
                                            <p:strVal val="ppt_h"/>
                                          </p:val>
                                        </p:tav>
                                        <p:tav tm="100000">
                                          <p:val>
                                            <p:strVal val="ppt_h"/>
                                          </p:val>
                                        </p:tav>
                                      </p:tavLst>
                                    </p:anim>
                                    <p:set>
                                      <p:cBhvr>
                                        <p:cTn id="12" dur="1" fill="hold">
                                          <p:stCondLst>
                                            <p:cond delay="999"/>
                                          </p:stCondLst>
                                        </p:cTn>
                                        <p:tgtEl>
                                          <p:spTgt spid="9"/>
                                        </p:tgtEl>
                                        <p:attrNameLst>
                                          <p:attrName>style.visibility</p:attrName>
                                        </p:attrNameLst>
                                      </p:cBhvr>
                                      <p:to>
                                        <p:strVal val="hidden"/>
                                      </p:to>
                                    </p:set>
                                  </p:childTnLst>
                                </p:cTn>
                              </p:par>
                              <p:par>
                                <p:cTn id="13" presetID="17" presetClass="exit" presetSubtype="10" fill="hold" grpId="0" nodeType="withEffect">
                                  <p:stCondLst>
                                    <p:cond delay="0"/>
                                  </p:stCondLst>
                                  <p:childTnLst>
                                    <p:anim calcmode="lin" valueType="num">
                                      <p:cBhvr>
                                        <p:cTn id="14" dur="1000"/>
                                        <p:tgtEl>
                                          <p:spTgt spid="16"/>
                                        </p:tgtEl>
                                        <p:attrNameLst>
                                          <p:attrName>ppt_w</p:attrName>
                                        </p:attrNameLst>
                                      </p:cBhvr>
                                      <p:tavLst>
                                        <p:tav tm="0">
                                          <p:val>
                                            <p:strVal val="ppt_w"/>
                                          </p:val>
                                        </p:tav>
                                        <p:tav tm="100000">
                                          <p:val>
                                            <p:fltVal val="0"/>
                                          </p:val>
                                        </p:tav>
                                      </p:tavLst>
                                    </p:anim>
                                    <p:anim calcmode="lin" valueType="num">
                                      <p:cBhvr>
                                        <p:cTn id="15" dur="1000"/>
                                        <p:tgtEl>
                                          <p:spTgt spid="16"/>
                                        </p:tgtEl>
                                        <p:attrNameLst>
                                          <p:attrName>ppt_h</p:attrName>
                                        </p:attrNameLst>
                                      </p:cBhvr>
                                      <p:tavLst>
                                        <p:tav tm="0">
                                          <p:val>
                                            <p:strVal val="ppt_h"/>
                                          </p:val>
                                        </p:tav>
                                        <p:tav tm="100000">
                                          <p:val>
                                            <p:strVal val="ppt_h"/>
                                          </p:val>
                                        </p:tav>
                                      </p:tavLst>
                                    </p:anim>
                                    <p:set>
                                      <p:cBhvr>
                                        <p:cTn id="16" dur="1" fill="hold">
                                          <p:stCondLst>
                                            <p:cond delay="999"/>
                                          </p:stCondLst>
                                        </p:cTn>
                                        <p:tgtEl>
                                          <p:spTgt spid="16"/>
                                        </p:tgtEl>
                                        <p:attrNameLst>
                                          <p:attrName>style.visibility</p:attrName>
                                        </p:attrNameLst>
                                      </p:cBhvr>
                                      <p:to>
                                        <p:strVal val="hidden"/>
                                      </p:to>
                                    </p:set>
                                  </p:childTnLst>
                                </p:cTn>
                              </p:par>
                              <p:par>
                                <p:cTn id="17" presetID="17" presetClass="exit" presetSubtype="10" fill="hold" grpId="0" nodeType="withEffect">
                                  <p:stCondLst>
                                    <p:cond delay="0"/>
                                  </p:stCondLst>
                                  <p:childTnLst>
                                    <p:anim calcmode="lin" valueType="num">
                                      <p:cBhvr>
                                        <p:cTn id="18" dur="1000"/>
                                        <p:tgtEl>
                                          <p:spTgt spid="15"/>
                                        </p:tgtEl>
                                        <p:attrNameLst>
                                          <p:attrName>ppt_w</p:attrName>
                                        </p:attrNameLst>
                                      </p:cBhvr>
                                      <p:tavLst>
                                        <p:tav tm="0">
                                          <p:val>
                                            <p:strVal val="ppt_w"/>
                                          </p:val>
                                        </p:tav>
                                        <p:tav tm="100000">
                                          <p:val>
                                            <p:fltVal val="0"/>
                                          </p:val>
                                        </p:tav>
                                      </p:tavLst>
                                    </p:anim>
                                    <p:anim calcmode="lin" valueType="num">
                                      <p:cBhvr>
                                        <p:cTn id="19" dur="1000"/>
                                        <p:tgtEl>
                                          <p:spTgt spid="15"/>
                                        </p:tgtEl>
                                        <p:attrNameLst>
                                          <p:attrName>ppt_h</p:attrName>
                                        </p:attrNameLst>
                                      </p:cBhvr>
                                      <p:tavLst>
                                        <p:tav tm="0">
                                          <p:val>
                                            <p:strVal val="ppt_h"/>
                                          </p:val>
                                        </p:tav>
                                        <p:tav tm="100000">
                                          <p:val>
                                            <p:strVal val="ppt_h"/>
                                          </p:val>
                                        </p:tav>
                                      </p:tavLst>
                                    </p:anim>
                                    <p:set>
                                      <p:cBhvr>
                                        <p:cTn id="20" dur="1" fill="hold">
                                          <p:stCondLst>
                                            <p:cond delay="999"/>
                                          </p:stCondLst>
                                        </p:cTn>
                                        <p:tgtEl>
                                          <p:spTgt spid="15"/>
                                        </p:tgtEl>
                                        <p:attrNameLst>
                                          <p:attrName>style.visibility</p:attrName>
                                        </p:attrNameLst>
                                      </p:cBhvr>
                                      <p:to>
                                        <p:strVal val="hidden"/>
                                      </p:to>
                                    </p:set>
                                  </p:childTnLst>
                                </p:cTn>
                              </p:par>
                              <p:par>
                                <p:cTn id="21" presetID="17" presetClass="exit" presetSubtype="10" fill="hold" grpId="0" nodeType="withEffect">
                                  <p:stCondLst>
                                    <p:cond delay="0"/>
                                  </p:stCondLst>
                                  <p:childTnLst>
                                    <p:anim calcmode="lin" valueType="num">
                                      <p:cBhvr>
                                        <p:cTn id="22" dur="1000"/>
                                        <p:tgtEl>
                                          <p:spTgt spid="14"/>
                                        </p:tgtEl>
                                        <p:attrNameLst>
                                          <p:attrName>ppt_w</p:attrName>
                                        </p:attrNameLst>
                                      </p:cBhvr>
                                      <p:tavLst>
                                        <p:tav tm="0">
                                          <p:val>
                                            <p:strVal val="ppt_w"/>
                                          </p:val>
                                        </p:tav>
                                        <p:tav tm="100000">
                                          <p:val>
                                            <p:fltVal val="0"/>
                                          </p:val>
                                        </p:tav>
                                      </p:tavLst>
                                    </p:anim>
                                    <p:anim calcmode="lin" valueType="num">
                                      <p:cBhvr>
                                        <p:cTn id="23" dur="1000"/>
                                        <p:tgtEl>
                                          <p:spTgt spid="14"/>
                                        </p:tgtEl>
                                        <p:attrNameLst>
                                          <p:attrName>ppt_h</p:attrName>
                                        </p:attrNameLst>
                                      </p:cBhvr>
                                      <p:tavLst>
                                        <p:tav tm="0">
                                          <p:val>
                                            <p:strVal val="ppt_h"/>
                                          </p:val>
                                        </p:tav>
                                        <p:tav tm="100000">
                                          <p:val>
                                            <p:strVal val="ppt_h"/>
                                          </p:val>
                                        </p:tav>
                                      </p:tavLst>
                                    </p:anim>
                                    <p:set>
                                      <p:cBhvr>
                                        <p:cTn id="24" dur="1" fill="hold">
                                          <p:stCondLst>
                                            <p:cond delay="999"/>
                                          </p:stCondLst>
                                        </p:cTn>
                                        <p:tgtEl>
                                          <p:spTgt spid="14"/>
                                        </p:tgtEl>
                                        <p:attrNameLst>
                                          <p:attrName>style.visibility</p:attrName>
                                        </p:attrNameLst>
                                      </p:cBhvr>
                                      <p:to>
                                        <p:strVal val="hidden"/>
                                      </p:to>
                                    </p:set>
                                  </p:childTnLst>
                                </p:cTn>
                              </p:par>
                              <p:par>
                                <p:cTn id="25" presetID="17" presetClass="exit" presetSubtype="10" fill="hold" grpId="0" nodeType="withEffect">
                                  <p:stCondLst>
                                    <p:cond delay="0"/>
                                  </p:stCondLst>
                                  <p:childTnLst>
                                    <p:anim calcmode="lin" valueType="num">
                                      <p:cBhvr>
                                        <p:cTn id="26" dur="1000"/>
                                        <p:tgtEl>
                                          <p:spTgt spid="13"/>
                                        </p:tgtEl>
                                        <p:attrNameLst>
                                          <p:attrName>ppt_w</p:attrName>
                                        </p:attrNameLst>
                                      </p:cBhvr>
                                      <p:tavLst>
                                        <p:tav tm="0">
                                          <p:val>
                                            <p:strVal val="ppt_w"/>
                                          </p:val>
                                        </p:tav>
                                        <p:tav tm="100000">
                                          <p:val>
                                            <p:fltVal val="0"/>
                                          </p:val>
                                        </p:tav>
                                      </p:tavLst>
                                    </p:anim>
                                    <p:anim calcmode="lin" valueType="num">
                                      <p:cBhvr>
                                        <p:cTn id="27" dur="1000"/>
                                        <p:tgtEl>
                                          <p:spTgt spid="13"/>
                                        </p:tgtEl>
                                        <p:attrNameLst>
                                          <p:attrName>ppt_h</p:attrName>
                                        </p:attrNameLst>
                                      </p:cBhvr>
                                      <p:tavLst>
                                        <p:tav tm="0">
                                          <p:val>
                                            <p:strVal val="ppt_h"/>
                                          </p:val>
                                        </p:tav>
                                        <p:tav tm="100000">
                                          <p:val>
                                            <p:strVal val="ppt_h"/>
                                          </p:val>
                                        </p:tav>
                                      </p:tavLst>
                                    </p:anim>
                                    <p:set>
                                      <p:cBhvr>
                                        <p:cTn id="28" dur="1" fill="hold">
                                          <p:stCondLst>
                                            <p:cond delay="999"/>
                                          </p:stCondLst>
                                        </p:cTn>
                                        <p:tgtEl>
                                          <p:spTgt spid="13"/>
                                        </p:tgtEl>
                                        <p:attrNameLst>
                                          <p:attrName>style.visibility</p:attrName>
                                        </p:attrNameLst>
                                      </p:cBhvr>
                                      <p:to>
                                        <p:strVal val="hidden"/>
                                      </p:to>
                                    </p:set>
                                  </p:childTnLst>
                                </p:cTn>
                              </p:par>
                              <p:par>
                                <p:cTn id="29" presetID="17" presetClass="exit" presetSubtype="10" fill="hold" grpId="0"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strVal val="ppt_h"/>
                                          </p:val>
                                        </p:tav>
                                      </p:tavLst>
                                    </p:anim>
                                    <p:set>
                                      <p:cBhvr>
                                        <p:cTn id="32" dur="1" fill="hold">
                                          <p:stCondLst>
                                            <p:cond delay="999"/>
                                          </p:stCondLst>
                                        </p:cTn>
                                        <p:tgtEl>
                                          <p:spTgt spid="12"/>
                                        </p:tgtEl>
                                        <p:attrNameLst>
                                          <p:attrName>style.visibility</p:attrName>
                                        </p:attrNameLst>
                                      </p:cBhvr>
                                      <p:to>
                                        <p:strVal val="hidden"/>
                                      </p:to>
                                    </p:set>
                                  </p:childTnLst>
                                </p:cTn>
                              </p:par>
                              <p:par>
                                <p:cTn id="33" presetID="17" presetClass="exit" presetSubtype="10" fill="hold" grpId="0" nodeType="withEffect">
                                  <p:stCondLst>
                                    <p:cond delay="0"/>
                                  </p:stCondLst>
                                  <p:childTnLst>
                                    <p:anim calcmode="lin" valueType="num">
                                      <p:cBhvr>
                                        <p:cTn id="34" dur="1000"/>
                                        <p:tgtEl>
                                          <p:spTgt spid="11"/>
                                        </p:tgtEl>
                                        <p:attrNameLst>
                                          <p:attrName>ppt_w</p:attrName>
                                        </p:attrNameLst>
                                      </p:cBhvr>
                                      <p:tavLst>
                                        <p:tav tm="0">
                                          <p:val>
                                            <p:strVal val="ppt_w"/>
                                          </p:val>
                                        </p:tav>
                                        <p:tav tm="100000">
                                          <p:val>
                                            <p:fltVal val="0"/>
                                          </p:val>
                                        </p:tav>
                                      </p:tavLst>
                                    </p:anim>
                                    <p:anim calcmode="lin" valueType="num">
                                      <p:cBhvr>
                                        <p:cTn id="35" dur="1000"/>
                                        <p:tgtEl>
                                          <p:spTgt spid="11"/>
                                        </p:tgtEl>
                                        <p:attrNameLst>
                                          <p:attrName>ppt_h</p:attrName>
                                        </p:attrNameLst>
                                      </p:cBhvr>
                                      <p:tavLst>
                                        <p:tav tm="0">
                                          <p:val>
                                            <p:strVal val="ppt_h"/>
                                          </p:val>
                                        </p:tav>
                                        <p:tav tm="100000">
                                          <p:val>
                                            <p:strVal val="ppt_h"/>
                                          </p:val>
                                        </p:tav>
                                      </p:tavLst>
                                    </p:anim>
                                    <p:set>
                                      <p:cBhvr>
                                        <p:cTn id="36" dur="1" fill="hold">
                                          <p:stCondLst>
                                            <p:cond delay="999"/>
                                          </p:stCondLst>
                                        </p:cTn>
                                        <p:tgtEl>
                                          <p:spTgt spid="11"/>
                                        </p:tgtEl>
                                        <p:attrNameLst>
                                          <p:attrName>style.visibility</p:attrName>
                                        </p:attrNameLst>
                                      </p:cBhvr>
                                      <p:to>
                                        <p:strVal val="hidden"/>
                                      </p:to>
                                    </p:set>
                                  </p:childTnLst>
                                </p:cTn>
                              </p:par>
                              <p:par>
                                <p:cTn id="37" presetID="17" presetClass="exit" presetSubtype="10" fill="hold" grpId="0" nodeType="withEffect">
                                  <p:stCondLst>
                                    <p:cond delay="0"/>
                                  </p:stCondLst>
                                  <p:childTnLst>
                                    <p:anim calcmode="lin" valueType="num">
                                      <p:cBhvr>
                                        <p:cTn id="38" dur="1000"/>
                                        <p:tgtEl>
                                          <p:spTgt spid="10"/>
                                        </p:tgtEl>
                                        <p:attrNameLst>
                                          <p:attrName>ppt_w</p:attrName>
                                        </p:attrNameLst>
                                      </p:cBhvr>
                                      <p:tavLst>
                                        <p:tav tm="0">
                                          <p:val>
                                            <p:strVal val="ppt_w"/>
                                          </p:val>
                                        </p:tav>
                                        <p:tav tm="100000">
                                          <p:val>
                                            <p:fltVal val="0"/>
                                          </p:val>
                                        </p:tav>
                                      </p:tavLst>
                                    </p:anim>
                                    <p:anim calcmode="lin" valueType="num">
                                      <p:cBhvr>
                                        <p:cTn id="39" dur="1000"/>
                                        <p:tgtEl>
                                          <p:spTgt spid="10"/>
                                        </p:tgtEl>
                                        <p:attrNameLst>
                                          <p:attrName>ppt_h</p:attrName>
                                        </p:attrNameLst>
                                      </p:cBhvr>
                                      <p:tavLst>
                                        <p:tav tm="0">
                                          <p:val>
                                            <p:strVal val="ppt_h"/>
                                          </p:val>
                                        </p:tav>
                                        <p:tav tm="100000">
                                          <p:val>
                                            <p:strVal val="ppt_h"/>
                                          </p:val>
                                        </p:tav>
                                      </p:tavLst>
                                    </p:anim>
                                    <p:set>
                                      <p:cBhvr>
                                        <p:cTn id="40"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1" restart="whenNotActive" fill="hold" evtFilter="cancelBubble" nodeType="interactiveSeq">
                <p:stCondLst>
                  <p:cond evt="onClick" delay="0">
                    <p:tgtEl>
                      <p:spTgt spid="16"/>
                    </p:tgtEl>
                  </p:cond>
                </p:stCondLst>
                <p:endSync evt="end" delay="0">
                  <p:rtn val="all"/>
                </p:endSync>
                <p:childTnLst>
                  <p:par>
                    <p:cTn id="42" fill="hold">
                      <p:stCondLst>
                        <p:cond delay="0"/>
                      </p:stCondLst>
                      <p:childTnLst>
                        <p:par>
                          <p:cTn id="43" fill="hold">
                            <p:stCondLst>
                              <p:cond delay="0"/>
                            </p:stCondLst>
                            <p:childTnLst>
                              <p:par>
                                <p:cTn id="44" presetID="0" presetClass="path" presetSubtype="0" accel="50000" decel="50000" fill="hold" grpId="2" nodeType="afterEffect">
                                  <p:stCondLst>
                                    <p:cond delay="0"/>
                                  </p:stCondLst>
                                  <p:childTnLst>
                                    <p:animMotion origin="layout" path="M 0 0 L 0.02361 -0.44097 " pathEditMode="relative" ptsTypes="AA">
                                      <p:cBhvr>
                                        <p:cTn id="45" dur="2000" fill="hold"/>
                                        <p:tgtEl>
                                          <p:spTgt spid="16"/>
                                        </p:tgtEl>
                                        <p:attrNameLst>
                                          <p:attrName>ppt_x</p:attrName>
                                          <p:attrName>ppt_y</p:attrName>
                                        </p:attrNameLst>
                                      </p:cBhvr>
                                    </p:animMotion>
                                  </p:childTnLst>
                                </p:cTn>
                              </p:par>
                              <p:par>
                                <p:cTn id="46" presetID="17" presetClass="exit" presetSubtype="10" fill="hold" grpId="10" nodeType="withEffect">
                                  <p:stCondLst>
                                    <p:cond delay="0"/>
                                  </p:stCondLst>
                                  <p:childTnLst>
                                    <p:anim calcmode="lin" valueType="num">
                                      <p:cBhvr>
                                        <p:cTn id="47" dur="1000"/>
                                        <p:tgtEl>
                                          <p:spTgt spid="9"/>
                                        </p:tgtEl>
                                        <p:attrNameLst>
                                          <p:attrName>ppt_w</p:attrName>
                                        </p:attrNameLst>
                                      </p:cBhvr>
                                      <p:tavLst>
                                        <p:tav tm="0">
                                          <p:val>
                                            <p:strVal val="ppt_w"/>
                                          </p:val>
                                        </p:tav>
                                        <p:tav tm="100000">
                                          <p:val>
                                            <p:fltVal val="0"/>
                                          </p:val>
                                        </p:tav>
                                      </p:tavLst>
                                    </p:anim>
                                    <p:anim calcmode="lin" valueType="num">
                                      <p:cBhvr>
                                        <p:cTn id="48" dur="1000"/>
                                        <p:tgtEl>
                                          <p:spTgt spid="9"/>
                                        </p:tgtEl>
                                        <p:attrNameLst>
                                          <p:attrName>ppt_h</p:attrName>
                                        </p:attrNameLst>
                                      </p:cBhvr>
                                      <p:tavLst>
                                        <p:tav tm="0">
                                          <p:val>
                                            <p:strVal val="ppt_h"/>
                                          </p:val>
                                        </p:tav>
                                        <p:tav tm="100000">
                                          <p:val>
                                            <p:strVal val="ppt_h"/>
                                          </p:val>
                                        </p:tav>
                                      </p:tavLst>
                                    </p:anim>
                                    <p:set>
                                      <p:cBhvr>
                                        <p:cTn id="49" dur="1" fill="hold">
                                          <p:stCondLst>
                                            <p:cond delay="999"/>
                                          </p:stCondLst>
                                        </p:cTn>
                                        <p:tgtEl>
                                          <p:spTgt spid="9"/>
                                        </p:tgtEl>
                                        <p:attrNameLst>
                                          <p:attrName>style.visibility</p:attrName>
                                        </p:attrNameLst>
                                      </p:cBhvr>
                                      <p:to>
                                        <p:strVal val="hidden"/>
                                      </p:to>
                                    </p:set>
                                  </p:childTnLst>
                                </p:cTn>
                              </p:par>
                              <p:par>
                                <p:cTn id="50" presetID="17" presetClass="exit" presetSubtype="10" fill="hold" grpId="1" nodeType="withEffect">
                                  <p:stCondLst>
                                    <p:cond delay="0"/>
                                  </p:stCondLst>
                                  <p:childTnLst>
                                    <p:anim calcmode="lin" valueType="num">
                                      <p:cBhvr>
                                        <p:cTn id="51" dur="1000"/>
                                        <p:tgtEl>
                                          <p:spTgt spid="13"/>
                                        </p:tgtEl>
                                        <p:attrNameLst>
                                          <p:attrName>ppt_w</p:attrName>
                                        </p:attrNameLst>
                                      </p:cBhvr>
                                      <p:tavLst>
                                        <p:tav tm="0">
                                          <p:val>
                                            <p:strVal val="ppt_w"/>
                                          </p:val>
                                        </p:tav>
                                        <p:tav tm="100000">
                                          <p:val>
                                            <p:fltVal val="0"/>
                                          </p:val>
                                        </p:tav>
                                      </p:tavLst>
                                    </p:anim>
                                    <p:anim calcmode="lin" valueType="num">
                                      <p:cBhvr>
                                        <p:cTn id="52" dur="1000"/>
                                        <p:tgtEl>
                                          <p:spTgt spid="13"/>
                                        </p:tgtEl>
                                        <p:attrNameLst>
                                          <p:attrName>ppt_h</p:attrName>
                                        </p:attrNameLst>
                                      </p:cBhvr>
                                      <p:tavLst>
                                        <p:tav tm="0">
                                          <p:val>
                                            <p:strVal val="ppt_h"/>
                                          </p:val>
                                        </p:tav>
                                        <p:tav tm="100000">
                                          <p:val>
                                            <p:strVal val="ppt_h"/>
                                          </p:val>
                                        </p:tav>
                                      </p:tavLst>
                                    </p:anim>
                                    <p:set>
                                      <p:cBhvr>
                                        <p:cTn id="53" dur="1" fill="hold">
                                          <p:stCondLst>
                                            <p:cond delay="999"/>
                                          </p:stCondLst>
                                        </p:cTn>
                                        <p:tgtEl>
                                          <p:spTgt spid="13"/>
                                        </p:tgtEl>
                                        <p:attrNameLst>
                                          <p:attrName>style.visibility</p:attrName>
                                        </p:attrNameLst>
                                      </p:cBhvr>
                                      <p:to>
                                        <p:strVal val="hidden"/>
                                      </p:to>
                                    </p:set>
                                  </p:childTnLst>
                                </p:cTn>
                              </p:par>
                              <p:par>
                                <p:cTn id="54" presetID="17" presetClass="exit" presetSubtype="10" fill="hold" grpId="1" nodeType="withEffect">
                                  <p:stCondLst>
                                    <p:cond delay="0"/>
                                  </p:stCondLst>
                                  <p:childTnLst>
                                    <p:anim calcmode="lin" valueType="num">
                                      <p:cBhvr>
                                        <p:cTn id="55" dur="1000"/>
                                        <p:tgtEl>
                                          <p:spTgt spid="14"/>
                                        </p:tgtEl>
                                        <p:attrNameLst>
                                          <p:attrName>ppt_w</p:attrName>
                                        </p:attrNameLst>
                                      </p:cBhvr>
                                      <p:tavLst>
                                        <p:tav tm="0">
                                          <p:val>
                                            <p:strVal val="ppt_w"/>
                                          </p:val>
                                        </p:tav>
                                        <p:tav tm="100000">
                                          <p:val>
                                            <p:fltVal val="0"/>
                                          </p:val>
                                        </p:tav>
                                      </p:tavLst>
                                    </p:anim>
                                    <p:anim calcmode="lin" valueType="num">
                                      <p:cBhvr>
                                        <p:cTn id="56" dur="1000"/>
                                        <p:tgtEl>
                                          <p:spTgt spid="14"/>
                                        </p:tgtEl>
                                        <p:attrNameLst>
                                          <p:attrName>ppt_h</p:attrName>
                                        </p:attrNameLst>
                                      </p:cBhvr>
                                      <p:tavLst>
                                        <p:tav tm="0">
                                          <p:val>
                                            <p:strVal val="ppt_h"/>
                                          </p:val>
                                        </p:tav>
                                        <p:tav tm="100000">
                                          <p:val>
                                            <p:strVal val="ppt_h"/>
                                          </p:val>
                                        </p:tav>
                                      </p:tavLst>
                                    </p:anim>
                                    <p:set>
                                      <p:cBhvr>
                                        <p:cTn id="57" dur="1" fill="hold">
                                          <p:stCondLst>
                                            <p:cond delay="999"/>
                                          </p:stCondLst>
                                        </p:cTn>
                                        <p:tgtEl>
                                          <p:spTgt spid="14"/>
                                        </p:tgtEl>
                                        <p:attrNameLst>
                                          <p:attrName>style.visibility</p:attrName>
                                        </p:attrNameLst>
                                      </p:cBhvr>
                                      <p:to>
                                        <p:strVal val="hidden"/>
                                      </p:to>
                                    </p:set>
                                  </p:childTnLst>
                                </p:cTn>
                              </p:par>
                              <p:par>
                                <p:cTn id="58" presetID="17" presetClass="exit" presetSubtype="10" fill="hold" grpId="1" nodeType="withEffect">
                                  <p:stCondLst>
                                    <p:cond delay="0"/>
                                  </p:stCondLst>
                                  <p:childTnLst>
                                    <p:anim calcmode="lin" valueType="num">
                                      <p:cBhvr>
                                        <p:cTn id="59" dur="1000"/>
                                        <p:tgtEl>
                                          <p:spTgt spid="15"/>
                                        </p:tgtEl>
                                        <p:attrNameLst>
                                          <p:attrName>ppt_w</p:attrName>
                                        </p:attrNameLst>
                                      </p:cBhvr>
                                      <p:tavLst>
                                        <p:tav tm="0">
                                          <p:val>
                                            <p:strVal val="ppt_w"/>
                                          </p:val>
                                        </p:tav>
                                        <p:tav tm="100000">
                                          <p:val>
                                            <p:fltVal val="0"/>
                                          </p:val>
                                        </p:tav>
                                      </p:tavLst>
                                    </p:anim>
                                    <p:anim calcmode="lin" valueType="num">
                                      <p:cBhvr>
                                        <p:cTn id="60" dur="1000"/>
                                        <p:tgtEl>
                                          <p:spTgt spid="15"/>
                                        </p:tgtEl>
                                        <p:attrNameLst>
                                          <p:attrName>ppt_h</p:attrName>
                                        </p:attrNameLst>
                                      </p:cBhvr>
                                      <p:tavLst>
                                        <p:tav tm="0">
                                          <p:val>
                                            <p:strVal val="ppt_h"/>
                                          </p:val>
                                        </p:tav>
                                        <p:tav tm="100000">
                                          <p:val>
                                            <p:strVal val="ppt_h"/>
                                          </p:val>
                                        </p:tav>
                                      </p:tavLst>
                                    </p:anim>
                                    <p:set>
                                      <p:cBhvr>
                                        <p:cTn id="61" dur="1" fill="hold">
                                          <p:stCondLst>
                                            <p:cond delay="999"/>
                                          </p:stCondLst>
                                        </p:cTn>
                                        <p:tgtEl>
                                          <p:spTgt spid="15"/>
                                        </p:tgtEl>
                                        <p:attrNameLst>
                                          <p:attrName>style.visibility</p:attrName>
                                        </p:attrNameLst>
                                      </p:cBhvr>
                                      <p:to>
                                        <p:strVal val="hidden"/>
                                      </p:to>
                                    </p:set>
                                  </p:childTnLst>
                                </p:cTn>
                              </p:par>
                              <p:par>
                                <p:cTn id="62" presetID="17" presetClass="exit" presetSubtype="10" fill="hold" grpId="1" nodeType="withEffect">
                                  <p:stCondLst>
                                    <p:cond delay="0"/>
                                  </p:stCondLst>
                                  <p:childTnLst>
                                    <p:anim calcmode="lin" valueType="num">
                                      <p:cBhvr>
                                        <p:cTn id="63" dur="1000"/>
                                        <p:tgtEl>
                                          <p:spTgt spid="10"/>
                                        </p:tgtEl>
                                        <p:attrNameLst>
                                          <p:attrName>ppt_w</p:attrName>
                                        </p:attrNameLst>
                                      </p:cBhvr>
                                      <p:tavLst>
                                        <p:tav tm="0">
                                          <p:val>
                                            <p:strVal val="ppt_w"/>
                                          </p:val>
                                        </p:tav>
                                        <p:tav tm="100000">
                                          <p:val>
                                            <p:fltVal val="0"/>
                                          </p:val>
                                        </p:tav>
                                      </p:tavLst>
                                    </p:anim>
                                    <p:anim calcmode="lin" valueType="num">
                                      <p:cBhvr>
                                        <p:cTn id="64" dur="1000"/>
                                        <p:tgtEl>
                                          <p:spTgt spid="10"/>
                                        </p:tgtEl>
                                        <p:attrNameLst>
                                          <p:attrName>ppt_h</p:attrName>
                                        </p:attrNameLst>
                                      </p:cBhvr>
                                      <p:tavLst>
                                        <p:tav tm="0">
                                          <p:val>
                                            <p:strVal val="ppt_h"/>
                                          </p:val>
                                        </p:tav>
                                        <p:tav tm="100000">
                                          <p:val>
                                            <p:strVal val="ppt_h"/>
                                          </p:val>
                                        </p:tav>
                                      </p:tavLst>
                                    </p:anim>
                                    <p:set>
                                      <p:cBhvr>
                                        <p:cTn id="65" dur="1" fill="hold">
                                          <p:stCondLst>
                                            <p:cond delay="999"/>
                                          </p:stCondLst>
                                        </p:cTn>
                                        <p:tgtEl>
                                          <p:spTgt spid="10"/>
                                        </p:tgtEl>
                                        <p:attrNameLst>
                                          <p:attrName>style.visibility</p:attrName>
                                        </p:attrNameLst>
                                      </p:cBhvr>
                                      <p:to>
                                        <p:strVal val="hidden"/>
                                      </p:to>
                                    </p:set>
                                  </p:childTnLst>
                                </p:cTn>
                              </p:par>
                              <p:par>
                                <p:cTn id="66" presetID="17" presetClass="exit" presetSubtype="10" fill="hold" grpId="1" nodeType="withEffect">
                                  <p:stCondLst>
                                    <p:cond delay="0"/>
                                  </p:stCondLst>
                                  <p:childTnLst>
                                    <p:anim calcmode="lin" valueType="num">
                                      <p:cBhvr>
                                        <p:cTn id="67" dur="1000"/>
                                        <p:tgtEl>
                                          <p:spTgt spid="11"/>
                                        </p:tgtEl>
                                        <p:attrNameLst>
                                          <p:attrName>ppt_w</p:attrName>
                                        </p:attrNameLst>
                                      </p:cBhvr>
                                      <p:tavLst>
                                        <p:tav tm="0">
                                          <p:val>
                                            <p:strVal val="ppt_w"/>
                                          </p:val>
                                        </p:tav>
                                        <p:tav tm="100000">
                                          <p:val>
                                            <p:fltVal val="0"/>
                                          </p:val>
                                        </p:tav>
                                      </p:tavLst>
                                    </p:anim>
                                    <p:anim calcmode="lin" valueType="num">
                                      <p:cBhvr>
                                        <p:cTn id="68" dur="1000"/>
                                        <p:tgtEl>
                                          <p:spTgt spid="11"/>
                                        </p:tgtEl>
                                        <p:attrNameLst>
                                          <p:attrName>ppt_h</p:attrName>
                                        </p:attrNameLst>
                                      </p:cBhvr>
                                      <p:tavLst>
                                        <p:tav tm="0">
                                          <p:val>
                                            <p:strVal val="ppt_h"/>
                                          </p:val>
                                        </p:tav>
                                        <p:tav tm="100000">
                                          <p:val>
                                            <p:strVal val="ppt_h"/>
                                          </p:val>
                                        </p:tav>
                                      </p:tavLst>
                                    </p:anim>
                                    <p:set>
                                      <p:cBhvr>
                                        <p:cTn id="69" dur="1" fill="hold">
                                          <p:stCondLst>
                                            <p:cond delay="999"/>
                                          </p:stCondLst>
                                        </p:cTn>
                                        <p:tgtEl>
                                          <p:spTgt spid="11"/>
                                        </p:tgtEl>
                                        <p:attrNameLst>
                                          <p:attrName>style.visibility</p:attrName>
                                        </p:attrNameLst>
                                      </p:cBhvr>
                                      <p:to>
                                        <p:strVal val="hidden"/>
                                      </p:to>
                                    </p:set>
                                  </p:childTnLst>
                                </p:cTn>
                              </p:par>
                              <p:par>
                                <p:cTn id="70" presetID="17" presetClass="exit" presetSubtype="10" fill="hold" grpId="1" nodeType="withEffect">
                                  <p:stCondLst>
                                    <p:cond delay="0"/>
                                  </p:stCondLst>
                                  <p:childTnLst>
                                    <p:anim calcmode="lin" valueType="num">
                                      <p:cBhvr>
                                        <p:cTn id="71" dur="1000"/>
                                        <p:tgtEl>
                                          <p:spTgt spid="12"/>
                                        </p:tgtEl>
                                        <p:attrNameLst>
                                          <p:attrName>ppt_w</p:attrName>
                                        </p:attrNameLst>
                                      </p:cBhvr>
                                      <p:tavLst>
                                        <p:tav tm="0">
                                          <p:val>
                                            <p:strVal val="ppt_w"/>
                                          </p:val>
                                        </p:tav>
                                        <p:tav tm="100000">
                                          <p:val>
                                            <p:fltVal val="0"/>
                                          </p:val>
                                        </p:tav>
                                      </p:tavLst>
                                    </p:anim>
                                    <p:anim calcmode="lin" valueType="num">
                                      <p:cBhvr>
                                        <p:cTn id="72" dur="1000"/>
                                        <p:tgtEl>
                                          <p:spTgt spid="12"/>
                                        </p:tgtEl>
                                        <p:attrNameLst>
                                          <p:attrName>ppt_h</p:attrName>
                                        </p:attrNameLst>
                                      </p:cBhvr>
                                      <p:tavLst>
                                        <p:tav tm="0">
                                          <p:val>
                                            <p:strVal val="ppt_h"/>
                                          </p:val>
                                        </p:tav>
                                        <p:tav tm="100000">
                                          <p:val>
                                            <p:strVal val="ppt_h"/>
                                          </p:val>
                                        </p:tav>
                                      </p:tavLst>
                                    </p:anim>
                                    <p:set>
                                      <p:cBhvr>
                                        <p:cTn id="73" dur="1" fill="hold">
                                          <p:stCondLst>
                                            <p:cond delay="999"/>
                                          </p:stCondLst>
                                        </p:cTn>
                                        <p:tgtEl>
                                          <p:spTgt spid="12"/>
                                        </p:tgtEl>
                                        <p:attrNameLst>
                                          <p:attrName>style.visibility</p:attrName>
                                        </p:attrNameLst>
                                      </p:cBhvr>
                                      <p:to>
                                        <p:strVal val="hidden"/>
                                      </p:to>
                                    </p:set>
                                  </p:childTnLst>
                                </p:cTn>
                              </p:par>
                              <p:par>
                                <p:cTn id="74" presetID="17" presetClass="exit" presetSubtype="10" fill="hold" grpId="1" nodeType="withEffect">
                                  <p:stCondLst>
                                    <p:cond delay="0"/>
                                  </p:stCondLst>
                                  <p:childTnLst>
                                    <p:anim calcmode="lin" valueType="num">
                                      <p:cBhvr>
                                        <p:cTn id="75" dur="1000"/>
                                        <p:tgtEl>
                                          <p:spTgt spid="17"/>
                                        </p:tgtEl>
                                        <p:attrNameLst>
                                          <p:attrName>ppt_w</p:attrName>
                                        </p:attrNameLst>
                                      </p:cBhvr>
                                      <p:tavLst>
                                        <p:tav tm="0">
                                          <p:val>
                                            <p:strVal val="ppt_w"/>
                                          </p:val>
                                        </p:tav>
                                        <p:tav tm="100000">
                                          <p:val>
                                            <p:fltVal val="0"/>
                                          </p:val>
                                        </p:tav>
                                      </p:tavLst>
                                    </p:anim>
                                    <p:anim calcmode="lin" valueType="num">
                                      <p:cBhvr>
                                        <p:cTn id="76" dur="1000"/>
                                        <p:tgtEl>
                                          <p:spTgt spid="17"/>
                                        </p:tgtEl>
                                        <p:attrNameLst>
                                          <p:attrName>ppt_h</p:attrName>
                                        </p:attrNameLst>
                                      </p:cBhvr>
                                      <p:tavLst>
                                        <p:tav tm="0">
                                          <p:val>
                                            <p:strVal val="ppt_h"/>
                                          </p:val>
                                        </p:tav>
                                        <p:tav tm="100000">
                                          <p:val>
                                            <p:strVal val="ppt_h"/>
                                          </p:val>
                                        </p:tav>
                                      </p:tavLst>
                                    </p:anim>
                                    <p:set>
                                      <p:cBhvr>
                                        <p:cTn id="77"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8" restart="whenNotActive" fill="hold" evtFilter="cancelBubble" nodeType="interactiveSeq">
                <p:stCondLst>
                  <p:cond evt="onClick" delay="0">
                    <p:tgtEl>
                      <p:spTgt spid="15"/>
                    </p:tgtEl>
                  </p:cond>
                </p:stCondLst>
                <p:endSync evt="end" delay="0">
                  <p:rtn val="all"/>
                </p:endSync>
                <p:childTnLst>
                  <p:par>
                    <p:cTn id="79" fill="hold">
                      <p:stCondLst>
                        <p:cond delay="0"/>
                      </p:stCondLst>
                      <p:childTnLst>
                        <p:par>
                          <p:cTn id="80" fill="hold">
                            <p:stCondLst>
                              <p:cond delay="0"/>
                            </p:stCondLst>
                            <p:childTnLst>
                              <p:par>
                                <p:cTn id="81" presetID="0" presetClass="path" presetSubtype="0" accel="50000" decel="50000" fill="hold" grpId="2" nodeType="afterEffect">
                                  <p:stCondLst>
                                    <p:cond delay="0"/>
                                  </p:stCondLst>
                                  <p:childTnLst>
                                    <p:animMotion origin="layout" path="M 1.38889E-6 -3.7037E-6 L 0.20087 -0.44629 " pathEditMode="relative" rAng="0" ptsTypes="AA">
                                      <p:cBhvr>
                                        <p:cTn id="82" dur="2000" fill="hold"/>
                                        <p:tgtEl>
                                          <p:spTgt spid="15"/>
                                        </p:tgtEl>
                                        <p:attrNameLst>
                                          <p:attrName>ppt_x</p:attrName>
                                          <p:attrName>ppt_y</p:attrName>
                                        </p:attrNameLst>
                                      </p:cBhvr>
                                      <p:rCtr x="100" y="-223"/>
                                    </p:animMotion>
                                  </p:childTnLst>
                                </p:cTn>
                              </p:par>
                              <p:par>
                                <p:cTn id="83" presetID="17" presetClass="exit" presetSubtype="10" fill="hold" grpId="11" nodeType="withEffect">
                                  <p:stCondLst>
                                    <p:cond delay="0"/>
                                  </p:stCondLst>
                                  <p:childTnLst>
                                    <p:anim calcmode="lin" valueType="num">
                                      <p:cBhvr>
                                        <p:cTn id="84" dur="1000"/>
                                        <p:tgtEl>
                                          <p:spTgt spid="9"/>
                                        </p:tgtEl>
                                        <p:attrNameLst>
                                          <p:attrName>ppt_w</p:attrName>
                                        </p:attrNameLst>
                                      </p:cBhvr>
                                      <p:tavLst>
                                        <p:tav tm="0">
                                          <p:val>
                                            <p:strVal val="ppt_w"/>
                                          </p:val>
                                        </p:tav>
                                        <p:tav tm="100000">
                                          <p:val>
                                            <p:fltVal val="0"/>
                                          </p:val>
                                        </p:tav>
                                      </p:tavLst>
                                    </p:anim>
                                    <p:anim calcmode="lin" valueType="num">
                                      <p:cBhvr>
                                        <p:cTn id="85" dur="1000"/>
                                        <p:tgtEl>
                                          <p:spTgt spid="9"/>
                                        </p:tgtEl>
                                        <p:attrNameLst>
                                          <p:attrName>ppt_h</p:attrName>
                                        </p:attrNameLst>
                                      </p:cBhvr>
                                      <p:tavLst>
                                        <p:tav tm="0">
                                          <p:val>
                                            <p:strVal val="ppt_h"/>
                                          </p:val>
                                        </p:tav>
                                        <p:tav tm="100000">
                                          <p:val>
                                            <p:strVal val="ppt_h"/>
                                          </p:val>
                                        </p:tav>
                                      </p:tavLst>
                                    </p:anim>
                                    <p:set>
                                      <p:cBhvr>
                                        <p:cTn id="86" dur="1" fill="hold">
                                          <p:stCondLst>
                                            <p:cond delay="999"/>
                                          </p:stCondLst>
                                        </p:cTn>
                                        <p:tgtEl>
                                          <p:spTgt spid="9"/>
                                        </p:tgtEl>
                                        <p:attrNameLst>
                                          <p:attrName>style.visibility</p:attrName>
                                        </p:attrNameLst>
                                      </p:cBhvr>
                                      <p:to>
                                        <p:strVal val="hidden"/>
                                      </p:to>
                                    </p:set>
                                  </p:childTnLst>
                                </p:cTn>
                              </p:par>
                              <p:par>
                                <p:cTn id="87" presetID="17" presetClass="exit" presetSubtype="10" fill="hold" grpId="3" nodeType="withEffect">
                                  <p:stCondLst>
                                    <p:cond delay="0"/>
                                  </p:stCondLst>
                                  <p:childTnLst>
                                    <p:anim calcmode="lin" valueType="num">
                                      <p:cBhvr>
                                        <p:cTn id="88" dur="1000"/>
                                        <p:tgtEl>
                                          <p:spTgt spid="16"/>
                                        </p:tgtEl>
                                        <p:attrNameLst>
                                          <p:attrName>ppt_w</p:attrName>
                                        </p:attrNameLst>
                                      </p:cBhvr>
                                      <p:tavLst>
                                        <p:tav tm="0">
                                          <p:val>
                                            <p:strVal val="ppt_w"/>
                                          </p:val>
                                        </p:tav>
                                        <p:tav tm="100000">
                                          <p:val>
                                            <p:fltVal val="0"/>
                                          </p:val>
                                        </p:tav>
                                      </p:tavLst>
                                    </p:anim>
                                    <p:anim calcmode="lin" valueType="num">
                                      <p:cBhvr>
                                        <p:cTn id="89" dur="1000"/>
                                        <p:tgtEl>
                                          <p:spTgt spid="16"/>
                                        </p:tgtEl>
                                        <p:attrNameLst>
                                          <p:attrName>ppt_h</p:attrName>
                                        </p:attrNameLst>
                                      </p:cBhvr>
                                      <p:tavLst>
                                        <p:tav tm="0">
                                          <p:val>
                                            <p:strVal val="ppt_h"/>
                                          </p:val>
                                        </p:tav>
                                        <p:tav tm="100000">
                                          <p:val>
                                            <p:strVal val="ppt_h"/>
                                          </p:val>
                                        </p:tav>
                                      </p:tavLst>
                                    </p:anim>
                                    <p:set>
                                      <p:cBhvr>
                                        <p:cTn id="90" dur="1" fill="hold">
                                          <p:stCondLst>
                                            <p:cond delay="999"/>
                                          </p:stCondLst>
                                        </p:cTn>
                                        <p:tgtEl>
                                          <p:spTgt spid="16"/>
                                        </p:tgtEl>
                                        <p:attrNameLst>
                                          <p:attrName>style.visibility</p:attrName>
                                        </p:attrNameLst>
                                      </p:cBhvr>
                                      <p:to>
                                        <p:strVal val="hidden"/>
                                      </p:to>
                                    </p:set>
                                  </p:childTnLst>
                                </p:cTn>
                              </p:par>
                              <p:par>
                                <p:cTn id="91" presetID="17" presetClass="exit" presetSubtype="10" fill="hold" grpId="2" nodeType="withEffect">
                                  <p:stCondLst>
                                    <p:cond delay="0"/>
                                  </p:stCondLst>
                                  <p:childTnLst>
                                    <p:anim calcmode="lin" valueType="num">
                                      <p:cBhvr>
                                        <p:cTn id="92" dur="1000"/>
                                        <p:tgtEl>
                                          <p:spTgt spid="13"/>
                                        </p:tgtEl>
                                        <p:attrNameLst>
                                          <p:attrName>ppt_w</p:attrName>
                                        </p:attrNameLst>
                                      </p:cBhvr>
                                      <p:tavLst>
                                        <p:tav tm="0">
                                          <p:val>
                                            <p:strVal val="ppt_w"/>
                                          </p:val>
                                        </p:tav>
                                        <p:tav tm="100000">
                                          <p:val>
                                            <p:fltVal val="0"/>
                                          </p:val>
                                        </p:tav>
                                      </p:tavLst>
                                    </p:anim>
                                    <p:anim calcmode="lin" valueType="num">
                                      <p:cBhvr>
                                        <p:cTn id="93" dur="1000"/>
                                        <p:tgtEl>
                                          <p:spTgt spid="13"/>
                                        </p:tgtEl>
                                        <p:attrNameLst>
                                          <p:attrName>ppt_h</p:attrName>
                                        </p:attrNameLst>
                                      </p:cBhvr>
                                      <p:tavLst>
                                        <p:tav tm="0">
                                          <p:val>
                                            <p:strVal val="ppt_h"/>
                                          </p:val>
                                        </p:tav>
                                        <p:tav tm="100000">
                                          <p:val>
                                            <p:strVal val="ppt_h"/>
                                          </p:val>
                                        </p:tav>
                                      </p:tavLst>
                                    </p:anim>
                                    <p:set>
                                      <p:cBhvr>
                                        <p:cTn id="94" dur="1" fill="hold">
                                          <p:stCondLst>
                                            <p:cond delay="999"/>
                                          </p:stCondLst>
                                        </p:cTn>
                                        <p:tgtEl>
                                          <p:spTgt spid="13"/>
                                        </p:tgtEl>
                                        <p:attrNameLst>
                                          <p:attrName>style.visibility</p:attrName>
                                        </p:attrNameLst>
                                      </p:cBhvr>
                                      <p:to>
                                        <p:strVal val="hidden"/>
                                      </p:to>
                                    </p:set>
                                  </p:childTnLst>
                                </p:cTn>
                              </p:par>
                              <p:par>
                                <p:cTn id="95" presetID="17" presetClass="exit" presetSubtype="10" fill="hold" grpId="2" nodeType="withEffect">
                                  <p:stCondLst>
                                    <p:cond delay="0"/>
                                  </p:stCondLst>
                                  <p:childTnLst>
                                    <p:anim calcmode="lin" valueType="num">
                                      <p:cBhvr>
                                        <p:cTn id="96" dur="1000"/>
                                        <p:tgtEl>
                                          <p:spTgt spid="14"/>
                                        </p:tgtEl>
                                        <p:attrNameLst>
                                          <p:attrName>ppt_w</p:attrName>
                                        </p:attrNameLst>
                                      </p:cBhvr>
                                      <p:tavLst>
                                        <p:tav tm="0">
                                          <p:val>
                                            <p:strVal val="ppt_w"/>
                                          </p:val>
                                        </p:tav>
                                        <p:tav tm="100000">
                                          <p:val>
                                            <p:fltVal val="0"/>
                                          </p:val>
                                        </p:tav>
                                      </p:tavLst>
                                    </p:anim>
                                    <p:anim calcmode="lin" valueType="num">
                                      <p:cBhvr>
                                        <p:cTn id="97" dur="1000"/>
                                        <p:tgtEl>
                                          <p:spTgt spid="14"/>
                                        </p:tgtEl>
                                        <p:attrNameLst>
                                          <p:attrName>ppt_h</p:attrName>
                                        </p:attrNameLst>
                                      </p:cBhvr>
                                      <p:tavLst>
                                        <p:tav tm="0">
                                          <p:val>
                                            <p:strVal val="ppt_h"/>
                                          </p:val>
                                        </p:tav>
                                        <p:tav tm="100000">
                                          <p:val>
                                            <p:strVal val="ppt_h"/>
                                          </p:val>
                                        </p:tav>
                                      </p:tavLst>
                                    </p:anim>
                                    <p:set>
                                      <p:cBhvr>
                                        <p:cTn id="98" dur="1" fill="hold">
                                          <p:stCondLst>
                                            <p:cond delay="999"/>
                                          </p:stCondLst>
                                        </p:cTn>
                                        <p:tgtEl>
                                          <p:spTgt spid="14"/>
                                        </p:tgtEl>
                                        <p:attrNameLst>
                                          <p:attrName>style.visibility</p:attrName>
                                        </p:attrNameLst>
                                      </p:cBhvr>
                                      <p:to>
                                        <p:strVal val="hidden"/>
                                      </p:to>
                                    </p:set>
                                  </p:childTnLst>
                                </p:cTn>
                              </p:par>
                              <p:par>
                                <p:cTn id="99" presetID="17" presetClass="exit" presetSubtype="10" fill="hold" grpId="2" nodeType="withEffect">
                                  <p:stCondLst>
                                    <p:cond delay="0"/>
                                  </p:stCondLst>
                                  <p:childTnLst>
                                    <p:anim calcmode="lin" valueType="num">
                                      <p:cBhvr>
                                        <p:cTn id="100" dur="1000"/>
                                        <p:tgtEl>
                                          <p:spTgt spid="17"/>
                                        </p:tgtEl>
                                        <p:attrNameLst>
                                          <p:attrName>ppt_w</p:attrName>
                                        </p:attrNameLst>
                                      </p:cBhvr>
                                      <p:tavLst>
                                        <p:tav tm="0">
                                          <p:val>
                                            <p:strVal val="ppt_w"/>
                                          </p:val>
                                        </p:tav>
                                        <p:tav tm="100000">
                                          <p:val>
                                            <p:fltVal val="0"/>
                                          </p:val>
                                        </p:tav>
                                      </p:tavLst>
                                    </p:anim>
                                    <p:anim calcmode="lin" valueType="num">
                                      <p:cBhvr>
                                        <p:cTn id="101" dur="1000"/>
                                        <p:tgtEl>
                                          <p:spTgt spid="17"/>
                                        </p:tgtEl>
                                        <p:attrNameLst>
                                          <p:attrName>ppt_h</p:attrName>
                                        </p:attrNameLst>
                                      </p:cBhvr>
                                      <p:tavLst>
                                        <p:tav tm="0">
                                          <p:val>
                                            <p:strVal val="ppt_h"/>
                                          </p:val>
                                        </p:tav>
                                        <p:tav tm="100000">
                                          <p:val>
                                            <p:strVal val="ppt_h"/>
                                          </p:val>
                                        </p:tav>
                                      </p:tavLst>
                                    </p:anim>
                                    <p:set>
                                      <p:cBhvr>
                                        <p:cTn id="102" dur="1" fill="hold">
                                          <p:stCondLst>
                                            <p:cond delay="999"/>
                                          </p:stCondLst>
                                        </p:cTn>
                                        <p:tgtEl>
                                          <p:spTgt spid="17"/>
                                        </p:tgtEl>
                                        <p:attrNameLst>
                                          <p:attrName>style.visibility</p:attrName>
                                        </p:attrNameLst>
                                      </p:cBhvr>
                                      <p:to>
                                        <p:strVal val="hidden"/>
                                      </p:to>
                                    </p:set>
                                  </p:childTnLst>
                                </p:cTn>
                              </p:par>
                              <p:par>
                                <p:cTn id="103" presetID="17" presetClass="exit" presetSubtype="10" fill="hold" grpId="2" nodeType="withEffect">
                                  <p:stCondLst>
                                    <p:cond delay="0"/>
                                  </p:stCondLst>
                                  <p:childTnLst>
                                    <p:anim calcmode="lin" valueType="num">
                                      <p:cBhvr>
                                        <p:cTn id="104" dur="1000"/>
                                        <p:tgtEl>
                                          <p:spTgt spid="12"/>
                                        </p:tgtEl>
                                        <p:attrNameLst>
                                          <p:attrName>ppt_w</p:attrName>
                                        </p:attrNameLst>
                                      </p:cBhvr>
                                      <p:tavLst>
                                        <p:tav tm="0">
                                          <p:val>
                                            <p:strVal val="ppt_w"/>
                                          </p:val>
                                        </p:tav>
                                        <p:tav tm="100000">
                                          <p:val>
                                            <p:fltVal val="0"/>
                                          </p:val>
                                        </p:tav>
                                      </p:tavLst>
                                    </p:anim>
                                    <p:anim calcmode="lin" valueType="num">
                                      <p:cBhvr>
                                        <p:cTn id="105" dur="1000"/>
                                        <p:tgtEl>
                                          <p:spTgt spid="12"/>
                                        </p:tgtEl>
                                        <p:attrNameLst>
                                          <p:attrName>ppt_h</p:attrName>
                                        </p:attrNameLst>
                                      </p:cBhvr>
                                      <p:tavLst>
                                        <p:tav tm="0">
                                          <p:val>
                                            <p:strVal val="ppt_h"/>
                                          </p:val>
                                        </p:tav>
                                        <p:tav tm="100000">
                                          <p:val>
                                            <p:strVal val="ppt_h"/>
                                          </p:val>
                                        </p:tav>
                                      </p:tavLst>
                                    </p:anim>
                                    <p:set>
                                      <p:cBhvr>
                                        <p:cTn id="106" dur="1" fill="hold">
                                          <p:stCondLst>
                                            <p:cond delay="999"/>
                                          </p:stCondLst>
                                        </p:cTn>
                                        <p:tgtEl>
                                          <p:spTgt spid="12"/>
                                        </p:tgtEl>
                                        <p:attrNameLst>
                                          <p:attrName>style.visibility</p:attrName>
                                        </p:attrNameLst>
                                      </p:cBhvr>
                                      <p:to>
                                        <p:strVal val="hidden"/>
                                      </p:to>
                                    </p:set>
                                  </p:childTnLst>
                                </p:cTn>
                              </p:par>
                              <p:par>
                                <p:cTn id="107" presetID="17" presetClass="exit" presetSubtype="10" fill="hold" grpId="2" nodeType="withEffect">
                                  <p:stCondLst>
                                    <p:cond delay="0"/>
                                  </p:stCondLst>
                                  <p:childTnLst>
                                    <p:anim calcmode="lin" valueType="num">
                                      <p:cBhvr>
                                        <p:cTn id="108" dur="1000"/>
                                        <p:tgtEl>
                                          <p:spTgt spid="11"/>
                                        </p:tgtEl>
                                        <p:attrNameLst>
                                          <p:attrName>ppt_w</p:attrName>
                                        </p:attrNameLst>
                                      </p:cBhvr>
                                      <p:tavLst>
                                        <p:tav tm="0">
                                          <p:val>
                                            <p:strVal val="ppt_w"/>
                                          </p:val>
                                        </p:tav>
                                        <p:tav tm="100000">
                                          <p:val>
                                            <p:fltVal val="0"/>
                                          </p:val>
                                        </p:tav>
                                      </p:tavLst>
                                    </p:anim>
                                    <p:anim calcmode="lin" valueType="num">
                                      <p:cBhvr>
                                        <p:cTn id="109" dur="1000"/>
                                        <p:tgtEl>
                                          <p:spTgt spid="11"/>
                                        </p:tgtEl>
                                        <p:attrNameLst>
                                          <p:attrName>ppt_h</p:attrName>
                                        </p:attrNameLst>
                                      </p:cBhvr>
                                      <p:tavLst>
                                        <p:tav tm="0">
                                          <p:val>
                                            <p:strVal val="ppt_h"/>
                                          </p:val>
                                        </p:tav>
                                        <p:tav tm="100000">
                                          <p:val>
                                            <p:strVal val="ppt_h"/>
                                          </p:val>
                                        </p:tav>
                                      </p:tavLst>
                                    </p:anim>
                                    <p:set>
                                      <p:cBhvr>
                                        <p:cTn id="110" dur="1" fill="hold">
                                          <p:stCondLst>
                                            <p:cond delay="999"/>
                                          </p:stCondLst>
                                        </p:cTn>
                                        <p:tgtEl>
                                          <p:spTgt spid="11"/>
                                        </p:tgtEl>
                                        <p:attrNameLst>
                                          <p:attrName>style.visibility</p:attrName>
                                        </p:attrNameLst>
                                      </p:cBhvr>
                                      <p:to>
                                        <p:strVal val="hidden"/>
                                      </p:to>
                                    </p:set>
                                  </p:childTnLst>
                                </p:cTn>
                              </p:par>
                              <p:par>
                                <p:cTn id="111" presetID="17" presetClass="exit" presetSubtype="10" fill="hold" grpId="2" nodeType="withEffect">
                                  <p:stCondLst>
                                    <p:cond delay="0"/>
                                  </p:stCondLst>
                                  <p:childTnLst>
                                    <p:anim calcmode="lin" valueType="num">
                                      <p:cBhvr>
                                        <p:cTn id="112" dur="1000"/>
                                        <p:tgtEl>
                                          <p:spTgt spid="10"/>
                                        </p:tgtEl>
                                        <p:attrNameLst>
                                          <p:attrName>ppt_w</p:attrName>
                                        </p:attrNameLst>
                                      </p:cBhvr>
                                      <p:tavLst>
                                        <p:tav tm="0">
                                          <p:val>
                                            <p:strVal val="ppt_w"/>
                                          </p:val>
                                        </p:tav>
                                        <p:tav tm="100000">
                                          <p:val>
                                            <p:fltVal val="0"/>
                                          </p:val>
                                        </p:tav>
                                      </p:tavLst>
                                    </p:anim>
                                    <p:anim calcmode="lin" valueType="num">
                                      <p:cBhvr>
                                        <p:cTn id="113" dur="1000"/>
                                        <p:tgtEl>
                                          <p:spTgt spid="10"/>
                                        </p:tgtEl>
                                        <p:attrNameLst>
                                          <p:attrName>ppt_h</p:attrName>
                                        </p:attrNameLst>
                                      </p:cBhvr>
                                      <p:tavLst>
                                        <p:tav tm="0">
                                          <p:val>
                                            <p:strVal val="ppt_h"/>
                                          </p:val>
                                        </p:tav>
                                        <p:tav tm="100000">
                                          <p:val>
                                            <p:strVal val="ppt_h"/>
                                          </p:val>
                                        </p:tav>
                                      </p:tavLst>
                                    </p:anim>
                                    <p:set>
                                      <p:cBhvr>
                                        <p:cTn id="114"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5" restart="whenNotActive" fill="hold" evtFilter="cancelBubble" nodeType="interactiveSeq">
                <p:stCondLst>
                  <p:cond evt="onClick" delay="0">
                    <p:tgtEl>
                      <p:spTgt spid="14"/>
                    </p:tgtEl>
                  </p:cond>
                </p:stCondLst>
                <p:endSync evt="end" delay="0">
                  <p:rtn val="all"/>
                </p:endSync>
                <p:childTnLst>
                  <p:par>
                    <p:cTn id="116" fill="hold">
                      <p:stCondLst>
                        <p:cond delay="0"/>
                      </p:stCondLst>
                      <p:childTnLst>
                        <p:par>
                          <p:cTn id="117" fill="hold">
                            <p:stCondLst>
                              <p:cond delay="0"/>
                            </p:stCondLst>
                            <p:childTnLst>
                              <p:par>
                                <p:cTn id="118" presetID="0" presetClass="path" presetSubtype="0" accel="50000" decel="50000" fill="hold" grpId="3" nodeType="afterEffect">
                                  <p:stCondLst>
                                    <p:cond delay="0"/>
                                  </p:stCondLst>
                                  <p:childTnLst>
                                    <p:animMotion origin="layout" path="M 0 0 L 0.37813 -0.4412 " pathEditMode="relative" ptsTypes="AA">
                                      <p:cBhvr>
                                        <p:cTn id="119" dur="2000" fill="hold"/>
                                        <p:tgtEl>
                                          <p:spTgt spid="14"/>
                                        </p:tgtEl>
                                        <p:attrNameLst>
                                          <p:attrName>ppt_x</p:attrName>
                                          <p:attrName>ppt_y</p:attrName>
                                        </p:attrNameLst>
                                      </p:cBhvr>
                                    </p:animMotion>
                                  </p:childTnLst>
                                </p:cTn>
                              </p:par>
                              <p:par>
                                <p:cTn id="120" presetID="17" presetClass="exit" presetSubtype="10" fill="hold" grpId="12" nodeType="withEffect">
                                  <p:stCondLst>
                                    <p:cond delay="0"/>
                                  </p:stCondLst>
                                  <p:childTnLst>
                                    <p:anim calcmode="lin" valueType="num">
                                      <p:cBhvr>
                                        <p:cTn id="121" dur="1000"/>
                                        <p:tgtEl>
                                          <p:spTgt spid="9"/>
                                        </p:tgtEl>
                                        <p:attrNameLst>
                                          <p:attrName>ppt_w</p:attrName>
                                        </p:attrNameLst>
                                      </p:cBhvr>
                                      <p:tavLst>
                                        <p:tav tm="0">
                                          <p:val>
                                            <p:strVal val="ppt_w"/>
                                          </p:val>
                                        </p:tav>
                                        <p:tav tm="100000">
                                          <p:val>
                                            <p:fltVal val="0"/>
                                          </p:val>
                                        </p:tav>
                                      </p:tavLst>
                                    </p:anim>
                                    <p:anim calcmode="lin" valueType="num">
                                      <p:cBhvr>
                                        <p:cTn id="122" dur="1000"/>
                                        <p:tgtEl>
                                          <p:spTgt spid="9"/>
                                        </p:tgtEl>
                                        <p:attrNameLst>
                                          <p:attrName>ppt_h</p:attrName>
                                        </p:attrNameLst>
                                      </p:cBhvr>
                                      <p:tavLst>
                                        <p:tav tm="0">
                                          <p:val>
                                            <p:strVal val="ppt_h"/>
                                          </p:val>
                                        </p:tav>
                                        <p:tav tm="100000">
                                          <p:val>
                                            <p:strVal val="ppt_h"/>
                                          </p:val>
                                        </p:tav>
                                      </p:tavLst>
                                    </p:anim>
                                    <p:set>
                                      <p:cBhvr>
                                        <p:cTn id="123" dur="1" fill="hold">
                                          <p:stCondLst>
                                            <p:cond delay="999"/>
                                          </p:stCondLst>
                                        </p:cTn>
                                        <p:tgtEl>
                                          <p:spTgt spid="9"/>
                                        </p:tgtEl>
                                        <p:attrNameLst>
                                          <p:attrName>style.visibility</p:attrName>
                                        </p:attrNameLst>
                                      </p:cBhvr>
                                      <p:to>
                                        <p:strVal val="hidden"/>
                                      </p:to>
                                    </p:set>
                                  </p:childTnLst>
                                </p:cTn>
                              </p:par>
                              <p:par>
                                <p:cTn id="124" presetID="17" presetClass="exit" presetSubtype="10" fill="hold" grpId="3" nodeType="withEffect">
                                  <p:stCondLst>
                                    <p:cond delay="0"/>
                                  </p:stCondLst>
                                  <p:childTnLst>
                                    <p:anim calcmode="lin" valueType="num">
                                      <p:cBhvr>
                                        <p:cTn id="125" dur="1000"/>
                                        <p:tgtEl>
                                          <p:spTgt spid="10"/>
                                        </p:tgtEl>
                                        <p:attrNameLst>
                                          <p:attrName>ppt_w</p:attrName>
                                        </p:attrNameLst>
                                      </p:cBhvr>
                                      <p:tavLst>
                                        <p:tav tm="0">
                                          <p:val>
                                            <p:strVal val="ppt_w"/>
                                          </p:val>
                                        </p:tav>
                                        <p:tav tm="100000">
                                          <p:val>
                                            <p:fltVal val="0"/>
                                          </p:val>
                                        </p:tav>
                                      </p:tavLst>
                                    </p:anim>
                                    <p:anim calcmode="lin" valueType="num">
                                      <p:cBhvr>
                                        <p:cTn id="126" dur="1000"/>
                                        <p:tgtEl>
                                          <p:spTgt spid="10"/>
                                        </p:tgtEl>
                                        <p:attrNameLst>
                                          <p:attrName>ppt_h</p:attrName>
                                        </p:attrNameLst>
                                      </p:cBhvr>
                                      <p:tavLst>
                                        <p:tav tm="0">
                                          <p:val>
                                            <p:strVal val="ppt_h"/>
                                          </p:val>
                                        </p:tav>
                                        <p:tav tm="100000">
                                          <p:val>
                                            <p:strVal val="ppt_h"/>
                                          </p:val>
                                        </p:tav>
                                      </p:tavLst>
                                    </p:anim>
                                    <p:set>
                                      <p:cBhvr>
                                        <p:cTn id="127" dur="1" fill="hold">
                                          <p:stCondLst>
                                            <p:cond delay="999"/>
                                          </p:stCondLst>
                                        </p:cTn>
                                        <p:tgtEl>
                                          <p:spTgt spid="10"/>
                                        </p:tgtEl>
                                        <p:attrNameLst>
                                          <p:attrName>style.visibility</p:attrName>
                                        </p:attrNameLst>
                                      </p:cBhvr>
                                      <p:to>
                                        <p:strVal val="hidden"/>
                                      </p:to>
                                    </p:set>
                                  </p:childTnLst>
                                </p:cTn>
                              </p:par>
                              <p:par>
                                <p:cTn id="128" presetID="17" presetClass="exit" presetSubtype="10" fill="hold" grpId="3" nodeType="withEffect">
                                  <p:stCondLst>
                                    <p:cond delay="0"/>
                                  </p:stCondLst>
                                  <p:childTnLst>
                                    <p:anim calcmode="lin" valueType="num">
                                      <p:cBhvr>
                                        <p:cTn id="129" dur="1000"/>
                                        <p:tgtEl>
                                          <p:spTgt spid="11"/>
                                        </p:tgtEl>
                                        <p:attrNameLst>
                                          <p:attrName>ppt_w</p:attrName>
                                        </p:attrNameLst>
                                      </p:cBhvr>
                                      <p:tavLst>
                                        <p:tav tm="0">
                                          <p:val>
                                            <p:strVal val="ppt_w"/>
                                          </p:val>
                                        </p:tav>
                                        <p:tav tm="100000">
                                          <p:val>
                                            <p:fltVal val="0"/>
                                          </p:val>
                                        </p:tav>
                                      </p:tavLst>
                                    </p:anim>
                                    <p:anim calcmode="lin" valueType="num">
                                      <p:cBhvr>
                                        <p:cTn id="130" dur="1000"/>
                                        <p:tgtEl>
                                          <p:spTgt spid="11"/>
                                        </p:tgtEl>
                                        <p:attrNameLst>
                                          <p:attrName>ppt_h</p:attrName>
                                        </p:attrNameLst>
                                      </p:cBhvr>
                                      <p:tavLst>
                                        <p:tav tm="0">
                                          <p:val>
                                            <p:strVal val="ppt_h"/>
                                          </p:val>
                                        </p:tav>
                                        <p:tav tm="100000">
                                          <p:val>
                                            <p:strVal val="ppt_h"/>
                                          </p:val>
                                        </p:tav>
                                      </p:tavLst>
                                    </p:anim>
                                    <p:set>
                                      <p:cBhvr>
                                        <p:cTn id="131" dur="1" fill="hold">
                                          <p:stCondLst>
                                            <p:cond delay="999"/>
                                          </p:stCondLst>
                                        </p:cTn>
                                        <p:tgtEl>
                                          <p:spTgt spid="11"/>
                                        </p:tgtEl>
                                        <p:attrNameLst>
                                          <p:attrName>style.visibility</p:attrName>
                                        </p:attrNameLst>
                                      </p:cBhvr>
                                      <p:to>
                                        <p:strVal val="hidden"/>
                                      </p:to>
                                    </p:set>
                                  </p:childTnLst>
                                </p:cTn>
                              </p:par>
                              <p:par>
                                <p:cTn id="132" presetID="17" presetClass="exit" presetSubtype="10" fill="hold" grpId="3" nodeType="withEffect">
                                  <p:stCondLst>
                                    <p:cond delay="0"/>
                                  </p:stCondLst>
                                  <p:childTnLst>
                                    <p:anim calcmode="lin" valueType="num">
                                      <p:cBhvr>
                                        <p:cTn id="133" dur="1000"/>
                                        <p:tgtEl>
                                          <p:spTgt spid="12"/>
                                        </p:tgtEl>
                                        <p:attrNameLst>
                                          <p:attrName>ppt_w</p:attrName>
                                        </p:attrNameLst>
                                      </p:cBhvr>
                                      <p:tavLst>
                                        <p:tav tm="0">
                                          <p:val>
                                            <p:strVal val="ppt_w"/>
                                          </p:val>
                                        </p:tav>
                                        <p:tav tm="100000">
                                          <p:val>
                                            <p:fltVal val="0"/>
                                          </p:val>
                                        </p:tav>
                                      </p:tavLst>
                                    </p:anim>
                                    <p:anim calcmode="lin" valueType="num">
                                      <p:cBhvr>
                                        <p:cTn id="134" dur="1000"/>
                                        <p:tgtEl>
                                          <p:spTgt spid="12"/>
                                        </p:tgtEl>
                                        <p:attrNameLst>
                                          <p:attrName>ppt_h</p:attrName>
                                        </p:attrNameLst>
                                      </p:cBhvr>
                                      <p:tavLst>
                                        <p:tav tm="0">
                                          <p:val>
                                            <p:strVal val="ppt_h"/>
                                          </p:val>
                                        </p:tav>
                                        <p:tav tm="100000">
                                          <p:val>
                                            <p:strVal val="ppt_h"/>
                                          </p:val>
                                        </p:tav>
                                      </p:tavLst>
                                    </p:anim>
                                    <p:set>
                                      <p:cBhvr>
                                        <p:cTn id="135" dur="1" fill="hold">
                                          <p:stCondLst>
                                            <p:cond delay="999"/>
                                          </p:stCondLst>
                                        </p:cTn>
                                        <p:tgtEl>
                                          <p:spTgt spid="12"/>
                                        </p:tgtEl>
                                        <p:attrNameLst>
                                          <p:attrName>style.visibility</p:attrName>
                                        </p:attrNameLst>
                                      </p:cBhvr>
                                      <p:to>
                                        <p:strVal val="hidden"/>
                                      </p:to>
                                    </p:set>
                                  </p:childTnLst>
                                </p:cTn>
                              </p:par>
                              <p:par>
                                <p:cTn id="136" presetID="17" presetClass="exit" presetSubtype="10" fill="hold" grpId="3" nodeType="withEffect">
                                  <p:stCondLst>
                                    <p:cond delay="0"/>
                                  </p:stCondLst>
                                  <p:childTnLst>
                                    <p:anim calcmode="lin" valueType="num">
                                      <p:cBhvr>
                                        <p:cTn id="137" dur="1000"/>
                                        <p:tgtEl>
                                          <p:spTgt spid="17"/>
                                        </p:tgtEl>
                                        <p:attrNameLst>
                                          <p:attrName>ppt_w</p:attrName>
                                        </p:attrNameLst>
                                      </p:cBhvr>
                                      <p:tavLst>
                                        <p:tav tm="0">
                                          <p:val>
                                            <p:strVal val="ppt_w"/>
                                          </p:val>
                                        </p:tav>
                                        <p:tav tm="100000">
                                          <p:val>
                                            <p:fltVal val="0"/>
                                          </p:val>
                                        </p:tav>
                                      </p:tavLst>
                                    </p:anim>
                                    <p:anim calcmode="lin" valueType="num">
                                      <p:cBhvr>
                                        <p:cTn id="138" dur="1000"/>
                                        <p:tgtEl>
                                          <p:spTgt spid="17"/>
                                        </p:tgtEl>
                                        <p:attrNameLst>
                                          <p:attrName>ppt_h</p:attrName>
                                        </p:attrNameLst>
                                      </p:cBhvr>
                                      <p:tavLst>
                                        <p:tav tm="0">
                                          <p:val>
                                            <p:strVal val="ppt_h"/>
                                          </p:val>
                                        </p:tav>
                                        <p:tav tm="100000">
                                          <p:val>
                                            <p:strVal val="ppt_h"/>
                                          </p:val>
                                        </p:tav>
                                      </p:tavLst>
                                    </p:anim>
                                    <p:set>
                                      <p:cBhvr>
                                        <p:cTn id="139" dur="1" fill="hold">
                                          <p:stCondLst>
                                            <p:cond delay="999"/>
                                          </p:stCondLst>
                                        </p:cTn>
                                        <p:tgtEl>
                                          <p:spTgt spid="17"/>
                                        </p:tgtEl>
                                        <p:attrNameLst>
                                          <p:attrName>style.visibility</p:attrName>
                                        </p:attrNameLst>
                                      </p:cBhvr>
                                      <p:to>
                                        <p:strVal val="hidden"/>
                                      </p:to>
                                    </p:set>
                                  </p:childTnLst>
                                </p:cTn>
                              </p:par>
                              <p:par>
                                <p:cTn id="140" presetID="17" presetClass="exit" presetSubtype="10" fill="hold" grpId="3" nodeType="withEffect">
                                  <p:stCondLst>
                                    <p:cond delay="0"/>
                                  </p:stCondLst>
                                  <p:childTnLst>
                                    <p:anim calcmode="lin" valueType="num">
                                      <p:cBhvr>
                                        <p:cTn id="141" dur="1000"/>
                                        <p:tgtEl>
                                          <p:spTgt spid="15"/>
                                        </p:tgtEl>
                                        <p:attrNameLst>
                                          <p:attrName>ppt_w</p:attrName>
                                        </p:attrNameLst>
                                      </p:cBhvr>
                                      <p:tavLst>
                                        <p:tav tm="0">
                                          <p:val>
                                            <p:strVal val="ppt_w"/>
                                          </p:val>
                                        </p:tav>
                                        <p:tav tm="100000">
                                          <p:val>
                                            <p:fltVal val="0"/>
                                          </p:val>
                                        </p:tav>
                                      </p:tavLst>
                                    </p:anim>
                                    <p:anim calcmode="lin" valueType="num">
                                      <p:cBhvr>
                                        <p:cTn id="142" dur="1000"/>
                                        <p:tgtEl>
                                          <p:spTgt spid="15"/>
                                        </p:tgtEl>
                                        <p:attrNameLst>
                                          <p:attrName>ppt_h</p:attrName>
                                        </p:attrNameLst>
                                      </p:cBhvr>
                                      <p:tavLst>
                                        <p:tav tm="0">
                                          <p:val>
                                            <p:strVal val="ppt_h"/>
                                          </p:val>
                                        </p:tav>
                                        <p:tav tm="100000">
                                          <p:val>
                                            <p:strVal val="ppt_h"/>
                                          </p:val>
                                        </p:tav>
                                      </p:tavLst>
                                    </p:anim>
                                    <p:set>
                                      <p:cBhvr>
                                        <p:cTn id="143" dur="1" fill="hold">
                                          <p:stCondLst>
                                            <p:cond delay="999"/>
                                          </p:stCondLst>
                                        </p:cTn>
                                        <p:tgtEl>
                                          <p:spTgt spid="15"/>
                                        </p:tgtEl>
                                        <p:attrNameLst>
                                          <p:attrName>style.visibility</p:attrName>
                                        </p:attrNameLst>
                                      </p:cBhvr>
                                      <p:to>
                                        <p:strVal val="hidden"/>
                                      </p:to>
                                    </p:set>
                                  </p:childTnLst>
                                </p:cTn>
                              </p:par>
                              <p:par>
                                <p:cTn id="144" presetID="17" presetClass="exit" presetSubtype="10" fill="hold" grpId="4" nodeType="withEffect">
                                  <p:stCondLst>
                                    <p:cond delay="0"/>
                                  </p:stCondLst>
                                  <p:childTnLst>
                                    <p:anim calcmode="lin" valueType="num">
                                      <p:cBhvr>
                                        <p:cTn id="145" dur="1000"/>
                                        <p:tgtEl>
                                          <p:spTgt spid="16"/>
                                        </p:tgtEl>
                                        <p:attrNameLst>
                                          <p:attrName>ppt_w</p:attrName>
                                        </p:attrNameLst>
                                      </p:cBhvr>
                                      <p:tavLst>
                                        <p:tav tm="0">
                                          <p:val>
                                            <p:strVal val="ppt_w"/>
                                          </p:val>
                                        </p:tav>
                                        <p:tav tm="100000">
                                          <p:val>
                                            <p:fltVal val="0"/>
                                          </p:val>
                                        </p:tav>
                                      </p:tavLst>
                                    </p:anim>
                                    <p:anim calcmode="lin" valueType="num">
                                      <p:cBhvr>
                                        <p:cTn id="146" dur="1000"/>
                                        <p:tgtEl>
                                          <p:spTgt spid="16"/>
                                        </p:tgtEl>
                                        <p:attrNameLst>
                                          <p:attrName>ppt_h</p:attrName>
                                        </p:attrNameLst>
                                      </p:cBhvr>
                                      <p:tavLst>
                                        <p:tav tm="0">
                                          <p:val>
                                            <p:strVal val="ppt_h"/>
                                          </p:val>
                                        </p:tav>
                                        <p:tav tm="100000">
                                          <p:val>
                                            <p:strVal val="ppt_h"/>
                                          </p:val>
                                        </p:tav>
                                      </p:tavLst>
                                    </p:anim>
                                    <p:set>
                                      <p:cBhvr>
                                        <p:cTn id="147" dur="1" fill="hold">
                                          <p:stCondLst>
                                            <p:cond delay="999"/>
                                          </p:stCondLst>
                                        </p:cTn>
                                        <p:tgtEl>
                                          <p:spTgt spid="16"/>
                                        </p:tgtEl>
                                        <p:attrNameLst>
                                          <p:attrName>style.visibility</p:attrName>
                                        </p:attrNameLst>
                                      </p:cBhvr>
                                      <p:to>
                                        <p:strVal val="hidden"/>
                                      </p:to>
                                    </p:set>
                                  </p:childTnLst>
                                </p:cTn>
                              </p:par>
                              <p:par>
                                <p:cTn id="148" presetID="17" presetClass="exit" presetSubtype="10" fill="hold" grpId="3" nodeType="withEffect">
                                  <p:stCondLst>
                                    <p:cond delay="0"/>
                                  </p:stCondLst>
                                  <p:childTnLst>
                                    <p:anim calcmode="lin" valueType="num">
                                      <p:cBhvr>
                                        <p:cTn id="149" dur="1000"/>
                                        <p:tgtEl>
                                          <p:spTgt spid="13"/>
                                        </p:tgtEl>
                                        <p:attrNameLst>
                                          <p:attrName>ppt_w</p:attrName>
                                        </p:attrNameLst>
                                      </p:cBhvr>
                                      <p:tavLst>
                                        <p:tav tm="0">
                                          <p:val>
                                            <p:strVal val="ppt_w"/>
                                          </p:val>
                                        </p:tav>
                                        <p:tav tm="100000">
                                          <p:val>
                                            <p:fltVal val="0"/>
                                          </p:val>
                                        </p:tav>
                                      </p:tavLst>
                                    </p:anim>
                                    <p:anim calcmode="lin" valueType="num">
                                      <p:cBhvr>
                                        <p:cTn id="150" dur="1000"/>
                                        <p:tgtEl>
                                          <p:spTgt spid="13"/>
                                        </p:tgtEl>
                                        <p:attrNameLst>
                                          <p:attrName>ppt_h</p:attrName>
                                        </p:attrNameLst>
                                      </p:cBhvr>
                                      <p:tavLst>
                                        <p:tav tm="0">
                                          <p:val>
                                            <p:strVal val="ppt_h"/>
                                          </p:val>
                                        </p:tav>
                                        <p:tav tm="100000">
                                          <p:val>
                                            <p:strVal val="ppt_h"/>
                                          </p:val>
                                        </p:tav>
                                      </p:tavLst>
                                    </p:anim>
                                    <p:set>
                                      <p:cBhvr>
                                        <p:cTn id="151"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52" restart="whenNotActive" fill="hold" evtFilter="cancelBubble" nodeType="interactiveSeq">
                <p:stCondLst>
                  <p:cond evt="onClick" delay="0">
                    <p:tgtEl>
                      <p:spTgt spid="13"/>
                    </p:tgtEl>
                  </p:cond>
                </p:stCondLst>
                <p:endSync evt="end" delay="0">
                  <p:rtn val="all"/>
                </p:endSync>
                <p:childTnLst>
                  <p:par>
                    <p:cTn id="153" fill="hold">
                      <p:stCondLst>
                        <p:cond delay="0"/>
                      </p:stCondLst>
                      <p:childTnLst>
                        <p:par>
                          <p:cTn id="154" fill="hold">
                            <p:stCondLst>
                              <p:cond delay="0"/>
                            </p:stCondLst>
                            <p:childTnLst>
                              <p:par>
                                <p:cTn id="155" presetID="0" presetClass="path" presetSubtype="0" accel="50000" decel="50000" fill="hold" grpId="4" nodeType="afterEffect">
                                  <p:stCondLst>
                                    <p:cond delay="0"/>
                                  </p:stCondLst>
                                  <p:childTnLst>
                                    <p:animMotion origin="layout" path="M 0 0 L 0.55122 -0.43055 " pathEditMode="relative" ptsTypes="AA">
                                      <p:cBhvr>
                                        <p:cTn id="156" dur="2000" fill="hold"/>
                                        <p:tgtEl>
                                          <p:spTgt spid="13"/>
                                        </p:tgtEl>
                                        <p:attrNameLst>
                                          <p:attrName>ppt_x</p:attrName>
                                          <p:attrName>ppt_y</p:attrName>
                                        </p:attrNameLst>
                                      </p:cBhvr>
                                    </p:animMotion>
                                  </p:childTnLst>
                                </p:cTn>
                              </p:par>
                              <p:par>
                                <p:cTn id="157" presetID="17" presetClass="exit" presetSubtype="10" fill="hold" grpId="16" nodeType="withEffect">
                                  <p:stCondLst>
                                    <p:cond delay="0"/>
                                  </p:stCondLst>
                                  <p:childTnLst>
                                    <p:anim calcmode="lin" valueType="num">
                                      <p:cBhvr>
                                        <p:cTn id="158" dur="1000"/>
                                        <p:tgtEl>
                                          <p:spTgt spid="9"/>
                                        </p:tgtEl>
                                        <p:attrNameLst>
                                          <p:attrName>ppt_w</p:attrName>
                                        </p:attrNameLst>
                                      </p:cBhvr>
                                      <p:tavLst>
                                        <p:tav tm="0">
                                          <p:val>
                                            <p:strVal val="ppt_w"/>
                                          </p:val>
                                        </p:tav>
                                        <p:tav tm="100000">
                                          <p:val>
                                            <p:fltVal val="0"/>
                                          </p:val>
                                        </p:tav>
                                      </p:tavLst>
                                    </p:anim>
                                    <p:anim calcmode="lin" valueType="num">
                                      <p:cBhvr>
                                        <p:cTn id="159" dur="1000"/>
                                        <p:tgtEl>
                                          <p:spTgt spid="9"/>
                                        </p:tgtEl>
                                        <p:attrNameLst>
                                          <p:attrName>ppt_h</p:attrName>
                                        </p:attrNameLst>
                                      </p:cBhvr>
                                      <p:tavLst>
                                        <p:tav tm="0">
                                          <p:val>
                                            <p:strVal val="ppt_h"/>
                                          </p:val>
                                        </p:tav>
                                        <p:tav tm="100000">
                                          <p:val>
                                            <p:strVal val="ppt_h"/>
                                          </p:val>
                                        </p:tav>
                                      </p:tavLst>
                                    </p:anim>
                                    <p:set>
                                      <p:cBhvr>
                                        <p:cTn id="160" dur="1" fill="hold">
                                          <p:stCondLst>
                                            <p:cond delay="999"/>
                                          </p:stCondLst>
                                        </p:cTn>
                                        <p:tgtEl>
                                          <p:spTgt spid="9"/>
                                        </p:tgtEl>
                                        <p:attrNameLst>
                                          <p:attrName>style.visibility</p:attrName>
                                        </p:attrNameLst>
                                      </p:cBhvr>
                                      <p:to>
                                        <p:strVal val="hidden"/>
                                      </p:to>
                                    </p:set>
                                  </p:childTnLst>
                                </p:cTn>
                              </p:par>
                              <p:par>
                                <p:cTn id="161" presetID="17" presetClass="exit" presetSubtype="10" fill="hold" grpId="4" nodeType="withEffect">
                                  <p:stCondLst>
                                    <p:cond delay="0"/>
                                  </p:stCondLst>
                                  <p:childTnLst>
                                    <p:anim calcmode="lin" valueType="num">
                                      <p:cBhvr>
                                        <p:cTn id="162" dur="1000"/>
                                        <p:tgtEl>
                                          <p:spTgt spid="10"/>
                                        </p:tgtEl>
                                        <p:attrNameLst>
                                          <p:attrName>ppt_w</p:attrName>
                                        </p:attrNameLst>
                                      </p:cBhvr>
                                      <p:tavLst>
                                        <p:tav tm="0">
                                          <p:val>
                                            <p:strVal val="ppt_w"/>
                                          </p:val>
                                        </p:tav>
                                        <p:tav tm="100000">
                                          <p:val>
                                            <p:fltVal val="0"/>
                                          </p:val>
                                        </p:tav>
                                      </p:tavLst>
                                    </p:anim>
                                    <p:anim calcmode="lin" valueType="num">
                                      <p:cBhvr>
                                        <p:cTn id="163" dur="1000"/>
                                        <p:tgtEl>
                                          <p:spTgt spid="10"/>
                                        </p:tgtEl>
                                        <p:attrNameLst>
                                          <p:attrName>ppt_h</p:attrName>
                                        </p:attrNameLst>
                                      </p:cBhvr>
                                      <p:tavLst>
                                        <p:tav tm="0">
                                          <p:val>
                                            <p:strVal val="ppt_h"/>
                                          </p:val>
                                        </p:tav>
                                        <p:tav tm="100000">
                                          <p:val>
                                            <p:strVal val="ppt_h"/>
                                          </p:val>
                                        </p:tav>
                                      </p:tavLst>
                                    </p:anim>
                                    <p:set>
                                      <p:cBhvr>
                                        <p:cTn id="164" dur="1" fill="hold">
                                          <p:stCondLst>
                                            <p:cond delay="999"/>
                                          </p:stCondLst>
                                        </p:cTn>
                                        <p:tgtEl>
                                          <p:spTgt spid="10"/>
                                        </p:tgtEl>
                                        <p:attrNameLst>
                                          <p:attrName>style.visibility</p:attrName>
                                        </p:attrNameLst>
                                      </p:cBhvr>
                                      <p:to>
                                        <p:strVal val="hidden"/>
                                      </p:to>
                                    </p:set>
                                  </p:childTnLst>
                                </p:cTn>
                              </p:par>
                              <p:par>
                                <p:cTn id="165" presetID="17" presetClass="exit" presetSubtype="10" fill="hold" grpId="4" nodeType="withEffect">
                                  <p:stCondLst>
                                    <p:cond delay="0"/>
                                  </p:stCondLst>
                                  <p:childTnLst>
                                    <p:anim calcmode="lin" valueType="num">
                                      <p:cBhvr>
                                        <p:cTn id="166" dur="1000"/>
                                        <p:tgtEl>
                                          <p:spTgt spid="11"/>
                                        </p:tgtEl>
                                        <p:attrNameLst>
                                          <p:attrName>ppt_w</p:attrName>
                                        </p:attrNameLst>
                                      </p:cBhvr>
                                      <p:tavLst>
                                        <p:tav tm="0">
                                          <p:val>
                                            <p:strVal val="ppt_w"/>
                                          </p:val>
                                        </p:tav>
                                        <p:tav tm="100000">
                                          <p:val>
                                            <p:fltVal val="0"/>
                                          </p:val>
                                        </p:tav>
                                      </p:tavLst>
                                    </p:anim>
                                    <p:anim calcmode="lin" valueType="num">
                                      <p:cBhvr>
                                        <p:cTn id="167" dur="1000"/>
                                        <p:tgtEl>
                                          <p:spTgt spid="11"/>
                                        </p:tgtEl>
                                        <p:attrNameLst>
                                          <p:attrName>ppt_h</p:attrName>
                                        </p:attrNameLst>
                                      </p:cBhvr>
                                      <p:tavLst>
                                        <p:tav tm="0">
                                          <p:val>
                                            <p:strVal val="ppt_h"/>
                                          </p:val>
                                        </p:tav>
                                        <p:tav tm="100000">
                                          <p:val>
                                            <p:strVal val="ppt_h"/>
                                          </p:val>
                                        </p:tav>
                                      </p:tavLst>
                                    </p:anim>
                                    <p:set>
                                      <p:cBhvr>
                                        <p:cTn id="168" dur="1" fill="hold">
                                          <p:stCondLst>
                                            <p:cond delay="999"/>
                                          </p:stCondLst>
                                        </p:cTn>
                                        <p:tgtEl>
                                          <p:spTgt spid="11"/>
                                        </p:tgtEl>
                                        <p:attrNameLst>
                                          <p:attrName>style.visibility</p:attrName>
                                        </p:attrNameLst>
                                      </p:cBhvr>
                                      <p:to>
                                        <p:strVal val="hidden"/>
                                      </p:to>
                                    </p:set>
                                  </p:childTnLst>
                                </p:cTn>
                              </p:par>
                              <p:par>
                                <p:cTn id="169" presetID="17" presetClass="exit" presetSubtype="10" fill="hold" grpId="4" nodeType="withEffect">
                                  <p:stCondLst>
                                    <p:cond delay="0"/>
                                  </p:stCondLst>
                                  <p:childTnLst>
                                    <p:anim calcmode="lin" valueType="num">
                                      <p:cBhvr>
                                        <p:cTn id="170" dur="1000"/>
                                        <p:tgtEl>
                                          <p:spTgt spid="12"/>
                                        </p:tgtEl>
                                        <p:attrNameLst>
                                          <p:attrName>ppt_w</p:attrName>
                                        </p:attrNameLst>
                                      </p:cBhvr>
                                      <p:tavLst>
                                        <p:tav tm="0">
                                          <p:val>
                                            <p:strVal val="ppt_w"/>
                                          </p:val>
                                        </p:tav>
                                        <p:tav tm="100000">
                                          <p:val>
                                            <p:fltVal val="0"/>
                                          </p:val>
                                        </p:tav>
                                      </p:tavLst>
                                    </p:anim>
                                    <p:anim calcmode="lin" valueType="num">
                                      <p:cBhvr>
                                        <p:cTn id="171" dur="1000"/>
                                        <p:tgtEl>
                                          <p:spTgt spid="12"/>
                                        </p:tgtEl>
                                        <p:attrNameLst>
                                          <p:attrName>ppt_h</p:attrName>
                                        </p:attrNameLst>
                                      </p:cBhvr>
                                      <p:tavLst>
                                        <p:tav tm="0">
                                          <p:val>
                                            <p:strVal val="ppt_h"/>
                                          </p:val>
                                        </p:tav>
                                        <p:tav tm="100000">
                                          <p:val>
                                            <p:strVal val="ppt_h"/>
                                          </p:val>
                                        </p:tav>
                                      </p:tavLst>
                                    </p:anim>
                                    <p:set>
                                      <p:cBhvr>
                                        <p:cTn id="172" dur="1" fill="hold">
                                          <p:stCondLst>
                                            <p:cond delay="999"/>
                                          </p:stCondLst>
                                        </p:cTn>
                                        <p:tgtEl>
                                          <p:spTgt spid="12"/>
                                        </p:tgtEl>
                                        <p:attrNameLst>
                                          <p:attrName>style.visibility</p:attrName>
                                        </p:attrNameLst>
                                      </p:cBhvr>
                                      <p:to>
                                        <p:strVal val="hidden"/>
                                      </p:to>
                                    </p:set>
                                  </p:childTnLst>
                                </p:cTn>
                              </p:par>
                              <p:par>
                                <p:cTn id="173" presetID="17" presetClass="exit" presetSubtype="10" fill="hold" grpId="4" nodeType="withEffect">
                                  <p:stCondLst>
                                    <p:cond delay="0"/>
                                  </p:stCondLst>
                                  <p:childTnLst>
                                    <p:anim calcmode="lin" valueType="num">
                                      <p:cBhvr>
                                        <p:cTn id="174" dur="1000"/>
                                        <p:tgtEl>
                                          <p:spTgt spid="17"/>
                                        </p:tgtEl>
                                        <p:attrNameLst>
                                          <p:attrName>ppt_w</p:attrName>
                                        </p:attrNameLst>
                                      </p:cBhvr>
                                      <p:tavLst>
                                        <p:tav tm="0">
                                          <p:val>
                                            <p:strVal val="ppt_w"/>
                                          </p:val>
                                        </p:tav>
                                        <p:tav tm="100000">
                                          <p:val>
                                            <p:fltVal val="0"/>
                                          </p:val>
                                        </p:tav>
                                      </p:tavLst>
                                    </p:anim>
                                    <p:anim calcmode="lin" valueType="num">
                                      <p:cBhvr>
                                        <p:cTn id="175" dur="1000"/>
                                        <p:tgtEl>
                                          <p:spTgt spid="17"/>
                                        </p:tgtEl>
                                        <p:attrNameLst>
                                          <p:attrName>ppt_h</p:attrName>
                                        </p:attrNameLst>
                                      </p:cBhvr>
                                      <p:tavLst>
                                        <p:tav tm="0">
                                          <p:val>
                                            <p:strVal val="ppt_h"/>
                                          </p:val>
                                        </p:tav>
                                        <p:tav tm="100000">
                                          <p:val>
                                            <p:strVal val="ppt_h"/>
                                          </p:val>
                                        </p:tav>
                                      </p:tavLst>
                                    </p:anim>
                                    <p:set>
                                      <p:cBhvr>
                                        <p:cTn id="176" dur="1" fill="hold">
                                          <p:stCondLst>
                                            <p:cond delay="999"/>
                                          </p:stCondLst>
                                        </p:cTn>
                                        <p:tgtEl>
                                          <p:spTgt spid="17"/>
                                        </p:tgtEl>
                                        <p:attrNameLst>
                                          <p:attrName>style.visibility</p:attrName>
                                        </p:attrNameLst>
                                      </p:cBhvr>
                                      <p:to>
                                        <p:strVal val="hidden"/>
                                      </p:to>
                                    </p:set>
                                  </p:childTnLst>
                                </p:cTn>
                              </p:par>
                              <p:par>
                                <p:cTn id="177" presetID="17" presetClass="exit" presetSubtype="10" fill="hold" grpId="4" nodeType="withEffect">
                                  <p:stCondLst>
                                    <p:cond delay="0"/>
                                  </p:stCondLst>
                                  <p:childTnLst>
                                    <p:anim calcmode="lin" valueType="num">
                                      <p:cBhvr>
                                        <p:cTn id="178" dur="1000"/>
                                        <p:tgtEl>
                                          <p:spTgt spid="14"/>
                                        </p:tgtEl>
                                        <p:attrNameLst>
                                          <p:attrName>ppt_w</p:attrName>
                                        </p:attrNameLst>
                                      </p:cBhvr>
                                      <p:tavLst>
                                        <p:tav tm="0">
                                          <p:val>
                                            <p:strVal val="ppt_w"/>
                                          </p:val>
                                        </p:tav>
                                        <p:tav tm="100000">
                                          <p:val>
                                            <p:fltVal val="0"/>
                                          </p:val>
                                        </p:tav>
                                      </p:tavLst>
                                    </p:anim>
                                    <p:anim calcmode="lin" valueType="num">
                                      <p:cBhvr>
                                        <p:cTn id="179" dur="1000"/>
                                        <p:tgtEl>
                                          <p:spTgt spid="14"/>
                                        </p:tgtEl>
                                        <p:attrNameLst>
                                          <p:attrName>ppt_h</p:attrName>
                                        </p:attrNameLst>
                                      </p:cBhvr>
                                      <p:tavLst>
                                        <p:tav tm="0">
                                          <p:val>
                                            <p:strVal val="ppt_h"/>
                                          </p:val>
                                        </p:tav>
                                        <p:tav tm="100000">
                                          <p:val>
                                            <p:strVal val="ppt_h"/>
                                          </p:val>
                                        </p:tav>
                                      </p:tavLst>
                                    </p:anim>
                                    <p:set>
                                      <p:cBhvr>
                                        <p:cTn id="180" dur="1" fill="hold">
                                          <p:stCondLst>
                                            <p:cond delay="999"/>
                                          </p:stCondLst>
                                        </p:cTn>
                                        <p:tgtEl>
                                          <p:spTgt spid="14"/>
                                        </p:tgtEl>
                                        <p:attrNameLst>
                                          <p:attrName>style.visibility</p:attrName>
                                        </p:attrNameLst>
                                      </p:cBhvr>
                                      <p:to>
                                        <p:strVal val="hidden"/>
                                      </p:to>
                                    </p:set>
                                  </p:childTnLst>
                                </p:cTn>
                              </p:par>
                              <p:par>
                                <p:cTn id="181" presetID="17" presetClass="exit" presetSubtype="10" fill="hold" grpId="4" nodeType="withEffect">
                                  <p:stCondLst>
                                    <p:cond delay="0"/>
                                  </p:stCondLst>
                                  <p:childTnLst>
                                    <p:anim calcmode="lin" valueType="num">
                                      <p:cBhvr>
                                        <p:cTn id="182" dur="1000"/>
                                        <p:tgtEl>
                                          <p:spTgt spid="15"/>
                                        </p:tgtEl>
                                        <p:attrNameLst>
                                          <p:attrName>ppt_w</p:attrName>
                                        </p:attrNameLst>
                                      </p:cBhvr>
                                      <p:tavLst>
                                        <p:tav tm="0">
                                          <p:val>
                                            <p:strVal val="ppt_w"/>
                                          </p:val>
                                        </p:tav>
                                        <p:tav tm="100000">
                                          <p:val>
                                            <p:fltVal val="0"/>
                                          </p:val>
                                        </p:tav>
                                      </p:tavLst>
                                    </p:anim>
                                    <p:anim calcmode="lin" valueType="num">
                                      <p:cBhvr>
                                        <p:cTn id="183" dur="1000"/>
                                        <p:tgtEl>
                                          <p:spTgt spid="15"/>
                                        </p:tgtEl>
                                        <p:attrNameLst>
                                          <p:attrName>ppt_h</p:attrName>
                                        </p:attrNameLst>
                                      </p:cBhvr>
                                      <p:tavLst>
                                        <p:tav tm="0">
                                          <p:val>
                                            <p:strVal val="ppt_h"/>
                                          </p:val>
                                        </p:tav>
                                        <p:tav tm="100000">
                                          <p:val>
                                            <p:strVal val="ppt_h"/>
                                          </p:val>
                                        </p:tav>
                                      </p:tavLst>
                                    </p:anim>
                                    <p:set>
                                      <p:cBhvr>
                                        <p:cTn id="184" dur="1" fill="hold">
                                          <p:stCondLst>
                                            <p:cond delay="999"/>
                                          </p:stCondLst>
                                        </p:cTn>
                                        <p:tgtEl>
                                          <p:spTgt spid="15"/>
                                        </p:tgtEl>
                                        <p:attrNameLst>
                                          <p:attrName>style.visibility</p:attrName>
                                        </p:attrNameLst>
                                      </p:cBhvr>
                                      <p:to>
                                        <p:strVal val="hidden"/>
                                      </p:to>
                                    </p:set>
                                  </p:childTnLst>
                                </p:cTn>
                              </p:par>
                              <p:par>
                                <p:cTn id="185" presetID="17" presetClass="exit" presetSubtype="10" fill="hold" grpId="5" nodeType="withEffect">
                                  <p:stCondLst>
                                    <p:cond delay="0"/>
                                  </p:stCondLst>
                                  <p:childTnLst>
                                    <p:anim calcmode="lin" valueType="num">
                                      <p:cBhvr>
                                        <p:cTn id="186" dur="1000"/>
                                        <p:tgtEl>
                                          <p:spTgt spid="16"/>
                                        </p:tgtEl>
                                        <p:attrNameLst>
                                          <p:attrName>ppt_w</p:attrName>
                                        </p:attrNameLst>
                                      </p:cBhvr>
                                      <p:tavLst>
                                        <p:tav tm="0">
                                          <p:val>
                                            <p:strVal val="ppt_w"/>
                                          </p:val>
                                        </p:tav>
                                        <p:tav tm="100000">
                                          <p:val>
                                            <p:fltVal val="0"/>
                                          </p:val>
                                        </p:tav>
                                      </p:tavLst>
                                    </p:anim>
                                    <p:anim calcmode="lin" valueType="num">
                                      <p:cBhvr>
                                        <p:cTn id="187" dur="1000"/>
                                        <p:tgtEl>
                                          <p:spTgt spid="16"/>
                                        </p:tgtEl>
                                        <p:attrNameLst>
                                          <p:attrName>ppt_h</p:attrName>
                                        </p:attrNameLst>
                                      </p:cBhvr>
                                      <p:tavLst>
                                        <p:tav tm="0">
                                          <p:val>
                                            <p:strVal val="ppt_h"/>
                                          </p:val>
                                        </p:tav>
                                        <p:tav tm="100000">
                                          <p:val>
                                            <p:strVal val="ppt_h"/>
                                          </p:val>
                                        </p:tav>
                                      </p:tavLst>
                                    </p:anim>
                                    <p:set>
                                      <p:cBhvr>
                                        <p:cTn id="188"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89" restart="whenNotActive" fill="hold" evtFilter="cancelBubble" nodeType="interactiveSeq">
                <p:stCondLst>
                  <p:cond evt="onClick" delay="0">
                    <p:tgtEl>
                      <p:spTgt spid="12"/>
                    </p:tgtEl>
                  </p:cond>
                </p:stCondLst>
                <p:endSync evt="end" delay="0">
                  <p:rtn val="all"/>
                </p:endSync>
                <p:childTnLst>
                  <p:par>
                    <p:cTn id="190" fill="hold">
                      <p:stCondLst>
                        <p:cond delay="0"/>
                      </p:stCondLst>
                      <p:childTnLst>
                        <p:par>
                          <p:cTn id="191" fill="hold">
                            <p:stCondLst>
                              <p:cond delay="0"/>
                            </p:stCondLst>
                            <p:childTnLst>
                              <p:par>
                                <p:cTn id="192" presetID="0" presetClass="path" presetSubtype="0" accel="50000" decel="50000" fill="hold" grpId="5" nodeType="afterEffect">
                                  <p:stCondLst>
                                    <p:cond delay="0"/>
                                  </p:stCondLst>
                                  <p:childTnLst>
                                    <p:animMotion origin="layout" path="M -2.5E-6 3.7037E-6 L 0.01962 -0.32014 " pathEditMode="relative" rAng="0" ptsTypes="AA">
                                      <p:cBhvr>
                                        <p:cTn id="193" dur="2000" fill="hold"/>
                                        <p:tgtEl>
                                          <p:spTgt spid="12"/>
                                        </p:tgtEl>
                                        <p:attrNameLst>
                                          <p:attrName>ppt_x</p:attrName>
                                          <p:attrName>ppt_y</p:attrName>
                                        </p:attrNameLst>
                                      </p:cBhvr>
                                      <p:rCtr x="10" y="-160"/>
                                    </p:animMotion>
                                  </p:childTnLst>
                                </p:cTn>
                              </p:par>
                              <p:par>
                                <p:cTn id="194" presetID="17" presetClass="exit" presetSubtype="10" fill="hold" grpId="5" nodeType="withEffect">
                                  <p:stCondLst>
                                    <p:cond delay="0"/>
                                  </p:stCondLst>
                                  <p:childTnLst>
                                    <p:anim calcmode="lin" valueType="num">
                                      <p:cBhvr>
                                        <p:cTn id="195" dur="1000"/>
                                        <p:tgtEl>
                                          <p:spTgt spid="13"/>
                                        </p:tgtEl>
                                        <p:attrNameLst>
                                          <p:attrName>ppt_w</p:attrName>
                                        </p:attrNameLst>
                                      </p:cBhvr>
                                      <p:tavLst>
                                        <p:tav tm="0">
                                          <p:val>
                                            <p:strVal val="ppt_w"/>
                                          </p:val>
                                        </p:tav>
                                        <p:tav tm="100000">
                                          <p:val>
                                            <p:fltVal val="0"/>
                                          </p:val>
                                        </p:tav>
                                      </p:tavLst>
                                    </p:anim>
                                    <p:anim calcmode="lin" valueType="num">
                                      <p:cBhvr>
                                        <p:cTn id="196" dur="1000"/>
                                        <p:tgtEl>
                                          <p:spTgt spid="13"/>
                                        </p:tgtEl>
                                        <p:attrNameLst>
                                          <p:attrName>ppt_h</p:attrName>
                                        </p:attrNameLst>
                                      </p:cBhvr>
                                      <p:tavLst>
                                        <p:tav tm="0">
                                          <p:val>
                                            <p:strVal val="ppt_h"/>
                                          </p:val>
                                        </p:tav>
                                        <p:tav tm="100000">
                                          <p:val>
                                            <p:strVal val="ppt_h"/>
                                          </p:val>
                                        </p:tav>
                                      </p:tavLst>
                                    </p:anim>
                                    <p:set>
                                      <p:cBhvr>
                                        <p:cTn id="197" dur="1" fill="hold">
                                          <p:stCondLst>
                                            <p:cond delay="999"/>
                                          </p:stCondLst>
                                        </p:cTn>
                                        <p:tgtEl>
                                          <p:spTgt spid="13"/>
                                        </p:tgtEl>
                                        <p:attrNameLst>
                                          <p:attrName>style.visibility</p:attrName>
                                        </p:attrNameLst>
                                      </p:cBhvr>
                                      <p:to>
                                        <p:strVal val="hidden"/>
                                      </p:to>
                                    </p:set>
                                  </p:childTnLst>
                                </p:cTn>
                              </p:par>
                              <p:par>
                                <p:cTn id="198" presetID="17" presetClass="exit" presetSubtype="10" fill="hold" grpId="5" nodeType="withEffect">
                                  <p:stCondLst>
                                    <p:cond delay="0"/>
                                  </p:stCondLst>
                                  <p:childTnLst>
                                    <p:anim calcmode="lin" valueType="num">
                                      <p:cBhvr>
                                        <p:cTn id="199" dur="1000"/>
                                        <p:tgtEl>
                                          <p:spTgt spid="14"/>
                                        </p:tgtEl>
                                        <p:attrNameLst>
                                          <p:attrName>ppt_w</p:attrName>
                                        </p:attrNameLst>
                                      </p:cBhvr>
                                      <p:tavLst>
                                        <p:tav tm="0">
                                          <p:val>
                                            <p:strVal val="ppt_w"/>
                                          </p:val>
                                        </p:tav>
                                        <p:tav tm="100000">
                                          <p:val>
                                            <p:fltVal val="0"/>
                                          </p:val>
                                        </p:tav>
                                      </p:tavLst>
                                    </p:anim>
                                    <p:anim calcmode="lin" valueType="num">
                                      <p:cBhvr>
                                        <p:cTn id="200" dur="1000"/>
                                        <p:tgtEl>
                                          <p:spTgt spid="14"/>
                                        </p:tgtEl>
                                        <p:attrNameLst>
                                          <p:attrName>ppt_h</p:attrName>
                                        </p:attrNameLst>
                                      </p:cBhvr>
                                      <p:tavLst>
                                        <p:tav tm="0">
                                          <p:val>
                                            <p:strVal val="ppt_h"/>
                                          </p:val>
                                        </p:tav>
                                        <p:tav tm="100000">
                                          <p:val>
                                            <p:strVal val="ppt_h"/>
                                          </p:val>
                                        </p:tav>
                                      </p:tavLst>
                                    </p:anim>
                                    <p:set>
                                      <p:cBhvr>
                                        <p:cTn id="201" dur="1" fill="hold">
                                          <p:stCondLst>
                                            <p:cond delay="999"/>
                                          </p:stCondLst>
                                        </p:cTn>
                                        <p:tgtEl>
                                          <p:spTgt spid="14"/>
                                        </p:tgtEl>
                                        <p:attrNameLst>
                                          <p:attrName>style.visibility</p:attrName>
                                        </p:attrNameLst>
                                      </p:cBhvr>
                                      <p:to>
                                        <p:strVal val="hidden"/>
                                      </p:to>
                                    </p:set>
                                  </p:childTnLst>
                                </p:cTn>
                              </p:par>
                              <p:par>
                                <p:cTn id="202" presetID="17" presetClass="exit" presetSubtype="10" fill="hold" grpId="13" nodeType="withEffect">
                                  <p:stCondLst>
                                    <p:cond delay="0"/>
                                  </p:stCondLst>
                                  <p:childTnLst>
                                    <p:anim calcmode="lin" valueType="num">
                                      <p:cBhvr>
                                        <p:cTn id="203" dur="1000"/>
                                        <p:tgtEl>
                                          <p:spTgt spid="9"/>
                                        </p:tgtEl>
                                        <p:attrNameLst>
                                          <p:attrName>ppt_w</p:attrName>
                                        </p:attrNameLst>
                                      </p:cBhvr>
                                      <p:tavLst>
                                        <p:tav tm="0">
                                          <p:val>
                                            <p:strVal val="ppt_w"/>
                                          </p:val>
                                        </p:tav>
                                        <p:tav tm="100000">
                                          <p:val>
                                            <p:fltVal val="0"/>
                                          </p:val>
                                        </p:tav>
                                      </p:tavLst>
                                    </p:anim>
                                    <p:anim calcmode="lin" valueType="num">
                                      <p:cBhvr>
                                        <p:cTn id="204" dur="1000"/>
                                        <p:tgtEl>
                                          <p:spTgt spid="9"/>
                                        </p:tgtEl>
                                        <p:attrNameLst>
                                          <p:attrName>ppt_h</p:attrName>
                                        </p:attrNameLst>
                                      </p:cBhvr>
                                      <p:tavLst>
                                        <p:tav tm="0">
                                          <p:val>
                                            <p:strVal val="ppt_h"/>
                                          </p:val>
                                        </p:tav>
                                        <p:tav tm="100000">
                                          <p:val>
                                            <p:strVal val="ppt_h"/>
                                          </p:val>
                                        </p:tav>
                                      </p:tavLst>
                                    </p:anim>
                                    <p:set>
                                      <p:cBhvr>
                                        <p:cTn id="205" dur="1" fill="hold">
                                          <p:stCondLst>
                                            <p:cond delay="999"/>
                                          </p:stCondLst>
                                        </p:cTn>
                                        <p:tgtEl>
                                          <p:spTgt spid="9"/>
                                        </p:tgtEl>
                                        <p:attrNameLst>
                                          <p:attrName>style.visibility</p:attrName>
                                        </p:attrNameLst>
                                      </p:cBhvr>
                                      <p:to>
                                        <p:strVal val="hidden"/>
                                      </p:to>
                                    </p:set>
                                  </p:childTnLst>
                                </p:cTn>
                              </p:par>
                              <p:par>
                                <p:cTn id="206" presetID="17" presetClass="exit" presetSubtype="10" fill="hold" grpId="5" nodeType="withEffect">
                                  <p:stCondLst>
                                    <p:cond delay="0"/>
                                  </p:stCondLst>
                                  <p:childTnLst>
                                    <p:anim calcmode="lin" valueType="num">
                                      <p:cBhvr>
                                        <p:cTn id="207" dur="1000"/>
                                        <p:tgtEl>
                                          <p:spTgt spid="15"/>
                                        </p:tgtEl>
                                        <p:attrNameLst>
                                          <p:attrName>ppt_w</p:attrName>
                                        </p:attrNameLst>
                                      </p:cBhvr>
                                      <p:tavLst>
                                        <p:tav tm="0">
                                          <p:val>
                                            <p:strVal val="ppt_w"/>
                                          </p:val>
                                        </p:tav>
                                        <p:tav tm="100000">
                                          <p:val>
                                            <p:fltVal val="0"/>
                                          </p:val>
                                        </p:tav>
                                      </p:tavLst>
                                    </p:anim>
                                    <p:anim calcmode="lin" valueType="num">
                                      <p:cBhvr>
                                        <p:cTn id="208" dur="1000"/>
                                        <p:tgtEl>
                                          <p:spTgt spid="15"/>
                                        </p:tgtEl>
                                        <p:attrNameLst>
                                          <p:attrName>ppt_h</p:attrName>
                                        </p:attrNameLst>
                                      </p:cBhvr>
                                      <p:tavLst>
                                        <p:tav tm="0">
                                          <p:val>
                                            <p:strVal val="ppt_h"/>
                                          </p:val>
                                        </p:tav>
                                        <p:tav tm="100000">
                                          <p:val>
                                            <p:strVal val="ppt_h"/>
                                          </p:val>
                                        </p:tav>
                                      </p:tavLst>
                                    </p:anim>
                                    <p:set>
                                      <p:cBhvr>
                                        <p:cTn id="209" dur="1" fill="hold">
                                          <p:stCondLst>
                                            <p:cond delay="999"/>
                                          </p:stCondLst>
                                        </p:cTn>
                                        <p:tgtEl>
                                          <p:spTgt spid="15"/>
                                        </p:tgtEl>
                                        <p:attrNameLst>
                                          <p:attrName>style.visibility</p:attrName>
                                        </p:attrNameLst>
                                      </p:cBhvr>
                                      <p:to>
                                        <p:strVal val="hidden"/>
                                      </p:to>
                                    </p:set>
                                  </p:childTnLst>
                                </p:cTn>
                              </p:par>
                              <p:par>
                                <p:cTn id="210" presetID="17" presetClass="exit" presetSubtype="10" fill="hold" grpId="6" nodeType="withEffect">
                                  <p:stCondLst>
                                    <p:cond delay="0"/>
                                  </p:stCondLst>
                                  <p:childTnLst>
                                    <p:anim calcmode="lin" valueType="num">
                                      <p:cBhvr>
                                        <p:cTn id="211" dur="1000"/>
                                        <p:tgtEl>
                                          <p:spTgt spid="16"/>
                                        </p:tgtEl>
                                        <p:attrNameLst>
                                          <p:attrName>ppt_w</p:attrName>
                                        </p:attrNameLst>
                                      </p:cBhvr>
                                      <p:tavLst>
                                        <p:tav tm="0">
                                          <p:val>
                                            <p:strVal val="ppt_w"/>
                                          </p:val>
                                        </p:tav>
                                        <p:tav tm="100000">
                                          <p:val>
                                            <p:fltVal val="0"/>
                                          </p:val>
                                        </p:tav>
                                      </p:tavLst>
                                    </p:anim>
                                    <p:anim calcmode="lin" valueType="num">
                                      <p:cBhvr>
                                        <p:cTn id="212" dur="1000"/>
                                        <p:tgtEl>
                                          <p:spTgt spid="16"/>
                                        </p:tgtEl>
                                        <p:attrNameLst>
                                          <p:attrName>ppt_h</p:attrName>
                                        </p:attrNameLst>
                                      </p:cBhvr>
                                      <p:tavLst>
                                        <p:tav tm="0">
                                          <p:val>
                                            <p:strVal val="ppt_h"/>
                                          </p:val>
                                        </p:tav>
                                        <p:tav tm="100000">
                                          <p:val>
                                            <p:strVal val="ppt_h"/>
                                          </p:val>
                                        </p:tav>
                                      </p:tavLst>
                                    </p:anim>
                                    <p:set>
                                      <p:cBhvr>
                                        <p:cTn id="213" dur="1" fill="hold">
                                          <p:stCondLst>
                                            <p:cond delay="999"/>
                                          </p:stCondLst>
                                        </p:cTn>
                                        <p:tgtEl>
                                          <p:spTgt spid="16"/>
                                        </p:tgtEl>
                                        <p:attrNameLst>
                                          <p:attrName>style.visibility</p:attrName>
                                        </p:attrNameLst>
                                      </p:cBhvr>
                                      <p:to>
                                        <p:strVal val="hidden"/>
                                      </p:to>
                                    </p:set>
                                  </p:childTnLst>
                                </p:cTn>
                              </p:par>
                              <p:par>
                                <p:cTn id="214" presetID="17" presetClass="exit" presetSubtype="10" fill="hold" grpId="5" nodeType="withEffect">
                                  <p:stCondLst>
                                    <p:cond delay="0"/>
                                  </p:stCondLst>
                                  <p:childTnLst>
                                    <p:anim calcmode="lin" valueType="num">
                                      <p:cBhvr>
                                        <p:cTn id="215" dur="1000"/>
                                        <p:tgtEl>
                                          <p:spTgt spid="10"/>
                                        </p:tgtEl>
                                        <p:attrNameLst>
                                          <p:attrName>ppt_w</p:attrName>
                                        </p:attrNameLst>
                                      </p:cBhvr>
                                      <p:tavLst>
                                        <p:tav tm="0">
                                          <p:val>
                                            <p:strVal val="ppt_w"/>
                                          </p:val>
                                        </p:tav>
                                        <p:tav tm="100000">
                                          <p:val>
                                            <p:fltVal val="0"/>
                                          </p:val>
                                        </p:tav>
                                      </p:tavLst>
                                    </p:anim>
                                    <p:anim calcmode="lin" valueType="num">
                                      <p:cBhvr>
                                        <p:cTn id="216" dur="1000"/>
                                        <p:tgtEl>
                                          <p:spTgt spid="10"/>
                                        </p:tgtEl>
                                        <p:attrNameLst>
                                          <p:attrName>ppt_h</p:attrName>
                                        </p:attrNameLst>
                                      </p:cBhvr>
                                      <p:tavLst>
                                        <p:tav tm="0">
                                          <p:val>
                                            <p:strVal val="ppt_h"/>
                                          </p:val>
                                        </p:tav>
                                        <p:tav tm="100000">
                                          <p:val>
                                            <p:strVal val="ppt_h"/>
                                          </p:val>
                                        </p:tav>
                                      </p:tavLst>
                                    </p:anim>
                                    <p:set>
                                      <p:cBhvr>
                                        <p:cTn id="217" dur="1" fill="hold">
                                          <p:stCondLst>
                                            <p:cond delay="999"/>
                                          </p:stCondLst>
                                        </p:cTn>
                                        <p:tgtEl>
                                          <p:spTgt spid="10"/>
                                        </p:tgtEl>
                                        <p:attrNameLst>
                                          <p:attrName>style.visibility</p:attrName>
                                        </p:attrNameLst>
                                      </p:cBhvr>
                                      <p:to>
                                        <p:strVal val="hidden"/>
                                      </p:to>
                                    </p:set>
                                  </p:childTnLst>
                                </p:cTn>
                              </p:par>
                              <p:par>
                                <p:cTn id="218" presetID="17" presetClass="exit" presetSubtype="10" fill="hold" grpId="5" nodeType="withEffect">
                                  <p:stCondLst>
                                    <p:cond delay="0"/>
                                  </p:stCondLst>
                                  <p:childTnLst>
                                    <p:anim calcmode="lin" valueType="num">
                                      <p:cBhvr>
                                        <p:cTn id="219" dur="1000"/>
                                        <p:tgtEl>
                                          <p:spTgt spid="11"/>
                                        </p:tgtEl>
                                        <p:attrNameLst>
                                          <p:attrName>ppt_w</p:attrName>
                                        </p:attrNameLst>
                                      </p:cBhvr>
                                      <p:tavLst>
                                        <p:tav tm="0">
                                          <p:val>
                                            <p:strVal val="ppt_w"/>
                                          </p:val>
                                        </p:tav>
                                        <p:tav tm="100000">
                                          <p:val>
                                            <p:fltVal val="0"/>
                                          </p:val>
                                        </p:tav>
                                      </p:tavLst>
                                    </p:anim>
                                    <p:anim calcmode="lin" valueType="num">
                                      <p:cBhvr>
                                        <p:cTn id="220" dur="1000"/>
                                        <p:tgtEl>
                                          <p:spTgt spid="11"/>
                                        </p:tgtEl>
                                        <p:attrNameLst>
                                          <p:attrName>ppt_h</p:attrName>
                                        </p:attrNameLst>
                                      </p:cBhvr>
                                      <p:tavLst>
                                        <p:tav tm="0">
                                          <p:val>
                                            <p:strVal val="ppt_h"/>
                                          </p:val>
                                        </p:tav>
                                        <p:tav tm="100000">
                                          <p:val>
                                            <p:strVal val="ppt_h"/>
                                          </p:val>
                                        </p:tav>
                                      </p:tavLst>
                                    </p:anim>
                                    <p:set>
                                      <p:cBhvr>
                                        <p:cTn id="221" dur="1" fill="hold">
                                          <p:stCondLst>
                                            <p:cond delay="999"/>
                                          </p:stCondLst>
                                        </p:cTn>
                                        <p:tgtEl>
                                          <p:spTgt spid="11"/>
                                        </p:tgtEl>
                                        <p:attrNameLst>
                                          <p:attrName>style.visibility</p:attrName>
                                        </p:attrNameLst>
                                      </p:cBhvr>
                                      <p:to>
                                        <p:strVal val="hidden"/>
                                      </p:to>
                                    </p:set>
                                  </p:childTnLst>
                                </p:cTn>
                              </p:par>
                              <p:par>
                                <p:cTn id="222" presetID="17" presetClass="exit" presetSubtype="10" fill="hold" grpId="5" nodeType="withEffect">
                                  <p:stCondLst>
                                    <p:cond delay="0"/>
                                  </p:stCondLst>
                                  <p:childTnLst>
                                    <p:anim calcmode="lin" valueType="num">
                                      <p:cBhvr>
                                        <p:cTn id="223" dur="1000"/>
                                        <p:tgtEl>
                                          <p:spTgt spid="17"/>
                                        </p:tgtEl>
                                        <p:attrNameLst>
                                          <p:attrName>ppt_w</p:attrName>
                                        </p:attrNameLst>
                                      </p:cBhvr>
                                      <p:tavLst>
                                        <p:tav tm="0">
                                          <p:val>
                                            <p:strVal val="ppt_w"/>
                                          </p:val>
                                        </p:tav>
                                        <p:tav tm="100000">
                                          <p:val>
                                            <p:fltVal val="0"/>
                                          </p:val>
                                        </p:tav>
                                      </p:tavLst>
                                    </p:anim>
                                    <p:anim calcmode="lin" valueType="num">
                                      <p:cBhvr>
                                        <p:cTn id="224" dur="1000"/>
                                        <p:tgtEl>
                                          <p:spTgt spid="17"/>
                                        </p:tgtEl>
                                        <p:attrNameLst>
                                          <p:attrName>ppt_h</p:attrName>
                                        </p:attrNameLst>
                                      </p:cBhvr>
                                      <p:tavLst>
                                        <p:tav tm="0">
                                          <p:val>
                                            <p:strVal val="ppt_h"/>
                                          </p:val>
                                        </p:tav>
                                        <p:tav tm="100000">
                                          <p:val>
                                            <p:strVal val="ppt_h"/>
                                          </p:val>
                                        </p:tav>
                                      </p:tavLst>
                                    </p:anim>
                                    <p:set>
                                      <p:cBhvr>
                                        <p:cTn id="225"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26" restart="whenNotActive" fill="hold" evtFilter="cancelBubble" nodeType="interactiveSeq">
                <p:stCondLst>
                  <p:cond evt="onClick" delay="0">
                    <p:tgtEl>
                      <p:spTgt spid="10"/>
                    </p:tgtEl>
                  </p:cond>
                </p:stCondLst>
                <p:endSync evt="end" delay="0">
                  <p:rtn val="all"/>
                </p:endSync>
                <p:childTnLst>
                  <p:par>
                    <p:cTn id="227" fill="hold">
                      <p:stCondLst>
                        <p:cond delay="0"/>
                      </p:stCondLst>
                      <p:childTnLst>
                        <p:par>
                          <p:cTn id="228" fill="hold">
                            <p:stCondLst>
                              <p:cond delay="0"/>
                            </p:stCondLst>
                            <p:childTnLst>
                              <p:par>
                                <p:cTn id="229" presetID="0" presetClass="path" presetSubtype="0" accel="50000" decel="50000" fill="hold" grpId="7" nodeType="afterEffect">
                                  <p:stCondLst>
                                    <p:cond delay="0"/>
                                  </p:stCondLst>
                                  <p:childTnLst>
                                    <p:animMotion origin="layout" path="M 0 0 L 0.37014 -0.30439 " pathEditMode="relative" ptsTypes="AA">
                                      <p:cBhvr>
                                        <p:cTn id="230" dur="2000" fill="hold"/>
                                        <p:tgtEl>
                                          <p:spTgt spid="10"/>
                                        </p:tgtEl>
                                        <p:attrNameLst>
                                          <p:attrName>ppt_x</p:attrName>
                                          <p:attrName>ppt_y</p:attrName>
                                        </p:attrNameLst>
                                      </p:cBhvr>
                                    </p:animMotion>
                                  </p:childTnLst>
                                </p:cTn>
                              </p:par>
                              <p:par>
                                <p:cTn id="231" presetID="17" presetClass="exit" presetSubtype="10" fill="hold" grpId="6" nodeType="withEffect">
                                  <p:stCondLst>
                                    <p:cond delay="0"/>
                                  </p:stCondLst>
                                  <p:childTnLst>
                                    <p:anim calcmode="lin" valueType="num">
                                      <p:cBhvr>
                                        <p:cTn id="232" dur="1000"/>
                                        <p:tgtEl>
                                          <p:spTgt spid="13"/>
                                        </p:tgtEl>
                                        <p:attrNameLst>
                                          <p:attrName>ppt_w</p:attrName>
                                        </p:attrNameLst>
                                      </p:cBhvr>
                                      <p:tavLst>
                                        <p:tav tm="0">
                                          <p:val>
                                            <p:strVal val="ppt_w"/>
                                          </p:val>
                                        </p:tav>
                                        <p:tav tm="100000">
                                          <p:val>
                                            <p:fltVal val="0"/>
                                          </p:val>
                                        </p:tav>
                                      </p:tavLst>
                                    </p:anim>
                                    <p:anim calcmode="lin" valueType="num">
                                      <p:cBhvr>
                                        <p:cTn id="233" dur="1000"/>
                                        <p:tgtEl>
                                          <p:spTgt spid="13"/>
                                        </p:tgtEl>
                                        <p:attrNameLst>
                                          <p:attrName>ppt_h</p:attrName>
                                        </p:attrNameLst>
                                      </p:cBhvr>
                                      <p:tavLst>
                                        <p:tav tm="0">
                                          <p:val>
                                            <p:strVal val="ppt_h"/>
                                          </p:val>
                                        </p:tav>
                                        <p:tav tm="100000">
                                          <p:val>
                                            <p:strVal val="ppt_h"/>
                                          </p:val>
                                        </p:tav>
                                      </p:tavLst>
                                    </p:anim>
                                    <p:set>
                                      <p:cBhvr>
                                        <p:cTn id="234" dur="1" fill="hold">
                                          <p:stCondLst>
                                            <p:cond delay="999"/>
                                          </p:stCondLst>
                                        </p:cTn>
                                        <p:tgtEl>
                                          <p:spTgt spid="13"/>
                                        </p:tgtEl>
                                        <p:attrNameLst>
                                          <p:attrName>style.visibility</p:attrName>
                                        </p:attrNameLst>
                                      </p:cBhvr>
                                      <p:to>
                                        <p:strVal val="hidden"/>
                                      </p:to>
                                    </p:set>
                                  </p:childTnLst>
                                </p:cTn>
                              </p:par>
                              <p:par>
                                <p:cTn id="235" presetID="17" presetClass="exit" presetSubtype="10" fill="hold" grpId="6" nodeType="withEffect">
                                  <p:stCondLst>
                                    <p:cond delay="0"/>
                                  </p:stCondLst>
                                  <p:childTnLst>
                                    <p:anim calcmode="lin" valueType="num">
                                      <p:cBhvr>
                                        <p:cTn id="236" dur="1000"/>
                                        <p:tgtEl>
                                          <p:spTgt spid="14"/>
                                        </p:tgtEl>
                                        <p:attrNameLst>
                                          <p:attrName>ppt_w</p:attrName>
                                        </p:attrNameLst>
                                      </p:cBhvr>
                                      <p:tavLst>
                                        <p:tav tm="0">
                                          <p:val>
                                            <p:strVal val="ppt_w"/>
                                          </p:val>
                                        </p:tav>
                                        <p:tav tm="100000">
                                          <p:val>
                                            <p:fltVal val="0"/>
                                          </p:val>
                                        </p:tav>
                                      </p:tavLst>
                                    </p:anim>
                                    <p:anim calcmode="lin" valueType="num">
                                      <p:cBhvr>
                                        <p:cTn id="237" dur="1000"/>
                                        <p:tgtEl>
                                          <p:spTgt spid="14"/>
                                        </p:tgtEl>
                                        <p:attrNameLst>
                                          <p:attrName>ppt_h</p:attrName>
                                        </p:attrNameLst>
                                      </p:cBhvr>
                                      <p:tavLst>
                                        <p:tav tm="0">
                                          <p:val>
                                            <p:strVal val="ppt_h"/>
                                          </p:val>
                                        </p:tav>
                                        <p:tav tm="100000">
                                          <p:val>
                                            <p:strVal val="ppt_h"/>
                                          </p:val>
                                        </p:tav>
                                      </p:tavLst>
                                    </p:anim>
                                    <p:set>
                                      <p:cBhvr>
                                        <p:cTn id="238" dur="1" fill="hold">
                                          <p:stCondLst>
                                            <p:cond delay="999"/>
                                          </p:stCondLst>
                                        </p:cTn>
                                        <p:tgtEl>
                                          <p:spTgt spid="14"/>
                                        </p:tgtEl>
                                        <p:attrNameLst>
                                          <p:attrName>style.visibility</p:attrName>
                                        </p:attrNameLst>
                                      </p:cBhvr>
                                      <p:to>
                                        <p:strVal val="hidden"/>
                                      </p:to>
                                    </p:set>
                                  </p:childTnLst>
                                </p:cTn>
                              </p:par>
                              <p:par>
                                <p:cTn id="239" presetID="17" presetClass="exit" presetSubtype="10" fill="hold" grpId="6" nodeType="withEffect">
                                  <p:stCondLst>
                                    <p:cond delay="0"/>
                                  </p:stCondLst>
                                  <p:childTnLst>
                                    <p:anim calcmode="lin" valueType="num">
                                      <p:cBhvr>
                                        <p:cTn id="240" dur="1000"/>
                                        <p:tgtEl>
                                          <p:spTgt spid="15"/>
                                        </p:tgtEl>
                                        <p:attrNameLst>
                                          <p:attrName>ppt_w</p:attrName>
                                        </p:attrNameLst>
                                      </p:cBhvr>
                                      <p:tavLst>
                                        <p:tav tm="0">
                                          <p:val>
                                            <p:strVal val="ppt_w"/>
                                          </p:val>
                                        </p:tav>
                                        <p:tav tm="100000">
                                          <p:val>
                                            <p:fltVal val="0"/>
                                          </p:val>
                                        </p:tav>
                                      </p:tavLst>
                                    </p:anim>
                                    <p:anim calcmode="lin" valueType="num">
                                      <p:cBhvr>
                                        <p:cTn id="241" dur="1000"/>
                                        <p:tgtEl>
                                          <p:spTgt spid="15"/>
                                        </p:tgtEl>
                                        <p:attrNameLst>
                                          <p:attrName>ppt_h</p:attrName>
                                        </p:attrNameLst>
                                      </p:cBhvr>
                                      <p:tavLst>
                                        <p:tav tm="0">
                                          <p:val>
                                            <p:strVal val="ppt_h"/>
                                          </p:val>
                                        </p:tav>
                                        <p:tav tm="100000">
                                          <p:val>
                                            <p:strVal val="ppt_h"/>
                                          </p:val>
                                        </p:tav>
                                      </p:tavLst>
                                    </p:anim>
                                    <p:set>
                                      <p:cBhvr>
                                        <p:cTn id="242" dur="1" fill="hold">
                                          <p:stCondLst>
                                            <p:cond delay="999"/>
                                          </p:stCondLst>
                                        </p:cTn>
                                        <p:tgtEl>
                                          <p:spTgt spid="15"/>
                                        </p:tgtEl>
                                        <p:attrNameLst>
                                          <p:attrName>style.visibility</p:attrName>
                                        </p:attrNameLst>
                                      </p:cBhvr>
                                      <p:to>
                                        <p:strVal val="hidden"/>
                                      </p:to>
                                    </p:set>
                                  </p:childTnLst>
                                </p:cTn>
                              </p:par>
                              <p:par>
                                <p:cTn id="243" presetID="17" presetClass="exit" presetSubtype="10" fill="hold" grpId="7" nodeType="withEffect">
                                  <p:stCondLst>
                                    <p:cond delay="0"/>
                                  </p:stCondLst>
                                  <p:childTnLst>
                                    <p:anim calcmode="lin" valueType="num">
                                      <p:cBhvr>
                                        <p:cTn id="244" dur="1000"/>
                                        <p:tgtEl>
                                          <p:spTgt spid="16"/>
                                        </p:tgtEl>
                                        <p:attrNameLst>
                                          <p:attrName>ppt_w</p:attrName>
                                        </p:attrNameLst>
                                      </p:cBhvr>
                                      <p:tavLst>
                                        <p:tav tm="0">
                                          <p:val>
                                            <p:strVal val="ppt_w"/>
                                          </p:val>
                                        </p:tav>
                                        <p:tav tm="100000">
                                          <p:val>
                                            <p:fltVal val="0"/>
                                          </p:val>
                                        </p:tav>
                                      </p:tavLst>
                                    </p:anim>
                                    <p:anim calcmode="lin" valueType="num">
                                      <p:cBhvr>
                                        <p:cTn id="245" dur="1000"/>
                                        <p:tgtEl>
                                          <p:spTgt spid="16"/>
                                        </p:tgtEl>
                                        <p:attrNameLst>
                                          <p:attrName>ppt_h</p:attrName>
                                        </p:attrNameLst>
                                      </p:cBhvr>
                                      <p:tavLst>
                                        <p:tav tm="0">
                                          <p:val>
                                            <p:strVal val="ppt_h"/>
                                          </p:val>
                                        </p:tav>
                                        <p:tav tm="100000">
                                          <p:val>
                                            <p:strVal val="ppt_h"/>
                                          </p:val>
                                        </p:tav>
                                      </p:tavLst>
                                    </p:anim>
                                    <p:set>
                                      <p:cBhvr>
                                        <p:cTn id="246" dur="1" fill="hold">
                                          <p:stCondLst>
                                            <p:cond delay="999"/>
                                          </p:stCondLst>
                                        </p:cTn>
                                        <p:tgtEl>
                                          <p:spTgt spid="16"/>
                                        </p:tgtEl>
                                        <p:attrNameLst>
                                          <p:attrName>style.visibility</p:attrName>
                                        </p:attrNameLst>
                                      </p:cBhvr>
                                      <p:to>
                                        <p:strVal val="hidden"/>
                                      </p:to>
                                    </p:set>
                                  </p:childTnLst>
                                </p:cTn>
                              </p:par>
                              <p:par>
                                <p:cTn id="247" presetID="17" presetClass="exit" presetSubtype="10" fill="hold" grpId="14" nodeType="withEffect">
                                  <p:stCondLst>
                                    <p:cond delay="0"/>
                                  </p:stCondLst>
                                  <p:childTnLst>
                                    <p:anim calcmode="lin" valueType="num">
                                      <p:cBhvr>
                                        <p:cTn id="248" dur="1000"/>
                                        <p:tgtEl>
                                          <p:spTgt spid="9"/>
                                        </p:tgtEl>
                                        <p:attrNameLst>
                                          <p:attrName>ppt_w</p:attrName>
                                        </p:attrNameLst>
                                      </p:cBhvr>
                                      <p:tavLst>
                                        <p:tav tm="0">
                                          <p:val>
                                            <p:strVal val="ppt_w"/>
                                          </p:val>
                                        </p:tav>
                                        <p:tav tm="100000">
                                          <p:val>
                                            <p:fltVal val="0"/>
                                          </p:val>
                                        </p:tav>
                                      </p:tavLst>
                                    </p:anim>
                                    <p:anim calcmode="lin" valueType="num">
                                      <p:cBhvr>
                                        <p:cTn id="249" dur="1000"/>
                                        <p:tgtEl>
                                          <p:spTgt spid="9"/>
                                        </p:tgtEl>
                                        <p:attrNameLst>
                                          <p:attrName>ppt_h</p:attrName>
                                        </p:attrNameLst>
                                      </p:cBhvr>
                                      <p:tavLst>
                                        <p:tav tm="0">
                                          <p:val>
                                            <p:strVal val="ppt_h"/>
                                          </p:val>
                                        </p:tav>
                                        <p:tav tm="100000">
                                          <p:val>
                                            <p:strVal val="ppt_h"/>
                                          </p:val>
                                        </p:tav>
                                      </p:tavLst>
                                    </p:anim>
                                    <p:set>
                                      <p:cBhvr>
                                        <p:cTn id="250" dur="1" fill="hold">
                                          <p:stCondLst>
                                            <p:cond delay="999"/>
                                          </p:stCondLst>
                                        </p:cTn>
                                        <p:tgtEl>
                                          <p:spTgt spid="9"/>
                                        </p:tgtEl>
                                        <p:attrNameLst>
                                          <p:attrName>style.visibility</p:attrName>
                                        </p:attrNameLst>
                                      </p:cBhvr>
                                      <p:to>
                                        <p:strVal val="hidden"/>
                                      </p:to>
                                    </p:set>
                                  </p:childTnLst>
                                </p:cTn>
                              </p:par>
                              <p:par>
                                <p:cTn id="251" presetID="17" presetClass="exit" presetSubtype="10" fill="hold" grpId="6" nodeType="withEffect">
                                  <p:stCondLst>
                                    <p:cond delay="0"/>
                                  </p:stCondLst>
                                  <p:childTnLst>
                                    <p:anim calcmode="lin" valueType="num">
                                      <p:cBhvr>
                                        <p:cTn id="252" dur="1000"/>
                                        <p:tgtEl>
                                          <p:spTgt spid="17"/>
                                        </p:tgtEl>
                                        <p:attrNameLst>
                                          <p:attrName>ppt_w</p:attrName>
                                        </p:attrNameLst>
                                      </p:cBhvr>
                                      <p:tavLst>
                                        <p:tav tm="0">
                                          <p:val>
                                            <p:strVal val="ppt_w"/>
                                          </p:val>
                                        </p:tav>
                                        <p:tav tm="100000">
                                          <p:val>
                                            <p:fltVal val="0"/>
                                          </p:val>
                                        </p:tav>
                                      </p:tavLst>
                                    </p:anim>
                                    <p:anim calcmode="lin" valueType="num">
                                      <p:cBhvr>
                                        <p:cTn id="253" dur="1000"/>
                                        <p:tgtEl>
                                          <p:spTgt spid="17"/>
                                        </p:tgtEl>
                                        <p:attrNameLst>
                                          <p:attrName>ppt_h</p:attrName>
                                        </p:attrNameLst>
                                      </p:cBhvr>
                                      <p:tavLst>
                                        <p:tav tm="0">
                                          <p:val>
                                            <p:strVal val="ppt_h"/>
                                          </p:val>
                                        </p:tav>
                                        <p:tav tm="100000">
                                          <p:val>
                                            <p:strVal val="ppt_h"/>
                                          </p:val>
                                        </p:tav>
                                      </p:tavLst>
                                    </p:anim>
                                    <p:set>
                                      <p:cBhvr>
                                        <p:cTn id="254" dur="1" fill="hold">
                                          <p:stCondLst>
                                            <p:cond delay="999"/>
                                          </p:stCondLst>
                                        </p:cTn>
                                        <p:tgtEl>
                                          <p:spTgt spid="17"/>
                                        </p:tgtEl>
                                        <p:attrNameLst>
                                          <p:attrName>style.visibility</p:attrName>
                                        </p:attrNameLst>
                                      </p:cBhvr>
                                      <p:to>
                                        <p:strVal val="hidden"/>
                                      </p:to>
                                    </p:set>
                                  </p:childTnLst>
                                </p:cTn>
                              </p:par>
                              <p:par>
                                <p:cTn id="255" presetID="17" presetClass="exit" presetSubtype="10" fill="hold" grpId="9" nodeType="withEffect">
                                  <p:stCondLst>
                                    <p:cond delay="0"/>
                                  </p:stCondLst>
                                  <p:childTnLst>
                                    <p:anim calcmode="lin" valueType="num">
                                      <p:cBhvr>
                                        <p:cTn id="256" dur="1000"/>
                                        <p:tgtEl>
                                          <p:spTgt spid="12"/>
                                        </p:tgtEl>
                                        <p:attrNameLst>
                                          <p:attrName>ppt_w</p:attrName>
                                        </p:attrNameLst>
                                      </p:cBhvr>
                                      <p:tavLst>
                                        <p:tav tm="0">
                                          <p:val>
                                            <p:strVal val="ppt_w"/>
                                          </p:val>
                                        </p:tav>
                                        <p:tav tm="100000">
                                          <p:val>
                                            <p:fltVal val="0"/>
                                          </p:val>
                                        </p:tav>
                                      </p:tavLst>
                                    </p:anim>
                                    <p:anim calcmode="lin" valueType="num">
                                      <p:cBhvr>
                                        <p:cTn id="257" dur="1000"/>
                                        <p:tgtEl>
                                          <p:spTgt spid="12"/>
                                        </p:tgtEl>
                                        <p:attrNameLst>
                                          <p:attrName>ppt_h</p:attrName>
                                        </p:attrNameLst>
                                      </p:cBhvr>
                                      <p:tavLst>
                                        <p:tav tm="0">
                                          <p:val>
                                            <p:strVal val="ppt_h"/>
                                          </p:val>
                                        </p:tav>
                                        <p:tav tm="100000">
                                          <p:val>
                                            <p:strVal val="ppt_h"/>
                                          </p:val>
                                        </p:tav>
                                      </p:tavLst>
                                    </p:anim>
                                    <p:set>
                                      <p:cBhvr>
                                        <p:cTn id="258" dur="1" fill="hold">
                                          <p:stCondLst>
                                            <p:cond delay="999"/>
                                          </p:stCondLst>
                                        </p:cTn>
                                        <p:tgtEl>
                                          <p:spTgt spid="12"/>
                                        </p:tgtEl>
                                        <p:attrNameLst>
                                          <p:attrName>style.visibility</p:attrName>
                                        </p:attrNameLst>
                                      </p:cBhvr>
                                      <p:to>
                                        <p:strVal val="hidden"/>
                                      </p:to>
                                    </p:set>
                                  </p:childTnLst>
                                </p:cTn>
                              </p:par>
                              <p:par>
                                <p:cTn id="259" presetID="17" presetClass="exit" presetSubtype="10" fill="hold" grpId="8" nodeType="withEffect">
                                  <p:stCondLst>
                                    <p:cond delay="0"/>
                                  </p:stCondLst>
                                  <p:childTnLst>
                                    <p:anim calcmode="lin" valueType="num">
                                      <p:cBhvr>
                                        <p:cTn id="260" dur="1000"/>
                                        <p:tgtEl>
                                          <p:spTgt spid="11"/>
                                        </p:tgtEl>
                                        <p:attrNameLst>
                                          <p:attrName>ppt_w</p:attrName>
                                        </p:attrNameLst>
                                      </p:cBhvr>
                                      <p:tavLst>
                                        <p:tav tm="0">
                                          <p:val>
                                            <p:strVal val="ppt_w"/>
                                          </p:val>
                                        </p:tav>
                                        <p:tav tm="100000">
                                          <p:val>
                                            <p:fltVal val="0"/>
                                          </p:val>
                                        </p:tav>
                                      </p:tavLst>
                                    </p:anim>
                                    <p:anim calcmode="lin" valueType="num">
                                      <p:cBhvr>
                                        <p:cTn id="261" dur="1000"/>
                                        <p:tgtEl>
                                          <p:spTgt spid="11"/>
                                        </p:tgtEl>
                                        <p:attrNameLst>
                                          <p:attrName>ppt_h</p:attrName>
                                        </p:attrNameLst>
                                      </p:cBhvr>
                                      <p:tavLst>
                                        <p:tav tm="0">
                                          <p:val>
                                            <p:strVal val="ppt_h"/>
                                          </p:val>
                                        </p:tav>
                                        <p:tav tm="100000">
                                          <p:val>
                                            <p:strVal val="ppt_h"/>
                                          </p:val>
                                        </p:tav>
                                      </p:tavLst>
                                    </p:anim>
                                    <p:set>
                                      <p:cBhvr>
                                        <p:cTn id="26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3" restart="whenNotActive" fill="hold" evtFilter="cancelBubble" nodeType="interactiveSeq">
                <p:stCondLst>
                  <p:cond evt="onClick" delay="0">
                    <p:tgtEl>
                      <p:spTgt spid="11"/>
                    </p:tgtEl>
                  </p:cond>
                </p:stCondLst>
                <p:endSync evt="end" delay="0">
                  <p:rtn val="all"/>
                </p:endSync>
                <p:childTnLst>
                  <p:par>
                    <p:cTn id="264" fill="hold">
                      <p:stCondLst>
                        <p:cond delay="0"/>
                      </p:stCondLst>
                      <p:childTnLst>
                        <p:par>
                          <p:cTn id="265" fill="hold">
                            <p:stCondLst>
                              <p:cond delay="0"/>
                            </p:stCondLst>
                            <p:childTnLst>
                              <p:par>
                                <p:cTn id="266" presetID="0" presetClass="path" presetSubtype="0" accel="50000" decel="50000" fill="hold" grpId="10" nodeType="afterEffect">
                                  <p:stCondLst>
                                    <p:cond delay="0"/>
                                  </p:stCondLst>
                                  <p:childTnLst>
                                    <p:animMotion origin="layout" path="M 0 0 L 0.20486 -0.31504 " pathEditMode="relative" ptsTypes="AA">
                                      <p:cBhvr>
                                        <p:cTn id="267" dur="2000" fill="hold"/>
                                        <p:tgtEl>
                                          <p:spTgt spid="11"/>
                                        </p:tgtEl>
                                        <p:attrNameLst>
                                          <p:attrName>ppt_x</p:attrName>
                                          <p:attrName>ppt_y</p:attrName>
                                        </p:attrNameLst>
                                      </p:cBhvr>
                                    </p:animMotion>
                                  </p:childTnLst>
                                </p:cTn>
                              </p:par>
                              <p:par>
                                <p:cTn id="268" presetID="17" presetClass="exit" presetSubtype="10" fill="hold" grpId="7" nodeType="withEffect">
                                  <p:stCondLst>
                                    <p:cond delay="0"/>
                                  </p:stCondLst>
                                  <p:childTnLst>
                                    <p:anim calcmode="lin" valueType="num">
                                      <p:cBhvr>
                                        <p:cTn id="269" dur="1000"/>
                                        <p:tgtEl>
                                          <p:spTgt spid="13"/>
                                        </p:tgtEl>
                                        <p:attrNameLst>
                                          <p:attrName>ppt_w</p:attrName>
                                        </p:attrNameLst>
                                      </p:cBhvr>
                                      <p:tavLst>
                                        <p:tav tm="0">
                                          <p:val>
                                            <p:strVal val="ppt_w"/>
                                          </p:val>
                                        </p:tav>
                                        <p:tav tm="100000">
                                          <p:val>
                                            <p:fltVal val="0"/>
                                          </p:val>
                                        </p:tav>
                                      </p:tavLst>
                                    </p:anim>
                                    <p:anim calcmode="lin" valueType="num">
                                      <p:cBhvr>
                                        <p:cTn id="270" dur="1000"/>
                                        <p:tgtEl>
                                          <p:spTgt spid="13"/>
                                        </p:tgtEl>
                                        <p:attrNameLst>
                                          <p:attrName>ppt_h</p:attrName>
                                        </p:attrNameLst>
                                      </p:cBhvr>
                                      <p:tavLst>
                                        <p:tav tm="0">
                                          <p:val>
                                            <p:strVal val="ppt_h"/>
                                          </p:val>
                                        </p:tav>
                                        <p:tav tm="100000">
                                          <p:val>
                                            <p:strVal val="ppt_h"/>
                                          </p:val>
                                        </p:tav>
                                      </p:tavLst>
                                    </p:anim>
                                    <p:set>
                                      <p:cBhvr>
                                        <p:cTn id="271" dur="1" fill="hold">
                                          <p:stCondLst>
                                            <p:cond delay="999"/>
                                          </p:stCondLst>
                                        </p:cTn>
                                        <p:tgtEl>
                                          <p:spTgt spid="13"/>
                                        </p:tgtEl>
                                        <p:attrNameLst>
                                          <p:attrName>style.visibility</p:attrName>
                                        </p:attrNameLst>
                                      </p:cBhvr>
                                      <p:to>
                                        <p:strVal val="hidden"/>
                                      </p:to>
                                    </p:set>
                                  </p:childTnLst>
                                </p:cTn>
                              </p:par>
                              <p:par>
                                <p:cTn id="272" presetID="17" presetClass="exit" presetSubtype="10" fill="hold" grpId="7" nodeType="withEffect">
                                  <p:stCondLst>
                                    <p:cond delay="0"/>
                                  </p:stCondLst>
                                  <p:childTnLst>
                                    <p:anim calcmode="lin" valueType="num">
                                      <p:cBhvr>
                                        <p:cTn id="273" dur="1000"/>
                                        <p:tgtEl>
                                          <p:spTgt spid="14"/>
                                        </p:tgtEl>
                                        <p:attrNameLst>
                                          <p:attrName>ppt_w</p:attrName>
                                        </p:attrNameLst>
                                      </p:cBhvr>
                                      <p:tavLst>
                                        <p:tav tm="0">
                                          <p:val>
                                            <p:strVal val="ppt_w"/>
                                          </p:val>
                                        </p:tav>
                                        <p:tav tm="100000">
                                          <p:val>
                                            <p:fltVal val="0"/>
                                          </p:val>
                                        </p:tav>
                                      </p:tavLst>
                                    </p:anim>
                                    <p:anim calcmode="lin" valueType="num">
                                      <p:cBhvr>
                                        <p:cTn id="274" dur="1000"/>
                                        <p:tgtEl>
                                          <p:spTgt spid="14"/>
                                        </p:tgtEl>
                                        <p:attrNameLst>
                                          <p:attrName>ppt_h</p:attrName>
                                        </p:attrNameLst>
                                      </p:cBhvr>
                                      <p:tavLst>
                                        <p:tav tm="0">
                                          <p:val>
                                            <p:strVal val="ppt_h"/>
                                          </p:val>
                                        </p:tav>
                                        <p:tav tm="100000">
                                          <p:val>
                                            <p:strVal val="ppt_h"/>
                                          </p:val>
                                        </p:tav>
                                      </p:tavLst>
                                    </p:anim>
                                    <p:set>
                                      <p:cBhvr>
                                        <p:cTn id="275" dur="1" fill="hold">
                                          <p:stCondLst>
                                            <p:cond delay="999"/>
                                          </p:stCondLst>
                                        </p:cTn>
                                        <p:tgtEl>
                                          <p:spTgt spid="14"/>
                                        </p:tgtEl>
                                        <p:attrNameLst>
                                          <p:attrName>style.visibility</p:attrName>
                                        </p:attrNameLst>
                                      </p:cBhvr>
                                      <p:to>
                                        <p:strVal val="hidden"/>
                                      </p:to>
                                    </p:set>
                                  </p:childTnLst>
                                </p:cTn>
                              </p:par>
                              <p:par>
                                <p:cTn id="276" presetID="17" presetClass="exit" presetSubtype="10" fill="hold" grpId="7" nodeType="withEffect">
                                  <p:stCondLst>
                                    <p:cond delay="0"/>
                                  </p:stCondLst>
                                  <p:childTnLst>
                                    <p:anim calcmode="lin" valueType="num">
                                      <p:cBhvr>
                                        <p:cTn id="277" dur="1000"/>
                                        <p:tgtEl>
                                          <p:spTgt spid="15"/>
                                        </p:tgtEl>
                                        <p:attrNameLst>
                                          <p:attrName>ppt_w</p:attrName>
                                        </p:attrNameLst>
                                      </p:cBhvr>
                                      <p:tavLst>
                                        <p:tav tm="0">
                                          <p:val>
                                            <p:strVal val="ppt_w"/>
                                          </p:val>
                                        </p:tav>
                                        <p:tav tm="100000">
                                          <p:val>
                                            <p:fltVal val="0"/>
                                          </p:val>
                                        </p:tav>
                                      </p:tavLst>
                                    </p:anim>
                                    <p:anim calcmode="lin" valueType="num">
                                      <p:cBhvr>
                                        <p:cTn id="278" dur="1000"/>
                                        <p:tgtEl>
                                          <p:spTgt spid="15"/>
                                        </p:tgtEl>
                                        <p:attrNameLst>
                                          <p:attrName>ppt_h</p:attrName>
                                        </p:attrNameLst>
                                      </p:cBhvr>
                                      <p:tavLst>
                                        <p:tav tm="0">
                                          <p:val>
                                            <p:strVal val="ppt_h"/>
                                          </p:val>
                                        </p:tav>
                                        <p:tav tm="100000">
                                          <p:val>
                                            <p:strVal val="ppt_h"/>
                                          </p:val>
                                        </p:tav>
                                      </p:tavLst>
                                    </p:anim>
                                    <p:set>
                                      <p:cBhvr>
                                        <p:cTn id="279" dur="1" fill="hold">
                                          <p:stCondLst>
                                            <p:cond delay="999"/>
                                          </p:stCondLst>
                                        </p:cTn>
                                        <p:tgtEl>
                                          <p:spTgt spid="15"/>
                                        </p:tgtEl>
                                        <p:attrNameLst>
                                          <p:attrName>style.visibility</p:attrName>
                                        </p:attrNameLst>
                                      </p:cBhvr>
                                      <p:to>
                                        <p:strVal val="hidden"/>
                                      </p:to>
                                    </p:set>
                                  </p:childTnLst>
                                </p:cTn>
                              </p:par>
                              <p:par>
                                <p:cTn id="280" presetID="17" presetClass="exit" presetSubtype="10" fill="hold" grpId="8" nodeType="withEffect">
                                  <p:stCondLst>
                                    <p:cond delay="0"/>
                                  </p:stCondLst>
                                  <p:childTnLst>
                                    <p:anim calcmode="lin" valueType="num">
                                      <p:cBhvr>
                                        <p:cTn id="281" dur="1000"/>
                                        <p:tgtEl>
                                          <p:spTgt spid="16"/>
                                        </p:tgtEl>
                                        <p:attrNameLst>
                                          <p:attrName>ppt_w</p:attrName>
                                        </p:attrNameLst>
                                      </p:cBhvr>
                                      <p:tavLst>
                                        <p:tav tm="0">
                                          <p:val>
                                            <p:strVal val="ppt_w"/>
                                          </p:val>
                                        </p:tav>
                                        <p:tav tm="100000">
                                          <p:val>
                                            <p:fltVal val="0"/>
                                          </p:val>
                                        </p:tav>
                                      </p:tavLst>
                                    </p:anim>
                                    <p:anim calcmode="lin" valueType="num">
                                      <p:cBhvr>
                                        <p:cTn id="282" dur="1000"/>
                                        <p:tgtEl>
                                          <p:spTgt spid="16"/>
                                        </p:tgtEl>
                                        <p:attrNameLst>
                                          <p:attrName>ppt_h</p:attrName>
                                        </p:attrNameLst>
                                      </p:cBhvr>
                                      <p:tavLst>
                                        <p:tav tm="0">
                                          <p:val>
                                            <p:strVal val="ppt_h"/>
                                          </p:val>
                                        </p:tav>
                                        <p:tav tm="100000">
                                          <p:val>
                                            <p:strVal val="ppt_h"/>
                                          </p:val>
                                        </p:tav>
                                      </p:tavLst>
                                    </p:anim>
                                    <p:set>
                                      <p:cBhvr>
                                        <p:cTn id="283" dur="1" fill="hold">
                                          <p:stCondLst>
                                            <p:cond delay="999"/>
                                          </p:stCondLst>
                                        </p:cTn>
                                        <p:tgtEl>
                                          <p:spTgt spid="16"/>
                                        </p:tgtEl>
                                        <p:attrNameLst>
                                          <p:attrName>style.visibility</p:attrName>
                                        </p:attrNameLst>
                                      </p:cBhvr>
                                      <p:to>
                                        <p:strVal val="hidden"/>
                                      </p:to>
                                    </p:set>
                                  </p:childTnLst>
                                </p:cTn>
                              </p:par>
                              <p:par>
                                <p:cTn id="284" presetID="17" presetClass="exit" presetSubtype="10" fill="hold" grpId="6" nodeType="withEffect">
                                  <p:stCondLst>
                                    <p:cond delay="0"/>
                                  </p:stCondLst>
                                  <p:childTnLst>
                                    <p:anim calcmode="lin" valueType="num">
                                      <p:cBhvr>
                                        <p:cTn id="285" dur="1000"/>
                                        <p:tgtEl>
                                          <p:spTgt spid="12"/>
                                        </p:tgtEl>
                                        <p:attrNameLst>
                                          <p:attrName>ppt_w</p:attrName>
                                        </p:attrNameLst>
                                      </p:cBhvr>
                                      <p:tavLst>
                                        <p:tav tm="0">
                                          <p:val>
                                            <p:strVal val="ppt_w"/>
                                          </p:val>
                                        </p:tav>
                                        <p:tav tm="100000">
                                          <p:val>
                                            <p:fltVal val="0"/>
                                          </p:val>
                                        </p:tav>
                                      </p:tavLst>
                                    </p:anim>
                                    <p:anim calcmode="lin" valueType="num">
                                      <p:cBhvr>
                                        <p:cTn id="286" dur="1000"/>
                                        <p:tgtEl>
                                          <p:spTgt spid="12"/>
                                        </p:tgtEl>
                                        <p:attrNameLst>
                                          <p:attrName>ppt_h</p:attrName>
                                        </p:attrNameLst>
                                      </p:cBhvr>
                                      <p:tavLst>
                                        <p:tav tm="0">
                                          <p:val>
                                            <p:strVal val="ppt_h"/>
                                          </p:val>
                                        </p:tav>
                                        <p:tav tm="100000">
                                          <p:val>
                                            <p:strVal val="ppt_h"/>
                                          </p:val>
                                        </p:tav>
                                      </p:tavLst>
                                    </p:anim>
                                    <p:set>
                                      <p:cBhvr>
                                        <p:cTn id="287" dur="1" fill="hold">
                                          <p:stCondLst>
                                            <p:cond delay="999"/>
                                          </p:stCondLst>
                                        </p:cTn>
                                        <p:tgtEl>
                                          <p:spTgt spid="12"/>
                                        </p:tgtEl>
                                        <p:attrNameLst>
                                          <p:attrName>style.visibility</p:attrName>
                                        </p:attrNameLst>
                                      </p:cBhvr>
                                      <p:to>
                                        <p:strVal val="hidden"/>
                                      </p:to>
                                    </p:set>
                                  </p:childTnLst>
                                </p:cTn>
                              </p:par>
                              <p:par>
                                <p:cTn id="288" presetID="17" presetClass="exit" presetSubtype="10" fill="hold" grpId="7" nodeType="withEffect">
                                  <p:stCondLst>
                                    <p:cond delay="0"/>
                                  </p:stCondLst>
                                  <p:childTnLst>
                                    <p:anim calcmode="lin" valueType="num">
                                      <p:cBhvr>
                                        <p:cTn id="289" dur="1000"/>
                                        <p:tgtEl>
                                          <p:spTgt spid="17"/>
                                        </p:tgtEl>
                                        <p:attrNameLst>
                                          <p:attrName>ppt_w</p:attrName>
                                        </p:attrNameLst>
                                      </p:cBhvr>
                                      <p:tavLst>
                                        <p:tav tm="0">
                                          <p:val>
                                            <p:strVal val="ppt_w"/>
                                          </p:val>
                                        </p:tav>
                                        <p:tav tm="100000">
                                          <p:val>
                                            <p:fltVal val="0"/>
                                          </p:val>
                                        </p:tav>
                                      </p:tavLst>
                                    </p:anim>
                                    <p:anim calcmode="lin" valueType="num">
                                      <p:cBhvr>
                                        <p:cTn id="290" dur="1000"/>
                                        <p:tgtEl>
                                          <p:spTgt spid="17"/>
                                        </p:tgtEl>
                                        <p:attrNameLst>
                                          <p:attrName>ppt_h</p:attrName>
                                        </p:attrNameLst>
                                      </p:cBhvr>
                                      <p:tavLst>
                                        <p:tav tm="0">
                                          <p:val>
                                            <p:strVal val="ppt_h"/>
                                          </p:val>
                                        </p:tav>
                                        <p:tav tm="100000">
                                          <p:val>
                                            <p:strVal val="ppt_h"/>
                                          </p:val>
                                        </p:tav>
                                      </p:tavLst>
                                    </p:anim>
                                    <p:set>
                                      <p:cBhvr>
                                        <p:cTn id="291" dur="1" fill="hold">
                                          <p:stCondLst>
                                            <p:cond delay="999"/>
                                          </p:stCondLst>
                                        </p:cTn>
                                        <p:tgtEl>
                                          <p:spTgt spid="17"/>
                                        </p:tgtEl>
                                        <p:attrNameLst>
                                          <p:attrName>style.visibility</p:attrName>
                                        </p:attrNameLst>
                                      </p:cBhvr>
                                      <p:to>
                                        <p:strVal val="hidden"/>
                                      </p:to>
                                    </p:set>
                                  </p:childTnLst>
                                </p:cTn>
                              </p:par>
                              <p:par>
                                <p:cTn id="292" presetID="17" presetClass="exit" presetSubtype="10" fill="hold" grpId="15" nodeType="withEffect">
                                  <p:stCondLst>
                                    <p:cond delay="0"/>
                                  </p:stCondLst>
                                  <p:childTnLst>
                                    <p:anim calcmode="lin" valueType="num">
                                      <p:cBhvr>
                                        <p:cTn id="293" dur="1000"/>
                                        <p:tgtEl>
                                          <p:spTgt spid="9"/>
                                        </p:tgtEl>
                                        <p:attrNameLst>
                                          <p:attrName>ppt_w</p:attrName>
                                        </p:attrNameLst>
                                      </p:cBhvr>
                                      <p:tavLst>
                                        <p:tav tm="0">
                                          <p:val>
                                            <p:strVal val="ppt_w"/>
                                          </p:val>
                                        </p:tav>
                                        <p:tav tm="100000">
                                          <p:val>
                                            <p:fltVal val="0"/>
                                          </p:val>
                                        </p:tav>
                                      </p:tavLst>
                                    </p:anim>
                                    <p:anim calcmode="lin" valueType="num">
                                      <p:cBhvr>
                                        <p:cTn id="294" dur="1000"/>
                                        <p:tgtEl>
                                          <p:spTgt spid="9"/>
                                        </p:tgtEl>
                                        <p:attrNameLst>
                                          <p:attrName>ppt_h</p:attrName>
                                        </p:attrNameLst>
                                      </p:cBhvr>
                                      <p:tavLst>
                                        <p:tav tm="0">
                                          <p:val>
                                            <p:strVal val="ppt_h"/>
                                          </p:val>
                                        </p:tav>
                                        <p:tav tm="100000">
                                          <p:val>
                                            <p:strVal val="ppt_h"/>
                                          </p:val>
                                        </p:tav>
                                      </p:tavLst>
                                    </p:anim>
                                    <p:set>
                                      <p:cBhvr>
                                        <p:cTn id="295" dur="1" fill="hold">
                                          <p:stCondLst>
                                            <p:cond delay="999"/>
                                          </p:stCondLst>
                                        </p:cTn>
                                        <p:tgtEl>
                                          <p:spTgt spid="9"/>
                                        </p:tgtEl>
                                        <p:attrNameLst>
                                          <p:attrName>style.visibility</p:attrName>
                                        </p:attrNameLst>
                                      </p:cBhvr>
                                      <p:to>
                                        <p:strVal val="hidden"/>
                                      </p:to>
                                    </p:set>
                                  </p:childTnLst>
                                </p:cTn>
                              </p:par>
                              <p:par>
                                <p:cTn id="296" presetID="17" presetClass="exit" presetSubtype="10" fill="hold" grpId="9" nodeType="withEffect">
                                  <p:stCondLst>
                                    <p:cond delay="0"/>
                                  </p:stCondLst>
                                  <p:childTnLst>
                                    <p:anim calcmode="lin" valueType="num">
                                      <p:cBhvr>
                                        <p:cTn id="297" dur="1000"/>
                                        <p:tgtEl>
                                          <p:spTgt spid="10"/>
                                        </p:tgtEl>
                                        <p:attrNameLst>
                                          <p:attrName>ppt_w</p:attrName>
                                        </p:attrNameLst>
                                      </p:cBhvr>
                                      <p:tavLst>
                                        <p:tav tm="0">
                                          <p:val>
                                            <p:strVal val="ppt_w"/>
                                          </p:val>
                                        </p:tav>
                                        <p:tav tm="100000">
                                          <p:val>
                                            <p:fltVal val="0"/>
                                          </p:val>
                                        </p:tav>
                                      </p:tavLst>
                                    </p:anim>
                                    <p:anim calcmode="lin" valueType="num">
                                      <p:cBhvr>
                                        <p:cTn id="298" dur="1000"/>
                                        <p:tgtEl>
                                          <p:spTgt spid="10"/>
                                        </p:tgtEl>
                                        <p:attrNameLst>
                                          <p:attrName>ppt_h</p:attrName>
                                        </p:attrNameLst>
                                      </p:cBhvr>
                                      <p:tavLst>
                                        <p:tav tm="0">
                                          <p:val>
                                            <p:strVal val="ppt_h"/>
                                          </p:val>
                                        </p:tav>
                                        <p:tav tm="100000">
                                          <p:val>
                                            <p:strVal val="ppt_h"/>
                                          </p:val>
                                        </p:tav>
                                      </p:tavLst>
                                    </p:anim>
                                    <p:set>
                                      <p:cBhvr>
                                        <p:cTn id="299"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00" restart="whenNotActive" fill="hold" evtFilter="cancelBubble" nodeType="interactiveSeq">
                <p:stCondLst>
                  <p:cond evt="onClick" delay="0">
                    <p:tgtEl>
                      <p:spTgt spid="9"/>
                    </p:tgtEl>
                  </p:cond>
                </p:stCondLst>
                <p:endSync evt="end" delay="0">
                  <p:rtn val="all"/>
                </p:endSync>
                <p:childTnLst>
                  <p:par>
                    <p:cTn id="301" fill="hold">
                      <p:stCondLst>
                        <p:cond delay="0"/>
                      </p:stCondLst>
                      <p:childTnLst>
                        <p:par>
                          <p:cTn id="302" fill="hold">
                            <p:stCondLst>
                              <p:cond delay="0"/>
                            </p:stCondLst>
                            <p:childTnLst>
                              <p:par>
                                <p:cTn id="303" presetID="0" presetClass="path" presetSubtype="0" accel="50000" decel="50000" fill="hold" grpId="8" nodeType="afterEffect">
                                  <p:stCondLst>
                                    <p:cond delay="0"/>
                                  </p:stCondLst>
                                  <p:childTnLst>
                                    <p:animMotion origin="layout" path="M 0 0 L 0.55122 -0.31504 " pathEditMode="relative" ptsTypes="AA">
                                      <p:cBhvr>
                                        <p:cTn id="304" dur="2000" fill="hold"/>
                                        <p:tgtEl>
                                          <p:spTgt spid="9"/>
                                        </p:tgtEl>
                                        <p:attrNameLst>
                                          <p:attrName>ppt_x</p:attrName>
                                          <p:attrName>ppt_y</p:attrName>
                                        </p:attrNameLst>
                                      </p:cBhvr>
                                    </p:animMotion>
                                  </p:childTnLst>
                                </p:cTn>
                              </p:par>
                              <p:par>
                                <p:cTn id="305" presetID="17" presetClass="exit" presetSubtype="10" fill="hold" grpId="7" nodeType="withEffect">
                                  <p:stCondLst>
                                    <p:cond delay="0"/>
                                  </p:stCondLst>
                                  <p:childTnLst>
                                    <p:anim calcmode="lin" valueType="num">
                                      <p:cBhvr>
                                        <p:cTn id="306" dur="1000"/>
                                        <p:tgtEl>
                                          <p:spTgt spid="12"/>
                                        </p:tgtEl>
                                        <p:attrNameLst>
                                          <p:attrName>ppt_w</p:attrName>
                                        </p:attrNameLst>
                                      </p:cBhvr>
                                      <p:tavLst>
                                        <p:tav tm="0">
                                          <p:val>
                                            <p:strVal val="ppt_w"/>
                                          </p:val>
                                        </p:tav>
                                        <p:tav tm="100000">
                                          <p:val>
                                            <p:fltVal val="0"/>
                                          </p:val>
                                        </p:tav>
                                      </p:tavLst>
                                    </p:anim>
                                    <p:anim calcmode="lin" valueType="num">
                                      <p:cBhvr>
                                        <p:cTn id="307" dur="1000"/>
                                        <p:tgtEl>
                                          <p:spTgt spid="12"/>
                                        </p:tgtEl>
                                        <p:attrNameLst>
                                          <p:attrName>ppt_h</p:attrName>
                                        </p:attrNameLst>
                                      </p:cBhvr>
                                      <p:tavLst>
                                        <p:tav tm="0">
                                          <p:val>
                                            <p:strVal val="ppt_h"/>
                                          </p:val>
                                        </p:tav>
                                        <p:tav tm="100000">
                                          <p:val>
                                            <p:strVal val="ppt_h"/>
                                          </p:val>
                                        </p:tav>
                                      </p:tavLst>
                                    </p:anim>
                                    <p:set>
                                      <p:cBhvr>
                                        <p:cTn id="308" dur="1" fill="hold">
                                          <p:stCondLst>
                                            <p:cond delay="999"/>
                                          </p:stCondLst>
                                        </p:cTn>
                                        <p:tgtEl>
                                          <p:spTgt spid="12"/>
                                        </p:tgtEl>
                                        <p:attrNameLst>
                                          <p:attrName>style.visibility</p:attrName>
                                        </p:attrNameLst>
                                      </p:cBhvr>
                                      <p:to>
                                        <p:strVal val="hidden"/>
                                      </p:to>
                                    </p:set>
                                  </p:childTnLst>
                                </p:cTn>
                              </p:par>
                              <p:par>
                                <p:cTn id="309" presetID="17" presetClass="exit" presetSubtype="10" fill="hold" grpId="9" nodeType="withEffect">
                                  <p:stCondLst>
                                    <p:cond delay="0"/>
                                  </p:stCondLst>
                                  <p:childTnLst>
                                    <p:anim calcmode="lin" valueType="num">
                                      <p:cBhvr>
                                        <p:cTn id="310" dur="1000"/>
                                        <p:tgtEl>
                                          <p:spTgt spid="11"/>
                                        </p:tgtEl>
                                        <p:attrNameLst>
                                          <p:attrName>ppt_w</p:attrName>
                                        </p:attrNameLst>
                                      </p:cBhvr>
                                      <p:tavLst>
                                        <p:tav tm="0">
                                          <p:val>
                                            <p:strVal val="ppt_w"/>
                                          </p:val>
                                        </p:tav>
                                        <p:tav tm="100000">
                                          <p:val>
                                            <p:fltVal val="0"/>
                                          </p:val>
                                        </p:tav>
                                      </p:tavLst>
                                    </p:anim>
                                    <p:anim calcmode="lin" valueType="num">
                                      <p:cBhvr>
                                        <p:cTn id="311" dur="1000"/>
                                        <p:tgtEl>
                                          <p:spTgt spid="11"/>
                                        </p:tgtEl>
                                        <p:attrNameLst>
                                          <p:attrName>ppt_h</p:attrName>
                                        </p:attrNameLst>
                                      </p:cBhvr>
                                      <p:tavLst>
                                        <p:tav tm="0">
                                          <p:val>
                                            <p:strVal val="ppt_h"/>
                                          </p:val>
                                        </p:tav>
                                        <p:tav tm="100000">
                                          <p:val>
                                            <p:strVal val="ppt_h"/>
                                          </p:val>
                                        </p:tav>
                                      </p:tavLst>
                                    </p:anim>
                                    <p:set>
                                      <p:cBhvr>
                                        <p:cTn id="312" dur="1" fill="hold">
                                          <p:stCondLst>
                                            <p:cond delay="999"/>
                                          </p:stCondLst>
                                        </p:cTn>
                                        <p:tgtEl>
                                          <p:spTgt spid="11"/>
                                        </p:tgtEl>
                                        <p:attrNameLst>
                                          <p:attrName>style.visibility</p:attrName>
                                        </p:attrNameLst>
                                      </p:cBhvr>
                                      <p:to>
                                        <p:strVal val="hidden"/>
                                      </p:to>
                                    </p:set>
                                  </p:childTnLst>
                                </p:cTn>
                              </p:par>
                              <p:par>
                                <p:cTn id="313" presetID="17" presetClass="exit" presetSubtype="10" fill="hold" grpId="8" nodeType="withEffect">
                                  <p:stCondLst>
                                    <p:cond delay="0"/>
                                  </p:stCondLst>
                                  <p:childTnLst>
                                    <p:anim calcmode="lin" valueType="num">
                                      <p:cBhvr>
                                        <p:cTn id="314" dur="1000"/>
                                        <p:tgtEl>
                                          <p:spTgt spid="17"/>
                                        </p:tgtEl>
                                        <p:attrNameLst>
                                          <p:attrName>ppt_w</p:attrName>
                                        </p:attrNameLst>
                                      </p:cBhvr>
                                      <p:tavLst>
                                        <p:tav tm="0">
                                          <p:val>
                                            <p:strVal val="ppt_w"/>
                                          </p:val>
                                        </p:tav>
                                        <p:tav tm="100000">
                                          <p:val>
                                            <p:fltVal val="0"/>
                                          </p:val>
                                        </p:tav>
                                      </p:tavLst>
                                    </p:anim>
                                    <p:anim calcmode="lin" valueType="num">
                                      <p:cBhvr>
                                        <p:cTn id="315" dur="1000"/>
                                        <p:tgtEl>
                                          <p:spTgt spid="17"/>
                                        </p:tgtEl>
                                        <p:attrNameLst>
                                          <p:attrName>ppt_h</p:attrName>
                                        </p:attrNameLst>
                                      </p:cBhvr>
                                      <p:tavLst>
                                        <p:tav tm="0">
                                          <p:val>
                                            <p:strVal val="ppt_h"/>
                                          </p:val>
                                        </p:tav>
                                        <p:tav tm="100000">
                                          <p:val>
                                            <p:strVal val="ppt_h"/>
                                          </p:val>
                                        </p:tav>
                                      </p:tavLst>
                                    </p:anim>
                                    <p:set>
                                      <p:cBhvr>
                                        <p:cTn id="316" dur="1" fill="hold">
                                          <p:stCondLst>
                                            <p:cond delay="999"/>
                                          </p:stCondLst>
                                        </p:cTn>
                                        <p:tgtEl>
                                          <p:spTgt spid="17"/>
                                        </p:tgtEl>
                                        <p:attrNameLst>
                                          <p:attrName>style.visibility</p:attrName>
                                        </p:attrNameLst>
                                      </p:cBhvr>
                                      <p:to>
                                        <p:strVal val="hidden"/>
                                      </p:to>
                                    </p:set>
                                  </p:childTnLst>
                                </p:cTn>
                              </p:par>
                              <p:par>
                                <p:cTn id="317" presetID="17" presetClass="exit" presetSubtype="10" fill="hold" grpId="9" nodeType="withEffect">
                                  <p:stCondLst>
                                    <p:cond delay="0"/>
                                  </p:stCondLst>
                                  <p:childTnLst>
                                    <p:anim calcmode="lin" valueType="num">
                                      <p:cBhvr>
                                        <p:cTn id="318" dur="1000"/>
                                        <p:tgtEl>
                                          <p:spTgt spid="16"/>
                                        </p:tgtEl>
                                        <p:attrNameLst>
                                          <p:attrName>ppt_w</p:attrName>
                                        </p:attrNameLst>
                                      </p:cBhvr>
                                      <p:tavLst>
                                        <p:tav tm="0">
                                          <p:val>
                                            <p:strVal val="ppt_w"/>
                                          </p:val>
                                        </p:tav>
                                        <p:tav tm="100000">
                                          <p:val>
                                            <p:fltVal val="0"/>
                                          </p:val>
                                        </p:tav>
                                      </p:tavLst>
                                    </p:anim>
                                    <p:anim calcmode="lin" valueType="num">
                                      <p:cBhvr>
                                        <p:cTn id="319" dur="1000"/>
                                        <p:tgtEl>
                                          <p:spTgt spid="16"/>
                                        </p:tgtEl>
                                        <p:attrNameLst>
                                          <p:attrName>ppt_h</p:attrName>
                                        </p:attrNameLst>
                                      </p:cBhvr>
                                      <p:tavLst>
                                        <p:tav tm="0">
                                          <p:val>
                                            <p:strVal val="ppt_h"/>
                                          </p:val>
                                        </p:tav>
                                        <p:tav tm="100000">
                                          <p:val>
                                            <p:strVal val="ppt_h"/>
                                          </p:val>
                                        </p:tav>
                                      </p:tavLst>
                                    </p:anim>
                                    <p:set>
                                      <p:cBhvr>
                                        <p:cTn id="320" dur="1" fill="hold">
                                          <p:stCondLst>
                                            <p:cond delay="999"/>
                                          </p:stCondLst>
                                        </p:cTn>
                                        <p:tgtEl>
                                          <p:spTgt spid="16"/>
                                        </p:tgtEl>
                                        <p:attrNameLst>
                                          <p:attrName>style.visibility</p:attrName>
                                        </p:attrNameLst>
                                      </p:cBhvr>
                                      <p:to>
                                        <p:strVal val="hidden"/>
                                      </p:to>
                                    </p:set>
                                  </p:childTnLst>
                                </p:cTn>
                              </p:par>
                              <p:par>
                                <p:cTn id="321" presetID="17" presetClass="exit" presetSubtype="10" fill="hold" grpId="8" nodeType="withEffect">
                                  <p:stCondLst>
                                    <p:cond delay="0"/>
                                  </p:stCondLst>
                                  <p:childTnLst>
                                    <p:anim calcmode="lin" valueType="num">
                                      <p:cBhvr>
                                        <p:cTn id="322" dur="1000"/>
                                        <p:tgtEl>
                                          <p:spTgt spid="15"/>
                                        </p:tgtEl>
                                        <p:attrNameLst>
                                          <p:attrName>ppt_w</p:attrName>
                                        </p:attrNameLst>
                                      </p:cBhvr>
                                      <p:tavLst>
                                        <p:tav tm="0">
                                          <p:val>
                                            <p:strVal val="ppt_w"/>
                                          </p:val>
                                        </p:tav>
                                        <p:tav tm="100000">
                                          <p:val>
                                            <p:fltVal val="0"/>
                                          </p:val>
                                        </p:tav>
                                      </p:tavLst>
                                    </p:anim>
                                    <p:anim calcmode="lin" valueType="num">
                                      <p:cBhvr>
                                        <p:cTn id="323" dur="1000"/>
                                        <p:tgtEl>
                                          <p:spTgt spid="15"/>
                                        </p:tgtEl>
                                        <p:attrNameLst>
                                          <p:attrName>ppt_h</p:attrName>
                                        </p:attrNameLst>
                                      </p:cBhvr>
                                      <p:tavLst>
                                        <p:tav tm="0">
                                          <p:val>
                                            <p:strVal val="ppt_h"/>
                                          </p:val>
                                        </p:tav>
                                        <p:tav tm="100000">
                                          <p:val>
                                            <p:strVal val="ppt_h"/>
                                          </p:val>
                                        </p:tav>
                                      </p:tavLst>
                                    </p:anim>
                                    <p:set>
                                      <p:cBhvr>
                                        <p:cTn id="324" dur="1" fill="hold">
                                          <p:stCondLst>
                                            <p:cond delay="999"/>
                                          </p:stCondLst>
                                        </p:cTn>
                                        <p:tgtEl>
                                          <p:spTgt spid="15"/>
                                        </p:tgtEl>
                                        <p:attrNameLst>
                                          <p:attrName>style.visibility</p:attrName>
                                        </p:attrNameLst>
                                      </p:cBhvr>
                                      <p:to>
                                        <p:strVal val="hidden"/>
                                      </p:to>
                                    </p:set>
                                  </p:childTnLst>
                                </p:cTn>
                              </p:par>
                              <p:par>
                                <p:cTn id="325" presetID="17" presetClass="exit" presetSubtype="10" fill="hold" grpId="8" nodeType="withEffect">
                                  <p:stCondLst>
                                    <p:cond delay="0"/>
                                  </p:stCondLst>
                                  <p:childTnLst>
                                    <p:anim calcmode="lin" valueType="num">
                                      <p:cBhvr>
                                        <p:cTn id="326" dur="1000"/>
                                        <p:tgtEl>
                                          <p:spTgt spid="14"/>
                                        </p:tgtEl>
                                        <p:attrNameLst>
                                          <p:attrName>ppt_w</p:attrName>
                                        </p:attrNameLst>
                                      </p:cBhvr>
                                      <p:tavLst>
                                        <p:tav tm="0">
                                          <p:val>
                                            <p:strVal val="ppt_w"/>
                                          </p:val>
                                        </p:tav>
                                        <p:tav tm="100000">
                                          <p:val>
                                            <p:fltVal val="0"/>
                                          </p:val>
                                        </p:tav>
                                      </p:tavLst>
                                    </p:anim>
                                    <p:anim calcmode="lin" valueType="num">
                                      <p:cBhvr>
                                        <p:cTn id="327" dur="1000"/>
                                        <p:tgtEl>
                                          <p:spTgt spid="14"/>
                                        </p:tgtEl>
                                        <p:attrNameLst>
                                          <p:attrName>ppt_h</p:attrName>
                                        </p:attrNameLst>
                                      </p:cBhvr>
                                      <p:tavLst>
                                        <p:tav tm="0">
                                          <p:val>
                                            <p:strVal val="ppt_h"/>
                                          </p:val>
                                        </p:tav>
                                        <p:tav tm="100000">
                                          <p:val>
                                            <p:strVal val="ppt_h"/>
                                          </p:val>
                                        </p:tav>
                                      </p:tavLst>
                                    </p:anim>
                                    <p:set>
                                      <p:cBhvr>
                                        <p:cTn id="328" dur="1" fill="hold">
                                          <p:stCondLst>
                                            <p:cond delay="999"/>
                                          </p:stCondLst>
                                        </p:cTn>
                                        <p:tgtEl>
                                          <p:spTgt spid="14"/>
                                        </p:tgtEl>
                                        <p:attrNameLst>
                                          <p:attrName>style.visibility</p:attrName>
                                        </p:attrNameLst>
                                      </p:cBhvr>
                                      <p:to>
                                        <p:strVal val="hidden"/>
                                      </p:to>
                                    </p:set>
                                  </p:childTnLst>
                                </p:cTn>
                              </p:par>
                              <p:par>
                                <p:cTn id="329" presetID="17" presetClass="exit" presetSubtype="10" fill="hold" grpId="8" nodeType="withEffect">
                                  <p:stCondLst>
                                    <p:cond delay="0"/>
                                  </p:stCondLst>
                                  <p:childTnLst>
                                    <p:anim calcmode="lin" valueType="num">
                                      <p:cBhvr>
                                        <p:cTn id="330" dur="1000"/>
                                        <p:tgtEl>
                                          <p:spTgt spid="13"/>
                                        </p:tgtEl>
                                        <p:attrNameLst>
                                          <p:attrName>ppt_w</p:attrName>
                                        </p:attrNameLst>
                                      </p:cBhvr>
                                      <p:tavLst>
                                        <p:tav tm="0">
                                          <p:val>
                                            <p:strVal val="ppt_w"/>
                                          </p:val>
                                        </p:tav>
                                        <p:tav tm="100000">
                                          <p:val>
                                            <p:fltVal val="0"/>
                                          </p:val>
                                        </p:tav>
                                      </p:tavLst>
                                    </p:anim>
                                    <p:anim calcmode="lin" valueType="num">
                                      <p:cBhvr>
                                        <p:cTn id="331" dur="1000"/>
                                        <p:tgtEl>
                                          <p:spTgt spid="13"/>
                                        </p:tgtEl>
                                        <p:attrNameLst>
                                          <p:attrName>ppt_h</p:attrName>
                                        </p:attrNameLst>
                                      </p:cBhvr>
                                      <p:tavLst>
                                        <p:tav tm="0">
                                          <p:val>
                                            <p:strVal val="ppt_h"/>
                                          </p:val>
                                        </p:tav>
                                        <p:tav tm="100000">
                                          <p:val>
                                            <p:strVal val="ppt_h"/>
                                          </p:val>
                                        </p:tav>
                                      </p:tavLst>
                                    </p:anim>
                                    <p:set>
                                      <p:cBhvr>
                                        <p:cTn id="332" dur="1" fill="hold">
                                          <p:stCondLst>
                                            <p:cond delay="999"/>
                                          </p:stCondLst>
                                        </p:cTn>
                                        <p:tgtEl>
                                          <p:spTgt spid="13"/>
                                        </p:tgtEl>
                                        <p:attrNameLst>
                                          <p:attrName>style.visibility</p:attrName>
                                        </p:attrNameLst>
                                      </p:cBhvr>
                                      <p:to>
                                        <p:strVal val="hidden"/>
                                      </p:to>
                                    </p:set>
                                  </p:childTnLst>
                                </p:cTn>
                              </p:par>
                              <p:par>
                                <p:cTn id="333" presetID="17" presetClass="exit" presetSubtype="10" fill="hold" grpId="10" nodeType="withEffect">
                                  <p:stCondLst>
                                    <p:cond delay="0"/>
                                  </p:stCondLst>
                                  <p:childTnLst>
                                    <p:anim calcmode="lin" valueType="num">
                                      <p:cBhvr>
                                        <p:cTn id="334" dur="500"/>
                                        <p:tgtEl>
                                          <p:spTgt spid="10"/>
                                        </p:tgtEl>
                                        <p:attrNameLst>
                                          <p:attrName>ppt_w</p:attrName>
                                        </p:attrNameLst>
                                      </p:cBhvr>
                                      <p:tavLst>
                                        <p:tav tm="0">
                                          <p:val>
                                            <p:strVal val="ppt_w"/>
                                          </p:val>
                                        </p:tav>
                                        <p:tav tm="100000">
                                          <p:val>
                                            <p:fltVal val="0"/>
                                          </p:val>
                                        </p:tav>
                                      </p:tavLst>
                                    </p:anim>
                                    <p:anim calcmode="lin" valueType="num">
                                      <p:cBhvr>
                                        <p:cTn id="335" dur="500"/>
                                        <p:tgtEl>
                                          <p:spTgt spid="10"/>
                                        </p:tgtEl>
                                        <p:attrNameLst>
                                          <p:attrName>ppt_h</p:attrName>
                                        </p:attrNameLst>
                                      </p:cBhvr>
                                      <p:tavLst>
                                        <p:tav tm="0">
                                          <p:val>
                                            <p:strVal val="ppt_h"/>
                                          </p:val>
                                        </p:tav>
                                        <p:tav tm="100000">
                                          <p:val>
                                            <p:strVal val="ppt_h"/>
                                          </p:val>
                                        </p:tav>
                                      </p:tavLst>
                                    </p:anim>
                                    <p:set>
                                      <p:cBhvr>
                                        <p:cTn id="33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37" restart="whenNotActive" fill="hold" evtFilter="cancelBubble" nodeType="interactiveSeq">
                <p:stCondLst>
                  <p:cond evt="onClick" delay="0">
                    <p:tgtEl>
                      <p:spTgt spid="31"/>
                    </p:tgtEl>
                  </p:cond>
                </p:stCondLst>
                <p:endSync evt="end" delay="0">
                  <p:rtn val="all"/>
                </p:endSync>
                <p:childTnLst>
                  <p:par>
                    <p:cTn id="338" fill="hold">
                      <p:stCondLst>
                        <p:cond delay="0"/>
                      </p:stCondLst>
                      <p:childTnLst>
                        <p:par>
                          <p:cTn id="339" fill="hold">
                            <p:stCondLst>
                              <p:cond delay="0"/>
                            </p:stCondLst>
                            <p:childTnLst>
                              <p:par>
                                <p:cTn id="340" presetID="42" presetClass="entr" presetSubtype="0" fill="hold" grpId="0" nodeType="clickEffect">
                                  <p:stCondLst>
                                    <p:cond delay="0"/>
                                  </p:stCondLst>
                                  <p:childTnLst>
                                    <p:set>
                                      <p:cBhvr>
                                        <p:cTn id="341" dur="1" fill="hold">
                                          <p:stCondLst>
                                            <p:cond delay="0"/>
                                          </p:stCondLst>
                                        </p:cTn>
                                        <p:tgtEl>
                                          <p:spTgt spid="22"/>
                                        </p:tgtEl>
                                        <p:attrNameLst>
                                          <p:attrName>style.visibility</p:attrName>
                                        </p:attrNameLst>
                                      </p:cBhvr>
                                      <p:to>
                                        <p:strVal val="visible"/>
                                      </p:to>
                                    </p:set>
                                    <p:animEffect transition="in" filter="fade">
                                      <p:cBhvr>
                                        <p:cTn id="342" dur="1000"/>
                                        <p:tgtEl>
                                          <p:spTgt spid="22"/>
                                        </p:tgtEl>
                                      </p:cBhvr>
                                    </p:animEffect>
                                    <p:anim calcmode="lin" valueType="num">
                                      <p:cBhvr>
                                        <p:cTn id="343" dur="1000" fill="hold"/>
                                        <p:tgtEl>
                                          <p:spTgt spid="22"/>
                                        </p:tgtEl>
                                        <p:attrNameLst>
                                          <p:attrName>ppt_x</p:attrName>
                                        </p:attrNameLst>
                                      </p:cBhvr>
                                      <p:tavLst>
                                        <p:tav tm="0">
                                          <p:val>
                                            <p:strVal val="#ppt_x"/>
                                          </p:val>
                                        </p:tav>
                                        <p:tav tm="100000">
                                          <p:val>
                                            <p:strVal val="#ppt_x"/>
                                          </p:val>
                                        </p:tav>
                                      </p:tavLst>
                                    </p:anim>
                                    <p:anim calcmode="lin" valueType="num">
                                      <p:cBhvr>
                                        <p:cTn id="344" dur="1000" fill="hold"/>
                                        <p:tgtEl>
                                          <p:spTgt spid="22"/>
                                        </p:tgtEl>
                                        <p:attrNameLst>
                                          <p:attrName>ppt_y</p:attrName>
                                        </p:attrNameLst>
                                      </p:cBhvr>
                                      <p:tavLst>
                                        <p:tav tm="0">
                                          <p:val>
                                            <p:strVal val="#ppt_y+.1"/>
                                          </p:val>
                                        </p:tav>
                                        <p:tav tm="100000">
                                          <p:val>
                                            <p:strVal val="#ppt_y"/>
                                          </p:val>
                                        </p:tav>
                                      </p:tavLst>
                                    </p:anim>
                                  </p:childTnLst>
                                </p:cTn>
                              </p:par>
                              <p:par>
                                <p:cTn id="345" presetID="3" presetClass="emph" presetSubtype="2" fill="hold" grpId="17" nodeType="withEffect">
                                  <p:stCondLst>
                                    <p:cond delay="0"/>
                                  </p:stCondLst>
                                  <p:childTnLst>
                                    <p:animClr clrSpc="rgb">
                                      <p:cBhvr override="childStyle">
                                        <p:cTn id="346" dur="2000" fill="hold"/>
                                        <p:tgtEl>
                                          <p:spTgt spid="9"/>
                                        </p:tgtEl>
                                        <p:attrNameLst>
                                          <p:attrName>style.color</p:attrName>
                                        </p:attrNameLst>
                                      </p:cBhvr>
                                      <p:to>
                                        <a:schemeClr val="accent2"/>
                                      </p:to>
                                    </p:animClr>
                                  </p:childTnLst>
                                </p:cTn>
                              </p:par>
                            </p:childTnLst>
                          </p:cTn>
                        </p:par>
                      </p:childTnLst>
                    </p:cTn>
                  </p:par>
                  <p:par>
                    <p:cTn id="347" fill="hold">
                      <p:stCondLst>
                        <p:cond delay="indefinite"/>
                      </p:stCondLst>
                      <p:childTnLst>
                        <p:par>
                          <p:cTn id="348" fill="hold">
                            <p:stCondLst>
                              <p:cond delay="0"/>
                            </p:stCondLst>
                            <p:childTnLst>
                              <p:par>
                                <p:cTn id="349" presetID="42" presetClass="entr" presetSubtype="0" fill="hold" grpId="0" nodeType="clickEffect">
                                  <p:stCondLst>
                                    <p:cond delay="0"/>
                                  </p:stCondLst>
                                  <p:childTnLst>
                                    <p:set>
                                      <p:cBhvr>
                                        <p:cTn id="350" dur="1" fill="hold">
                                          <p:stCondLst>
                                            <p:cond delay="0"/>
                                          </p:stCondLst>
                                        </p:cTn>
                                        <p:tgtEl>
                                          <p:spTgt spid="23"/>
                                        </p:tgtEl>
                                        <p:attrNameLst>
                                          <p:attrName>style.visibility</p:attrName>
                                        </p:attrNameLst>
                                      </p:cBhvr>
                                      <p:to>
                                        <p:strVal val="visible"/>
                                      </p:to>
                                    </p:set>
                                    <p:animEffect transition="in" filter="fade">
                                      <p:cBhvr>
                                        <p:cTn id="351" dur="1000"/>
                                        <p:tgtEl>
                                          <p:spTgt spid="23"/>
                                        </p:tgtEl>
                                      </p:cBhvr>
                                    </p:animEffect>
                                    <p:anim calcmode="lin" valueType="num">
                                      <p:cBhvr>
                                        <p:cTn id="352" dur="1000" fill="hold"/>
                                        <p:tgtEl>
                                          <p:spTgt spid="23"/>
                                        </p:tgtEl>
                                        <p:attrNameLst>
                                          <p:attrName>ppt_x</p:attrName>
                                        </p:attrNameLst>
                                      </p:cBhvr>
                                      <p:tavLst>
                                        <p:tav tm="0">
                                          <p:val>
                                            <p:strVal val="#ppt_x"/>
                                          </p:val>
                                        </p:tav>
                                        <p:tav tm="100000">
                                          <p:val>
                                            <p:strVal val="#ppt_x"/>
                                          </p:val>
                                        </p:tav>
                                      </p:tavLst>
                                    </p:anim>
                                    <p:anim calcmode="lin" valueType="num">
                                      <p:cBhvr>
                                        <p:cTn id="353" dur="1000" fill="hold"/>
                                        <p:tgtEl>
                                          <p:spTgt spid="23"/>
                                        </p:tgtEl>
                                        <p:attrNameLst>
                                          <p:attrName>ppt_y</p:attrName>
                                        </p:attrNameLst>
                                      </p:cBhvr>
                                      <p:tavLst>
                                        <p:tav tm="0">
                                          <p:val>
                                            <p:strVal val="#ppt_y+.1"/>
                                          </p:val>
                                        </p:tav>
                                        <p:tav tm="100000">
                                          <p:val>
                                            <p:strVal val="#ppt_y"/>
                                          </p:val>
                                        </p:tav>
                                      </p:tavLst>
                                    </p:anim>
                                  </p:childTnLst>
                                </p:cTn>
                              </p:par>
                              <p:par>
                                <p:cTn id="354" presetID="3" presetClass="emph" presetSubtype="2" fill="hold" grpId="11" nodeType="withEffect">
                                  <p:stCondLst>
                                    <p:cond delay="0"/>
                                  </p:stCondLst>
                                  <p:childTnLst>
                                    <p:animClr clrSpc="rgb">
                                      <p:cBhvr override="childStyle">
                                        <p:cTn id="355" dur="2000" fill="hold"/>
                                        <p:tgtEl>
                                          <p:spTgt spid="10"/>
                                        </p:tgtEl>
                                        <p:attrNameLst>
                                          <p:attrName>style.color</p:attrName>
                                        </p:attrNameLst>
                                      </p:cBhvr>
                                      <p:to>
                                        <a:schemeClr val="accent2"/>
                                      </p:to>
                                    </p:animClr>
                                  </p:childTnLst>
                                </p:cTn>
                              </p:par>
                            </p:childTnLst>
                          </p:cTn>
                        </p:par>
                      </p:childTnLst>
                    </p:cTn>
                  </p:par>
                  <p:par>
                    <p:cTn id="356" fill="hold">
                      <p:stCondLst>
                        <p:cond delay="indefinite"/>
                      </p:stCondLst>
                      <p:childTnLst>
                        <p:par>
                          <p:cTn id="357" fill="hold">
                            <p:stCondLst>
                              <p:cond delay="0"/>
                            </p:stCondLst>
                            <p:childTnLst>
                              <p:par>
                                <p:cTn id="358" presetID="42" presetClass="entr" presetSubtype="0" fill="hold" grpId="0" nodeType="clickEffect">
                                  <p:stCondLst>
                                    <p:cond delay="0"/>
                                  </p:stCondLst>
                                  <p:childTnLst>
                                    <p:set>
                                      <p:cBhvr>
                                        <p:cTn id="359" dur="1" fill="hold">
                                          <p:stCondLst>
                                            <p:cond delay="0"/>
                                          </p:stCondLst>
                                        </p:cTn>
                                        <p:tgtEl>
                                          <p:spTgt spid="24"/>
                                        </p:tgtEl>
                                        <p:attrNameLst>
                                          <p:attrName>style.visibility</p:attrName>
                                        </p:attrNameLst>
                                      </p:cBhvr>
                                      <p:to>
                                        <p:strVal val="visible"/>
                                      </p:to>
                                    </p:set>
                                    <p:animEffect transition="in" filter="fade">
                                      <p:cBhvr>
                                        <p:cTn id="360" dur="1000"/>
                                        <p:tgtEl>
                                          <p:spTgt spid="24"/>
                                        </p:tgtEl>
                                      </p:cBhvr>
                                    </p:animEffect>
                                    <p:anim calcmode="lin" valueType="num">
                                      <p:cBhvr>
                                        <p:cTn id="361" dur="1000" fill="hold"/>
                                        <p:tgtEl>
                                          <p:spTgt spid="24"/>
                                        </p:tgtEl>
                                        <p:attrNameLst>
                                          <p:attrName>ppt_x</p:attrName>
                                        </p:attrNameLst>
                                      </p:cBhvr>
                                      <p:tavLst>
                                        <p:tav tm="0">
                                          <p:val>
                                            <p:strVal val="#ppt_x"/>
                                          </p:val>
                                        </p:tav>
                                        <p:tav tm="100000">
                                          <p:val>
                                            <p:strVal val="#ppt_x"/>
                                          </p:val>
                                        </p:tav>
                                      </p:tavLst>
                                    </p:anim>
                                    <p:anim calcmode="lin" valueType="num">
                                      <p:cBhvr>
                                        <p:cTn id="362" dur="1000" fill="hold"/>
                                        <p:tgtEl>
                                          <p:spTgt spid="24"/>
                                        </p:tgtEl>
                                        <p:attrNameLst>
                                          <p:attrName>ppt_y</p:attrName>
                                        </p:attrNameLst>
                                      </p:cBhvr>
                                      <p:tavLst>
                                        <p:tav tm="0">
                                          <p:val>
                                            <p:strVal val="#ppt_y+.1"/>
                                          </p:val>
                                        </p:tav>
                                        <p:tav tm="100000">
                                          <p:val>
                                            <p:strVal val="#ppt_y"/>
                                          </p:val>
                                        </p:tav>
                                      </p:tavLst>
                                    </p:anim>
                                  </p:childTnLst>
                                </p:cTn>
                              </p:par>
                              <p:par>
                                <p:cTn id="363" presetID="3" presetClass="emph" presetSubtype="2" fill="hold" grpId="11" nodeType="withEffect">
                                  <p:stCondLst>
                                    <p:cond delay="0"/>
                                  </p:stCondLst>
                                  <p:childTnLst>
                                    <p:animClr clrSpc="rgb">
                                      <p:cBhvr override="childStyle">
                                        <p:cTn id="364" dur="2000" fill="hold"/>
                                        <p:tgtEl>
                                          <p:spTgt spid="11"/>
                                        </p:tgtEl>
                                        <p:attrNameLst>
                                          <p:attrName>style.color</p:attrName>
                                        </p:attrNameLst>
                                      </p:cBhvr>
                                      <p:to>
                                        <a:schemeClr val="accent2"/>
                                      </p:to>
                                    </p:animClr>
                                  </p:childTnLst>
                                </p:cTn>
                              </p:par>
                            </p:childTnLst>
                          </p:cTn>
                        </p:par>
                      </p:childTnLst>
                    </p:cTn>
                  </p:par>
                  <p:par>
                    <p:cTn id="365" fill="hold">
                      <p:stCondLst>
                        <p:cond delay="indefinite"/>
                      </p:stCondLst>
                      <p:childTnLst>
                        <p:par>
                          <p:cTn id="366" fill="hold">
                            <p:stCondLst>
                              <p:cond delay="0"/>
                            </p:stCondLst>
                            <p:childTnLst>
                              <p:par>
                                <p:cTn id="367" presetID="42" presetClass="entr" presetSubtype="0" fill="hold" grpId="0" nodeType="clickEffect">
                                  <p:stCondLst>
                                    <p:cond delay="0"/>
                                  </p:stCondLst>
                                  <p:childTnLst>
                                    <p:set>
                                      <p:cBhvr>
                                        <p:cTn id="368" dur="1" fill="hold">
                                          <p:stCondLst>
                                            <p:cond delay="0"/>
                                          </p:stCondLst>
                                        </p:cTn>
                                        <p:tgtEl>
                                          <p:spTgt spid="25"/>
                                        </p:tgtEl>
                                        <p:attrNameLst>
                                          <p:attrName>style.visibility</p:attrName>
                                        </p:attrNameLst>
                                      </p:cBhvr>
                                      <p:to>
                                        <p:strVal val="visible"/>
                                      </p:to>
                                    </p:set>
                                    <p:animEffect transition="in" filter="fade">
                                      <p:cBhvr>
                                        <p:cTn id="369" dur="1000"/>
                                        <p:tgtEl>
                                          <p:spTgt spid="25"/>
                                        </p:tgtEl>
                                      </p:cBhvr>
                                    </p:animEffect>
                                    <p:anim calcmode="lin" valueType="num">
                                      <p:cBhvr>
                                        <p:cTn id="370" dur="1000" fill="hold"/>
                                        <p:tgtEl>
                                          <p:spTgt spid="25"/>
                                        </p:tgtEl>
                                        <p:attrNameLst>
                                          <p:attrName>ppt_x</p:attrName>
                                        </p:attrNameLst>
                                      </p:cBhvr>
                                      <p:tavLst>
                                        <p:tav tm="0">
                                          <p:val>
                                            <p:strVal val="#ppt_x"/>
                                          </p:val>
                                        </p:tav>
                                        <p:tav tm="100000">
                                          <p:val>
                                            <p:strVal val="#ppt_x"/>
                                          </p:val>
                                        </p:tav>
                                      </p:tavLst>
                                    </p:anim>
                                    <p:anim calcmode="lin" valueType="num">
                                      <p:cBhvr>
                                        <p:cTn id="371" dur="1000" fill="hold"/>
                                        <p:tgtEl>
                                          <p:spTgt spid="25"/>
                                        </p:tgtEl>
                                        <p:attrNameLst>
                                          <p:attrName>ppt_y</p:attrName>
                                        </p:attrNameLst>
                                      </p:cBhvr>
                                      <p:tavLst>
                                        <p:tav tm="0">
                                          <p:val>
                                            <p:strVal val="#ppt_y+.1"/>
                                          </p:val>
                                        </p:tav>
                                        <p:tav tm="100000">
                                          <p:val>
                                            <p:strVal val="#ppt_y"/>
                                          </p:val>
                                        </p:tav>
                                      </p:tavLst>
                                    </p:anim>
                                  </p:childTnLst>
                                </p:cTn>
                              </p:par>
                              <p:par>
                                <p:cTn id="372" presetID="3" presetClass="emph" presetSubtype="2" fill="hold" grpId="10" nodeType="withEffect">
                                  <p:stCondLst>
                                    <p:cond delay="0"/>
                                  </p:stCondLst>
                                  <p:childTnLst>
                                    <p:animClr clrSpc="rgb">
                                      <p:cBhvr override="childStyle">
                                        <p:cTn id="373" dur="2000" fill="hold"/>
                                        <p:tgtEl>
                                          <p:spTgt spid="12"/>
                                        </p:tgtEl>
                                        <p:attrNameLst>
                                          <p:attrName>style.color</p:attrName>
                                        </p:attrNameLst>
                                      </p:cBhvr>
                                      <p:to>
                                        <a:schemeClr val="accent2"/>
                                      </p:to>
                                    </p:animClr>
                                  </p:childTnLst>
                                </p:cTn>
                              </p:par>
                            </p:childTnLst>
                          </p:cTn>
                        </p:par>
                      </p:childTnLst>
                    </p:cTn>
                  </p:par>
                  <p:par>
                    <p:cTn id="374" fill="hold">
                      <p:stCondLst>
                        <p:cond delay="indefinite"/>
                      </p:stCondLst>
                      <p:childTnLst>
                        <p:par>
                          <p:cTn id="375" fill="hold">
                            <p:stCondLst>
                              <p:cond delay="0"/>
                            </p:stCondLst>
                            <p:childTnLst>
                              <p:par>
                                <p:cTn id="376" presetID="42" presetClass="entr" presetSubtype="0" fill="hold" grpId="0" nodeType="clickEffect">
                                  <p:stCondLst>
                                    <p:cond delay="0"/>
                                  </p:stCondLst>
                                  <p:childTnLst>
                                    <p:set>
                                      <p:cBhvr>
                                        <p:cTn id="377" dur="1" fill="hold">
                                          <p:stCondLst>
                                            <p:cond delay="0"/>
                                          </p:stCondLst>
                                        </p:cTn>
                                        <p:tgtEl>
                                          <p:spTgt spid="26"/>
                                        </p:tgtEl>
                                        <p:attrNameLst>
                                          <p:attrName>style.visibility</p:attrName>
                                        </p:attrNameLst>
                                      </p:cBhvr>
                                      <p:to>
                                        <p:strVal val="visible"/>
                                      </p:to>
                                    </p:set>
                                    <p:animEffect transition="in" filter="fade">
                                      <p:cBhvr>
                                        <p:cTn id="378" dur="1000"/>
                                        <p:tgtEl>
                                          <p:spTgt spid="26"/>
                                        </p:tgtEl>
                                      </p:cBhvr>
                                    </p:animEffect>
                                    <p:anim calcmode="lin" valueType="num">
                                      <p:cBhvr>
                                        <p:cTn id="379" dur="1000" fill="hold"/>
                                        <p:tgtEl>
                                          <p:spTgt spid="26"/>
                                        </p:tgtEl>
                                        <p:attrNameLst>
                                          <p:attrName>ppt_x</p:attrName>
                                        </p:attrNameLst>
                                      </p:cBhvr>
                                      <p:tavLst>
                                        <p:tav tm="0">
                                          <p:val>
                                            <p:strVal val="#ppt_x"/>
                                          </p:val>
                                        </p:tav>
                                        <p:tav tm="100000">
                                          <p:val>
                                            <p:strVal val="#ppt_x"/>
                                          </p:val>
                                        </p:tav>
                                      </p:tavLst>
                                    </p:anim>
                                    <p:anim calcmode="lin" valueType="num">
                                      <p:cBhvr>
                                        <p:cTn id="380" dur="1000" fill="hold"/>
                                        <p:tgtEl>
                                          <p:spTgt spid="26"/>
                                        </p:tgtEl>
                                        <p:attrNameLst>
                                          <p:attrName>ppt_y</p:attrName>
                                        </p:attrNameLst>
                                      </p:cBhvr>
                                      <p:tavLst>
                                        <p:tav tm="0">
                                          <p:val>
                                            <p:strVal val="#ppt_y+.1"/>
                                          </p:val>
                                        </p:tav>
                                        <p:tav tm="100000">
                                          <p:val>
                                            <p:strVal val="#ppt_y"/>
                                          </p:val>
                                        </p:tav>
                                      </p:tavLst>
                                    </p:anim>
                                  </p:childTnLst>
                                </p:cTn>
                              </p:par>
                              <p:par>
                                <p:cTn id="381" presetID="3" presetClass="emph" presetSubtype="2" fill="hold" grpId="9" nodeType="withEffect">
                                  <p:stCondLst>
                                    <p:cond delay="0"/>
                                  </p:stCondLst>
                                  <p:childTnLst>
                                    <p:animClr clrSpc="rgb">
                                      <p:cBhvr override="childStyle">
                                        <p:cTn id="382" dur="2000" fill="hold"/>
                                        <p:tgtEl>
                                          <p:spTgt spid="13"/>
                                        </p:tgtEl>
                                        <p:attrNameLst>
                                          <p:attrName>style.color</p:attrName>
                                        </p:attrNameLst>
                                      </p:cBhvr>
                                      <p:to>
                                        <a:schemeClr val="accent2"/>
                                      </p:to>
                                    </p:animClr>
                                  </p:childTnLst>
                                </p:cTn>
                              </p:par>
                            </p:childTnLst>
                          </p:cTn>
                        </p:par>
                      </p:childTnLst>
                    </p:cTn>
                  </p:par>
                  <p:par>
                    <p:cTn id="383" fill="hold">
                      <p:stCondLst>
                        <p:cond delay="indefinite"/>
                      </p:stCondLst>
                      <p:childTnLst>
                        <p:par>
                          <p:cTn id="384" fill="hold">
                            <p:stCondLst>
                              <p:cond delay="0"/>
                            </p:stCondLst>
                            <p:childTnLst>
                              <p:par>
                                <p:cTn id="385" presetID="42" presetClass="entr" presetSubtype="0" fill="hold" grpId="0" nodeType="clickEffect">
                                  <p:stCondLst>
                                    <p:cond delay="0"/>
                                  </p:stCondLst>
                                  <p:childTnLst>
                                    <p:set>
                                      <p:cBhvr>
                                        <p:cTn id="386" dur="1" fill="hold">
                                          <p:stCondLst>
                                            <p:cond delay="0"/>
                                          </p:stCondLst>
                                        </p:cTn>
                                        <p:tgtEl>
                                          <p:spTgt spid="27"/>
                                        </p:tgtEl>
                                        <p:attrNameLst>
                                          <p:attrName>style.visibility</p:attrName>
                                        </p:attrNameLst>
                                      </p:cBhvr>
                                      <p:to>
                                        <p:strVal val="visible"/>
                                      </p:to>
                                    </p:set>
                                    <p:animEffect transition="in" filter="fade">
                                      <p:cBhvr>
                                        <p:cTn id="387" dur="1000"/>
                                        <p:tgtEl>
                                          <p:spTgt spid="27"/>
                                        </p:tgtEl>
                                      </p:cBhvr>
                                    </p:animEffect>
                                    <p:anim calcmode="lin" valueType="num">
                                      <p:cBhvr>
                                        <p:cTn id="388" dur="1000" fill="hold"/>
                                        <p:tgtEl>
                                          <p:spTgt spid="27"/>
                                        </p:tgtEl>
                                        <p:attrNameLst>
                                          <p:attrName>ppt_x</p:attrName>
                                        </p:attrNameLst>
                                      </p:cBhvr>
                                      <p:tavLst>
                                        <p:tav tm="0">
                                          <p:val>
                                            <p:strVal val="#ppt_x"/>
                                          </p:val>
                                        </p:tav>
                                        <p:tav tm="100000">
                                          <p:val>
                                            <p:strVal val="#ppt_x"/>
                                          </p:val>
                                        </p:tav>
                                      </p:tavLst>
                                    </p:anim>
                                    <p:anim calcmode="lin" valueType="num">
                                      <p:cBhvr>
                                        <p:cTn id="389" dur="1000" fill="hold"/>
                                        <p:tgtEl>
                                          <p:spTgt spid="27"/>
                                        </p:tgtEl>
                                        <p:attrNameLst>
                                          <p:attrName>ppt_y</p:attrName>
                                        </p:attrNameLst>
                                      </p:cBhvr>
                                      <p:tavLst>
                                        <p:tav tm="0">
                                          <p:val>
                                            <p:strVal val="#ppt_y+.1"/>
                                          </p:val>
                                        </p:tav>
                                        <p:tav tm="100000">
                                          <p:val>
                                            <p:strVal val="#ppt_y"/>
                                          </p:val>
                                        </p:tav>
                                      </p:tavLst>
                                    </p:anim>
                                  </p:childTnLst>
                                </p:cTn>
                              </p:par>
                              <p:par>
                                <p:cTn id="390" presetID="3" presetClass="emph" presetSubtype="2" fill="hold" grpId="9" nodeType="withEffect">
                                  <p:stCondLst>
                                    <p:cond delay="0"/>
                                  </p:stCondLst>
                                  <p:childTnLst>
                                    <p:animClr clrSpc="rgb">
                                      <p:cBhvr override="childStyle">
                                        <p:cTn id="391" dur="2000" fill="hold"/>
                                        <p:tgtEl>
                                          <p:spTgt spid="14"/>
                                        </p:tgtEl>
                                        <p:attrNameLst>
                                          <p:attrName>style.color</p:attrName>
                                        </p:attrNameLst>
                                      </p:cBhvr>
                                      <p:to>
                                        <a:schemeClr val="accent2"/>
                                      </p:to>
                                    </p:animClr>
                                  </p:childTnLst>
                                </p:cTn>
                              </p:par>
                            </p:childTnLst>
                          </p:cTn>
                        </p:par>
                      </p:childTnLst>
                    </p:cTn>
                  </p:par>
                  <p:par>
                    <p:cTn id="392" fill="hold">
                      <p:stCondLst>
                        <p:cond delay="indefinite"/>
                      </p:stCondLst>
                      <p:childTnLst>
                        <p:par>
                          <p:cTn id="393" fill="hold">
                            <p:stCondLst>
                              <p:cond delay="0"/>
                            </p:stCondLst>
                            <p:childTnLst>
                              <p:par>
                                <p:cTn id="394" presetID="42" presetClass="entr" presetSubtype="0" fill="hold" grpId="0" nodeType="clickEffect">
                                  <p:stCondLst>
                                    <p:cond delay="0"/>
                                  </p:stCondLst>
                                  <p:childTnLst>
                                    <p:set>
                                      <p:cBhvr>
                                        <p:cTn id="395" dur="1" fill="hold">
                                          <p:stCondLst>
                                            <p:cond delay="0"/>
                                          </p:stCondLst>
                                        </p:cTn>
                                        <p:tgtEl>
                                          <p:spTgt spid="28"/>
                                        </p:tgtEl>
                                        <p:attrNameLst>
                                          <p:attrName>style.visibility</p:attrName>
                                        </p:attrNameLst>
                                      </p:cBhvr>
                                      <p:to>
                                        <p:strVal val="visible"/>
                                      </p:to>
                                    </p:set>
                                    <p:animEffect transition="in" filter="fade">
                                      <p:cBhvr>
                                        <p:cTn id="396" dur="1000"/>
                                        <p:tgtEl>
                                          <p:spTgt spid="28"/>
                                        </p:tgtEl>
                                      </p:cBhvr>
                                    </p:animEffect>
                                    <p:anim calcmode="lin" valueType="num">
                                      <p:cBhvr>
                                        <p:cTn id="397" dur="1000" fill="hold"/>
                                        <p:tgtEl>
                                          <p:spTgt spid="28"/>
                                        </p:tgtEl>
                                        <p:attrNameLst>
                                          <p:attrName>ppt_x</p:attrName>
                                        </p:attrNameLst>
                                      </p:cBhvr>
                                      <p:tavLst>
                                        <p:tav tm="0">
                                          <p:val>
                                            <p:strVal val="#ppt_x"/>
                                          </p:val>
                                        </p:tav>
                                        <p:tav tm="100000">
                                          <p:val>
                                            <p:strVal val="#ppt_x"/>
                                          </p:val>
                                        </p:tav>
                                      </p:tavLst>
                                    </p:anim>
                                    <p:anim calcmode="lin" valueType="num">
                                      <p:cBhvr>
                                        <p:cTn id="398" dur="1000" fill="hold"/>
                                        <p:tgtEl>
                                          <p:spTgt spid="28"/>
                                        </p:tgtEl>
                                        <p:attrNameLst>
                                          <p:attrName>ppt_y</p:attrName>
                                        </p:attrNameLst>
                                      </p:cBhvr>
                                      <p:tavLst>
                                        <p:tav tm="0">
                                          <p:val>
                                            <p:strVal val="#ppt_y+.1"/>
                                          </p:val>
                                        </p:tav>
                                        <p:tav tm="100000">
                                          <p:val>
                                            <p:strVal val="#ppt_y"/>
                                          </p:val>
                                        </p:tav>
                                      </p:tavLst>
                                    </p:anim>
                                  </p:childTnLst>
                                </p:cTn>
                              </p:par>
                              <p:par>
                                <p:cTn id="399" presetID="3" presetClass="emph" presetSubtype="2" fill="hold" grpId="9" nodeType="withEffect">
                                  <p:stCondLst>
                                    <p:cond delay="0"/>
                                  </p:stCondLst>
                                  <p:childTnLst>
                                    <p:animClr clrSpc="rgb">
                                      <p:cBhvr override="childStyle">
                                        <p:cTn id="400" dur="2000" fill="hold"/>
                                        <p:tgtEl>
                                          <p:spTgt spid="15"/>
                                        </p:tgtEl>
                                        <p:attrNameLst>
                                          <p:attrName>style.color</p:attrName>
                                        </p:attrNameLst>
                                      </p:cBhvr>
                                      <p:to>
                                        <a:schemeClr val="accent2"/>
                                      </p:to>
                                    </p:animClr>
                                  </p:childTnLst>
                                </p:cTn>
                              </p:par>
                            </p:childTnLst>
                          </p:cTn>
                        </p:par>
                      </p:childTnLst>
                    </p:cTn>
                  </p:par>
                  <p:par>
                    <p:cTn id="401" fill="hold">
                      <p:stCondLst>
                        <p:cond delay="indefinite"/>
                      </p:stCondLst>
                      <p:childTnLst>
                        <p:par>
                          <p:cTn id="402" fill="hold">
                            <p:stCondLst>
                              <p:cond delay="0"/>
                            </p:stCondLst>
                            <p:childTnLst>
                              <p:par>
                                <p:cTn id="403" presetID="42" presetClass="entr" presetSubtype="0" fill="hold" grpId="0" nodeType="clickEffect">
                                  <p:stCondLst>
                                    <p:cond delay="0"/>
                                  </p:stCondLst>
                                  <p:childTnLst>
                                    <p:set>
                                      <p:cBhvr>
                                        <p:cTn id="404" dur="1" fill="hold">
                                          <p:stCondLst>
                                            <p:cond delay="0"/>
                                          </p:stCondLst>
                                        </p:cTn>
                                        <p:tgtEl>
                                          <p:spTgt spid="29"/>
                                        </p:tgtEl>
                                        <p:attrNameLst>
                                          <p:attrName>style.visibility</p:attrName>
                                        </p:attrNameLst>
                                      </p:cBhvr>
                                      <p:to>
                                        <p:strVal val="visible"/>
                                      </p:to>
                                    </p:set>
                                    <p:animEffect transition="in" filter="fade">
                                      <p:cBhvr>
                                        <p:cTn id="405" dur="1000"/>
                                        <p:tgtEl>
                                          <p:spTgt spid="29"/>
                                        </p:tgtEl>
                                      </p:cBhvr>
                                    </p:animEffect>
                                    <p:anim calcmode="lin" valueType="num">
                                      <p:cBhvr>
                                        <p:cTn id="406" dur="1000" fill="hold"/>
                                        <p:tgtEl>
                                          <p:spTgt spid="29"/>
                                        </p:tgtEl>
                                        <p:attrNameLst>
                                          <p:attrName>ppt_x</p:attrName>
                                        </p:attrNameLst>
                                      </p:cBhvr>
                                      <p:tavLst>
                                        <p:tav tm="0">
                                          <p:val>
                                            <p:strVal val="#ppt_x"/>
                                          </p:val>
                                        </p:tav>
                                        <p:tav tm="100000">
                                          <p:val>
                                            <p:strVal val="#ppt_x"/>
                                          </p:val>
                                        </p:tav>
                                      </p:tavLst>
                                    </p:anim>
                                    <p:anim calcmode="lin" valueType="num">
                                      <p:cBhvr>
                                        <p:cTn id="407" dur="1000" fill="hold"/>
                                        <p:tgtEl>
                                          <p:spTgt spid="29"/>
                                        </p:tgtEl>
                                        <p:attrNameLst>
                                          <p:attrName>ppt_y</p:attrName>
                                        </p:attrNameLst>
                                      </p:cBhvr>
                                      <p:tavLst>
                                        <p:tav tm="0">
                                          <p:val>
                                            <p:strVal val="#ppt_y+.1"/>
                                          </p:val>
                                        </p:tav>
                                        <p:tav tm="100000">
                                          <p:val>
                                            <p:strVal val="#ppt_y"/>
                                          </p:val>
                                        </p:tav>
                                      </p:tavLst>
                                    </p:anim>
                                  </p:childTnLst>
                                </p:cTn>
                              </p:par>
                              <p:par>
                                <p:cTn id="408" presetID="3" presetClass="emph" presetSubtype="2" fill="hold" grpId="10" nodeType="withEffect">
                                  <p:stCondLst>
                                    <p:cond delay="0"/>
                                  </p:stCondLst>
                                  <p:childTnLst>
                                    <p:animClr clrSpc="rgb">
                                      <p:cBhvr override="childStyle">
                                        <p:cTn id="409" dur="2000" fill="hold"/>
                                        <p:tgtEl>
                                          <p:spTgt spid="16"/>
                                        </p:tgtEl>
                                        <p:attrNameLst>
                                          <p:attrName>style.color</p:attrName>
                                        </p:attrNameLst>
                                      </p:cBhvr>
                                      <p:to>
                                        <a:schemeClr val="accent2"/>
                                      </p:to>
                                    </p:animClr>
                                  </p:childTnLst>
                                </p:cTn>
                              </p:par>
                            </p:childTnLst>
                          </p:cTn>
                        </p:par>
                      </p:childTnLst>
                    </p:cTn>
                  </p:par>
                  <p:par>
                    <p:cTn id="410" fill="hold">
                      <p:stCondLst>
                        <p:cond delay="indefinite"/>
                      </p:stCondLst>
                      <p:childTnLst>
                        <p:par>
                          <p:cTn id="411" fill="hold">
                            <p:stCondLst>
                              <p:cond delay="0"/>
                            </p:stCondLst>
                            <p:childTnLst>
                              <p:par>
                                <p:cTn id="412" presetID="42" presetClass="entr" presetSubtype="0" fill="hold" grpId="0" nodeType="clickEffect">
                                  <p:stCondLst>
                                    <p:cond delay="0"/>
                                  </p:stCondLst>
                                  <p:childTnLst>
                                    <p:set>
                                      <p:cBhvr>
                                        <p:cTn id="413" dur="1" fill="hold">
                                          <p:stCondLst>
                                            <p:cond delay="0"/>
                                          </p:stCondLst>
                                        </p:cTn>
                                        <p:tgtEl>
                                          <p:spTgt spid="30"/>
                                        </p:tgtEl>
                                        <p:attrNameLst>
                                          <p:attrName>style.visibility</p:attrName>
                                        </p:attrNameLst>
                                      </p:cBhvr>
                                      <p:to>
                                        <p:strVal val="visible"/>
                                      </p:to>
                                    </p:set>
                                    <p:animEffect transition="in" filter="fade">
                                      <p:cBhvr>
                                        <p:cTn id="414" dur="1000"/>
                                        <p:tgtEl>
                                          <p:spTgt spid="30"/>
                                        </p:tgtEl>
                                      </p:cBhvr>
                                    </p:animEffect>
                                    <p:anim calcmode="lin" valueType="num">
                                      <p:cBhvr>
                                        <p:cTn id="415" dur="1000" fill="hold"/>
                                        <p:tgtEl>
                                          <p:spTgt spid="30"/>
                                        </p:tgtEl>
                                        <p:attrNameLst>
                                          <p:attrName>ppt_x</p:attrName>
                                        </p:attrNameLst>
                                      </p:cBhvr>
                                      <p:tavLst>
                                        <p:tav tm="0">
                                          <p:val>
                                            <p:strVal val="#ppt_x"/>
                                          </p:val>
                                        </p:tav>
                                        <p:tav tm="100000">
                                          <p:val>
                                            <p:strVal val="#ppt_x"/>
                                          </p:val>
                                        </p:tav>
                                      </p:tavLst>
                                    </p:anim>
                                    <p:anim calcmode="lin" valueType="num">
                                      <p:cBhvr>
                                        <p:cTn id="416" dur="1000" fill="hold"/>
                                        <p:tgtEl>
                                          <p:spTgt spid="30"/>
                                        </p:tgtEl>
                                        <p:attrNameLst>
                                          <p:attrName>ppt_y</p:attrName>
                                        </p:attrNameLst>
                                      </p:cBhvr>
                                      <p:tavLst>
                                        <p:tav tm="0">
                                          <p:val>
                                            <p:strVal val="#ppt_y+.1"/>
                                          </p:val>
                                        </p:tav>
                                        <p:tav tm="100000">
                                          <p:val>
                                            <p:strVal val="#ppt_y"/>
                                          </p:val>
                                        </p:tav>
                                      </p:tavLst>
                                    </p:anim>
                                  </p:childTnLst>
                                </p:cTn>
                              </p:par>
                              <p:par>
                                <p:cTn id="417" presetID="3" presetClass="emph" presetSubtype="2" fill="hold" grpId="9" nodeType="withEffect">
                                  <p:stCondLst>
                                    <p:cond delay="0"/>
                                  </p:stCondLst>
                                  <p:childTnLst>
                                    <p:animClr clrSpc="rgb">
                                      <p:cBhvr override="childStyle">
                                        <p:cTn id="418" dur="2000" fill="hold"/>
                                        <p:tgtEl>
                                          <p:spTgt spid="17"/>
                                        </p:tgtEl>
                                        <p:attrNameLst>
                                          <p:attrName>style.color</p:attrName>
                                        </p:attrNameLst>
                                      </p:cBhvr>
                                      <p:to>
                                        <a:schemeClr val="accent2"/>
                                      </p:to>
                                    </p:animClr>
                                  </p:childTnLst>
                                </p:cTn>
                              </p:par>
                            </p:childTnLst>
                          </p:cTn>
                        </p:par>
                      </p:childTnLst>
                    </p:cTn>
                  </p:par>
                </p:childTnLst>
              </p:cTn>
              <p:nextCondLst>
                <p:cond evt="onClick" delay="0">
                  <p:tgtEl>
                    <p:spTgt spid="31"/>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9" grpId="8" animBg="1"/>
      <p:bldP spid="9" grpId="9" animBg="1"/>
      <p:bldP spid="9" grpId="10" animBg="1"/>
      <p:bldP spid="9" grpId="11" animBg="1"/>
      <p:bldP spid="9" grpId="12" animBg="1"/>
      <p:bldP spid="9" grpId="13" animBg="1"/>
      <p:bldP spid="9" grpId="14" animBg="1"/>
      <p:bldP spid="9" grpId="15" animBg="1"/>
      <p:bldP spid="9" grpId="16" animBg="1"/>
      <p:bldP spid="9" grpId="17" animBg="1"/>
      <p:bldP spid="10" grpId="0" animBg="1"/>
      <p:bldP spid="10" grpId="1" animBg="1"/>
      <p:bldP spid="10" grpId="2" animBg="1"/>
      <p:bldP spid="10" grpId="3" animBg="1"/>
      <p:bldP spid="10" grpId="4" animBg="1"/>
      <p:bldP spid="10" grpId="5" animBg="1"/>
      <p:bldP spid="10" grpId="7" animBg="1"/>
      <p:bldP spid="10" grpId="9" animBg="1"/>
      <p:bldP spid="10" grpId="10" animBg="1"/>
      <p:bldP spid="10" grpId="11" animBg="1"/>
      <p:bldP spid="11" grpId="0" animBg="1"/>
      <p:bldP spid="11" grpId="1" animBg="1"/>
      <p:bldP spid="11" grpId="2" animBg="1"/>
      <p:bldP spid="11" grpId="3" animBg="1"/>
      <p:bldP spid="11" grpId="4" animBg="1"/>
      <p:bldP spid="11" grpId="5" animBg="1"/>
      <p:bldP spid="11" grpId="8" animBg="1"/>
      <p:bldP spid="11" grpId="9" animBg="1"/>
      <p:bldP spid="11" grpId="10" animBg="1"/>
      <p:bldP spid="11" grpId="11" animBg="1"/>
      <p:bldP spid="12" grpId="0" animBg="1"/>
      <p:bldP spid="12" grpId="1" animBg="1"/>
      <p:bldP spid="12" grpId="2" animBg="1"/>
      <p:bldP spid="12" grpId="3" animBg="1"/>
      <p:bldP spid="12" grpId="4" animBg="1"/>
      <p:bldP spid="12" grpId="5" animBg="1"/>
      <p:bldP spid="12" grpId="6" animBg="1"/>
      <p:bldP spid="12" grpId="7" animBg="1"/>
      <p:bldP spid="12" grpId="9" animBg="1"/>
      <p:bldP spid="12" grpId="10" animBg="1"/>
      <p:bldP spid="13" grpId="0" animBg="1"/>
      <p:bldP spid="13" grpId="1" animBg="1"/>
      <p:bldP spid="13" grpId="2" animBg="1"/>
      <p:bldP spid="13" grpId="3" animBg="1"/>
      <p:bldP spid="13" grpId="4" animBg="1"/>
      <p:bldP spid="13" grpId="5" animBg="1"/>
      <p:bldP spid="13" grpId="6" animBg="1"/>
      <p:bldP spid="13" grpId="7" animBg="1"/>
      <p:bldP spid="13" grpId="8" animBg="1"/>
      <p:bldP spid="13" grpId="9" animBg="1"/>
      <p:bldP spid="14" grpId="0" animBg="1"/>
      <p:bldP spid="14" grpId="1" animBg="1"/>
      <p:bldP spid="14" grpId="2" animBg="1"/>
      <p:bldP spid="14" grpId="3" animBg="1"/>
      <p:bldP spid="14" grpId="4" animBg="1"/>
      <p:bldP spid="14" grpId="5" animBg="1"/>
      <p:bldP spid="14" grpId="6" animBg="1"/>
      <p:bldP spid="14" grpId="7" animBg="1"/>
      <p:bldP spid="14" grpId="8" animBg="1"/>
      <p:bldP spid="14" grpId="9" animBg="1"/>
      <p:bldP spid="15" grpId="0" animBg="1"/>
      <p:bldP spid="15" grpId="1" animBg="1"/>
      <p:bldP spid="15" grpId="2" animBg="1"/>
      <p:bldP spid="15" grpId="3" animBg="1"/>
      <p:bldP spid="15" grpId="4" animBg="1"/>
      <p:bldP spid="15" grpId="5" animBg="1"/>
      <p:bldP spid="15" grpId="6" animBg="1"/>
      <p:bldP spid="15" grpId="7" animBg="1"/>
      <p:bldP spid="15" grpId="8" animBg="1"/>
      <p:bldP spid="15" grpId="9" animBg="1"/>
      <p:bldP spid="16" grpId="0" animBg="1"/>
      <p:bldP spid="16" grpId="2" animBg="1"/>
      <p:bldP spid="16" grpId="3" animBg="1"/>
      <p:bldP spid="16" grpId="4" animBg="1"/>
      <p:bldP spid="16" grpId="5" animBg="1"/>
      <p:bldP spid="16" grpId="6" animBg="1"/>
      <p:bldP spid="16" grpId="7" animBg="1"/>
      <p:bldP spid="16" grpId="8" animBg="1"/>
      <p:bldP spid="16" grpId="9" animBg="1"/>
      <p:bldP spid="16" grpId="10" animBg="1"/>
      <p:bldP spid="17" grpId="0" animBg="1"/>
      <p:bldP spid="17" grpId="1" animBg="1"/>
      <p:bldP spid="17" grpId="2" animBg="1"/>
      <p:bldP spid="17" grpId="3" animBg="1"/>
      <p:bldP spid="17" grpId="4" animBg="1"/>
      <p:bldP spid="17" grpId="5" animBg="1"/>
      <p:bldP spid="17" grpId="6" animBg="1"/>
      <p:bldP spid="17" grpId="7" animBg="1"/>
      <p:bldP spid="17" grpId="8" animBg="1"/>
      <p:bldP spid="17" grpId="9"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playcast.ru/uploads/2015/07/29/14497254.png"/>
          <p:cNvPicPr>
            <a:picLocks noChangeAspect="1" noChangeArrowheads="1"/>
          </p:cNvPicPr>
          <p:nvPr/>
        </p:nvPicPr>
        <p:blipFill>
          <a:blip r:embed="rId1" cstate="email"/>
          <a:srcRect/>
          <a:stretch>
            <a:fillRect/>
          </a:stretch>
        </p:blipFill>
        <p:spPr bwMode="auto">
          <a:xfrm>
            <a:off x="827584" y="2132856"/>
            <a:ext cx="7691816" cy="3250797"/>
          </a:xfrm>
          <a:prstGeom prst="rect">
            <a:avLst/>
          </a:prstGeom>
          <a:noFill/>
        </p:spPr>
      </p:pic>
      <p:sp>
        <p:nvSpPr>
          <p:cNvPr id="3" name="Управляющая кнопка: далее 2">
            <a:hlinkClick r:id="rId2"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506" name="Picture 2" descr="http://www.internetwars.ru/HISTORY/Isandlwana/Isandlwana3.jpg"/>
          <p:cNvPicPr>
            <a:picLocks noChangeAspect="1" noChangeArrowheads="1"/>
          </p:cNvPicPr>
          <p:nvPr/>
        </p:nvPicPr>
        <p:blipFill>
          <a:blip r:embed="rId3" cstate="email"/>
          <a:srcRect/>
          <a:stretch>
            <a:fillRect/>
          </a:stretch>
        </p:blipFill>
        <p:spPr bwMode="auto">
          <a:xfrm>
            <a:off x="251520" y="1124744"/>
            <a:ext cx="8640960" cy="4680520"/>
          </a:xfrm>
          <a:prstGeom prst="rect">
            <a:avLst/>
          </a:prstGeom>
          <a:noFill/>
        </p:spPr>
      </p:pic>
      <p:pic>
        <p:nvPicPr>
          <p:cNvPr id="21508" name="Picture 4" descr="http://ru.wahooart.com/Art.nsf/O/8XXDGF/$File/Jean-louis-Ernest-Meissonier-A-Game-of-Piquet.JPG"/>
          <p:cNvPicPr>
            <a:picLocks noChangeAspect="1" noChangeArrowheads="1"/>
          </p:cNvPicPr>
          <p:nvPr/>
        </p:nvPicPr>
        <p:blipFill>
          <a:blip r:embed="rId4" cstate="email"/>
          <a:srcRect/>
          <a:stretch>
            <a:fillRect/>
          </a:stretch>
        </p:blipFill>
        <p:spPr bwMode="auto">
          <a:xfrm>
            <a:off x="899592" y="548680"/>
            <a:ext cx="7530802" cy="5620001"/>
          </a:xfrm>
          <a:prstGeom prst="rect">
            <a:avLst/>
          </a:prstGeom>
          <a:noFill/>
        </p:spPr>
      </p:pic>
      <p:pic>
        <p:nvPicPr>
          <p:cNvPr id="21510" name="Picture 6" descr="http://www.bibliogorod.ru/img/afisha/330-9505-81479.jpg"/>
          <p:cNvPicPr>
            <a:picLocks noChangeAspect="1" noChangeArrowheads="1"/>
          </p:cNvPicPr>
          <p:nvPr/>
        </p:nvPicPr>
        <p:blipFill>
          <a:blip r:embed="rId5" cstate="email"/>
          <a:srcRect/>
          <a:stretch>
            <a:fillRect/>
          </a:stretch>
        </p:blipFill>
        <p:spPr bwMode="auto">
          <a:xfrm>
            <a:off x="539552" y="836712"/>
            <a:ext cx="2808312" cy="2375898"/>
          </a:xfrm>
          <a:prstGeom prst="rect">
            <a:avLst/>
          </a:prstGeom>
          <a:noFill/>
        </p:spPr>
      </p:pic>
      <p:pic>
        <p:nvPicPr>
          <p:cNvPr id="21512" name="Picture 8" descr="http://images61.fotki.com/v249/photos/7/1454087/7342506/_1880-vi.jpg"/>
          <p:cNvPicPr>
            <a:picLocks noChangeAspect="1" noChangeArrowheads="1"/>
          </p:cNvPicPr>
          <p:nvPr/>
        </p:nvPicPr>
        <p:blipFill>
          <a:blip r:embed="rId6" cstate="email"/>
          <a:srcRect/>
          <a:stretch>
            <a:fillRect/>
          </a:stretch>
        </p:blipFill>
        <p:spPr bwMode="auto">
          <a:xfrm>
            <a:off x="2771800" y="1628800"/>
            <a:ext cx="2249771" cy="2780928"/>
          </a:xfrm>
          <a:prstGeom prst="rect">
            <a:avLst/>
          </a:prstGeom>
          <a:noFill/>
        </p:spPr>
      </p:pic>
      <p:pic>
        <p:nvPicPr>
          <p:cNvPr id="21514" name="Picture 10" descr="http://www.pushkinmuseum.ru/sites/default/files/styles/intext_pictures/public/pictures/exhibition/vystavka-k-195-letiyu-so-dnya-rozhdeniya-i.s.turgeneva-sredi-lyudey-mne-blizkih-i-chuzhih.s-3-sentyabrya./n.ge.portreti.s.turgeneva.jpg"/>
          <p:cNvPicPr>
            <a:picLocks noChangeAspect="1" noChangeArrowheads="1"/>
          </p:cNvPicPr>
          <p:nvPr/>
        </p:nvPicPr>
        <p:blipFill>
          <a:blip r:embed="rId7" cstate="email"/>
          <a:srcRect/>
          <a:stretch>
            <a:fillRect/>
          </a:stretch>
        </p:blipFill>
        <p:spPr bwMode="auto">
          <a:xfrm>
            <a:off x="5364088" y="404664"/>
            <a:ext cx="2808312" cy="3788616"/>
          </a:xfrm>
          <a:prstGeom prst="rect">
            <a:avLst/>
          </a:prstGeom>
          <a:noFill/>
        </p:spPr>
      </p:pic>
      <p:pic>
        <p:nvPicPr>
          <p:cNvPr id="21516" name="Picture 12" descr="http://ruelect.com/wp-content/uploads/2015/08/0028-010-Velikie-uchenye.jpg"/>
          <p:cNvPicPr>
            <a:picLocks noChangeAspect="1" noChangeArrowheads="1"/>
          </p:cNvPicPr>
          <p:nvPr/>
        </p:nvPicPr>
        <p:blipFill>
          <a:blip r:embed="rId8" cstate="email"/>
          <a:srcRect/>
          <a:stretch>
            <a:fillRect/>
          </a:stretch>
        </p:blipFill>
        <p:spPr bwMode="auto">
          <a:xfrm>
            <a:off x="4499992" y="3645024"/>
            <a:ext cx="2196099" cy="2808312"/>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2000"/>
                                        <p:tgtEl>
                                          <p:spTgt spid="21508"/>
                                        </p:tgtEl>
                                      </p:cBhvr>
                                    </p:animEffect>
                                  </p:childTnLst>
                                </p:cTn>
                              </p:par>
                              <p:par>
                                <p:cTn id="8" presetID="10" presetClass="exit" presetSubtype="0" fill="hold" nodeType="withEffect">
                                  <p:stCondLst>
                                    <p:cond delay="3000"/>
                                  </p:stCondLst>
                                  <p:childTnLst>
                                    <p:animEffect transition="out" filter="fade">
                                      <p:cBhvr>
                                        <p:cTn id="9" dur="2000"/>
                                        <p:tgtEl>
                                          <p:spTgt spid="21506"/>
                                        </p:tgtEl>
                                      </p:cBhvr>
                                    </p:animEffect>
                                    <p:set>
                                      <p:cBhvr>
                                        <p:cTn id="10" dur="1" fill="hold">
                                          <p:stCondLst>
                                            <p:cond delay="1999"/>
                                          </p:stCondLst>
                                        </p:cTn>
                                        <p:tgtEl>
                                          <p:spTgt spid="21506"/>
                                        </p:tgtEl>
                                        <p:attrNameLst>
                                          <p:attrName>style.visibility</p:attrName>
                                        </p:attrNameLst>
                                      </p:cBhvr>
                                      <p:to>
                                        <p:strVal val="hidden"/>
                                      </p:to>
                                    </p:set>
                                  </p:childTnLst>
                                </p:cTn>
                              </p:par>
                            </p:childTnLst>
                          </p:cTn>
                        </p:par>
                        <p:par>
                          <p:cTn id="11" fill="hold">
                            <p:stCondLst>
                              <p:cond delay="5000"/>
                            </p:stCondLst>
                            <p:childTnLst>
                              <p:par>
                                <p:cTn id="12" presetID="47" presetClass="entr" presetSubtype="0" fill="hold" nodeType="afterEffect">
                                  <p:stCondLst>
                                    <p:cond delay="3000"/>
                                  </p:stCondLst>
                                  <p:childTnLst>
                                    <p:set>
                                      <p:cBhvr>
                                        <p:cTn id="13" dur="1" fill="hold">
                                          <p:stCondLst>
                                            <p:cond delay="0"/>
                                          </p:stCondLst>
                                        </p:cTn>
                                        <p:tgtEl>
                                          <p:spTgt spid="21510"/>
                                        </p:tgtEl>
                                        <p:attrNameLst>
                                          <p:attrName>style.visibility</p:attrName>
                                        </p:attrNameLst>
                                      </p:cBhvr>
                                      <p:to>
                                        <p:strVal val="visible"/>
                                      </p:to>
                                    </p:set>
                                    <p:animEffect transition="in" filter="fade">
                                      <p:cBhvr>
                                        <p:cTn id="14" dur="1000"/>
                                        <p:tgtEl>
                                          <p:spTgt spid="21510"/>
                                        </p:tgtEl>
                                      </p:cBhvr>
                                    </p:animEffect>
                                    <p:anim calcmode="lin" valueType="num">
                                      <p:cBhvr>
                                        <p:cTn id="15" dur="1000" fill="hold"/>
                                        <p:tgtEl>
                                          <p:spTgt spid="21510"/>
                                        </p:tgtEl>
                                        <p:attrNameLst>
                                          <p:attrName>ppt_x</p:attrName>
                                        </p:attrNameLst>
                                      </p:cBhvr>
                                      <p:tavLst>
                                        <p:tav tm="0">
                                          <p:val>
                                            <p:strVal val="#ppt_x"/>
                                          </p:val>
                                        </p:tav>
                                        <p:tav tm="100000">
                                          <p:val>
                                            <p:strVal val="#ppt_x"/>
                                          </p:val>
                                        </p:tav>
                                      </p:tavLst>
                                    </p:anim>
                                    <p:anim calcmode="lin" valueType="num">
                                      <p:cBhvr>
                                        <p:cTn id="16" dur="1000" fill="hold"/>
                                        <p:tgtEl>
                                          <p:spTgt spid="21510"/>
                                        </p:tgtEl>
                                        <p:attrNameLst>
                                          <p:attrName>ppt_y</p:attrName>
                                        </p:attrNameLst>
                                      </p:cBhvr>
                                      <p:tavLst>
                                        <p:tav tm="0">
                                          <p:val>
                                            <p:strVal val="#ppt_y-.1"/>
                                          </p:val>
                                        </p:tav>
                                        <p:tav tm="100000">
                                          <p:val>
                                            <p:strVal val="#ppt_y"/>
                                          </p:val>
                                        </p:tav>
                                      </p:tavLst>
                                    </p:anim>
                                  </p:childTnLst>
                                </p:cTn>
                              </p:par>
                              <p:par>
                                <p:cTn id="17" presetID="10" presetClass="exit" presetSubtype="0" fill="hold" nodeType="withEffect">
                                  <p:stCondLst>
                                    <p:cond delay="3000"/>
                                  </p:stCondLst>
                                  <p:childTnLst>
                                    <p:animEffect transition="out" filter="fade">
                                      <p:cBhvr>
                                        <p:cTn id="18" dur="2000"/>
                                        <p:tgtEl>
                                          <p:spTgt spid="21508"/>
                                        </p:tgtEl>
                                      </p:cBhvr>
                                    </p:animEffect>
                                    <p:set>
                                      <p:cBhvr>
                                        <p:cTn id="19" dur="1" fill="hold">
                                          <p:stCondLst>
                                            <p:cond delay="1999"/>
                                          </p:stCondLst>
                                        </p:cTn>
                                        <p:tgtEl>
                                          <p:spTgt spid="21508"/>
                                        </p:tgtEl>
                                        <p:attrNameLst>
                                          <p:attrName>style.visibility</p:attrName>
                                        </p:attrNameLst>
                                      </p:cBhvr>
                                      <p:to>
                                        <p:strVal val="hidden"/>
                                      </p:to>
                                    </p:set>
                                  </p:childTnLst>
                                </p:cTn>
                              </p:par>
                            </p:childTnLst>
                          </p:cTn>
                        </p:par>
                        <p:par>
                          <p:cTn id="20" fill="hold">
                            <p:stCondLst>
                              <p:cond delay="9000"/>
                            </p:stCondLst>
                            <p:childTnLst>
                              <p:par>
                                <p:cTn id="21" presetID="47" presetClass="entr" presetSubtype="0" fill="hold" nodeType="afterEffect">
                                  <p:stCondLst>
                                    <p:cond delay="2000"/>
                                  </p:stCondLst>
                                  <p:childTnLst>
                                    <p:set>
                                      <p:cBhvr>
                                        <p:cTn id="22" dur="1" fill="hold">
                                          <p:stCondLst>
                                            <p:cond delay="0"/>
                                          </p:stCondLst>
                                        </p:cTn>
                                        <p:tgtEl>
                                          <p:spTgt spid="21512"/>
                                        </p:tgtEl>
                                        <p:attrNameLst>
                                          <p:attrName>style.visibility</p:attrName>
                                        </p:attrNameLst>
                                      </p:cBhvr>
                                      <p:to>
                                        <p:strVal val="visible"/>
                                      </p:to>
                                    </p:set>
                                    <p:animEffect transition="in" filter="fade">
                                      <p:cBhvr>
                                        <p:cTn id="23" dur="1000"/>
                                        <p:tgtEl>
                                          <p:spTgt spid="21512"/>
                                        </p:tgtEl>
                                      </p:cBhvr>
                                    </p:animEffect>
                                    <p:anim calcmode="lin" valueType="num">
                                      <p:cBhvr>
                                        <p:cTn id="24" dur="1000" fill="hold"/>
                                        <p:tgtEl>
                                          <p:spTgt spid="21512"/>
                                        </p:tgtEl>
                                        <p:attrNameLst>
                                          <p:attrName>ppt_x</p:attrName>
                                        </p:attrNameLst>
                                      </p:cBhvr>
                                      <p:tavLst>
                                        <p:tav tm="0">
                                          <p:val>
                                            <p:strVal val="#ppt_x"/>
                                          </p:val>
                                        </p:tav>
                                        <p:tav tm="100000">
                                          <p:val>
                                            <p:strVal val="#ppt_x"/>
                                          </p:val>
                                        </p:tav>
                                      </p:tavLst>
                                    </p:anim>
                                    <p:anim calcmode="lin" valueType="num">
                                      <p:cBhvr>
                                        <p:cTn id="25" dur="1000" fill="hold"/>
                                        <p:tgtEl>
                                          <p:spTgt spid="21512"/>
                                        </p:tgtEl>
                                        <p:attrNameLst>
                                          <p:attrName>ppt_y</p:attrName>
                                        </p:attrNameLst>
                                      </p:cBhvr>
                                      <p:tavLst>
                                        <p:tav tm="0">
                                          <p:val>
                                            <p:strVal val="#ppt_y-.1"/>
                                          </p:val>
                                        </p:tav>
                                        <p:tav tm="100000">
                                          <p:val>
                                            <p:strVal val="#ppt_y"/>
                                          </p:val>
                                        </p:tav>
                                      </p:tavLst>
                                    </p:anim>
                                  </p:childTnLst>
                                </p:cTn>
                              </p:par>
                            </p:childTnLst>
                          </p:cTn>
                        </p:par>
                        <p:par>
                          <p:cTn id="26" fill="hold">
                            <p:stCondLst>
                              <p:cond delay="12000"/>
                            </p:stCondLst>
                            <p:childTnLst>
                              <p:par>
                                <p:cTn id="27" presetID="47" presetClass="entr" presetSubtype="0" fill="hold" nodeType="afterEffect">
                                  <p:stCondLst>
                                    <p:cond delay="1000"/>
                                  </p:stCondLst>
                                  <p:childTnLst>
                                    <p:set>
                                      <p:cBhvr>
                                        <p:cTn id="28" dur="1" fill="hold">
                                          <p:stCondLst>
                                            <p:cond delay="0"/>
                                          </p:stCondLst>
                                        </p:cTn>
                                        <p:tgtEl>
                                          <p:spTgt spid="21514"/>
                                        </p:tgtEl>
                                        <p:attrNameLst>
                                          <p:attrName>style.visibility</p:attrName>
                                        </p:attrNameLst>
                                      </p:cBhvr>
                                      <p:to>
                                        <p:strVal val="visible"/>
                                      </p:to>
                                    </p:set>
                                    <p:animEffect transition="in" filter="fade">
                                      <p:cBhvr>
                                        <p:cTn id="29" dur="1000"/>
                                        <p:tgtEl>
                                          <p:spTgt spid="21514"/>
                                        </p:tgtEl>
                                      </p:cBhvr>
                                    </p:animEffect>
                                    <p:anim calcmode="lin" valueType="num">
                                      <p:cBhvr>
                                        <p:cTn id="30" dur="1000" fill="hold"/>
                                        <p:tgtEl>
                                          <p:spTgt spid="21514"/>
                                        </p:tgtEl>
                                        <p:attrNameLst>
                                          <p:attrName>ppt_x</p:attrName>
                                        </p:attrNameLst>
                                      </p:cBhvr>
                                      <p:tavLst>
                                        <p:tav tm="0">
                                          <p:val>
                                            <p:strVal val="#ppt_x"/>
                                          </p:val>
                                        </p:tav>
                                        <p:tav tm="100000">
                                          <p:val>
                                            <p:strVal val="#ppt_x"/>
                                          </p:val>
                                        </p:tav>
                                      </p:tavLst>
                                    </p:anim>
                                    <p:anim calcmode="lin" valueType="num">
                                      <p:cBhvr>
                                        <p:cTn id="31" dur="1000" fill="hold"/>
                                        <p:tgtEl>
                                          <p:spTgt spid="21514"/>
                                        </p:tgtEl>
                                        <p:attrNameLst>
                                          <p:attrName>ppt_y</p:attrName>
                                        </p:attrNameLst>
                                      </p:cBhvr>
                                      <p:tavLst>
                                        <p:tav tm="0">
                                          <p:val>
                                            <p:strVal val="#ppt_y-.1"/>
                                          </p:val>
                                        </p:tav>
                                        <p:tav tm="100000">
                                          <p:val>
                                            <p:strVal val="#ppt_y"/>
                                          </p:val>
                                        </p:tav>
                                      </p:tavLst>
                                    </p:anim>
                                  </p:childTnLst>
                                </p:cTn>
                              </p:par>
                            </p:childTnLst>
                          </p:cTn>
                        </p:par>
                        <p:par>
                          <p:cTn id="32" fill="hold">
                            <p:stCondLst>
                              <p:cond delay="14000"/>
                            </p:stCondLst>
                            <p:childTnLst>
                              <p:par>
                                <p:cTn id="33" presetID="47" presetClass="entr" presetSubtype="0" fill="hold" nodeType="afterEffect">
                                  <p:stCondLst>
                                    <p:cond delay="1000"/>
                                  </p:stCondLst>
                                  <p:childTnLst>
                                    <p:set>
                                      <p:cBhvr>
                                        <p:cTn id="34" dur="1" fill="hold">
                                          <p:stCondLst>
                                            <p:cond delay="0"/>
                                          </p:stCondLst>
                                        </p:cTn>
                                        <p:tgtEl>
                                          <p:spTgt spid="21516"/>
                                        </p:tgtEl>
                                        <p:attrNameLst>
                                          <p:attrName>style.visibility</p:attrName>
                                        </p:attrNameLst>
                                      </p:cBhvr>
                                      <p:to>
                                        <p:strVal val="visible"/>
                                      </p:to>
                                    </p:set>
                                    <p:animEffect transition="in" filter="fade">
                                      <p:cBhvr>
                                        <p:cTn id="35" dur="1000"/>
                                        <p:tgtEl>
                                          <p:spTgt spid="21516"/>
                                        </p:tgtEl>
                                      </p:cBhvr>
                                    </p:animEffect>
                                    <p:anim calcmode="lin" valueType="num">
                                      <p:cBhvr>
                                        <p:cTn id="36" dur="1000" fill="hold"/>
                                        <p:tgtEl>
                                          <p:spTgt spid="21516"/>
                                        </p:tgtEl>
                                        <p:attrNameLst>
                                          <p:attrName>ppt_x</p:attrName>
                                        </p:attrNameLst>
                                      </p:cBhvr>
                                      <p:tavLst>
                                        <p:tav tm="0">
                                          <p:val>
                                            <p:strVal val="#ppt_x"/>
                                          </p:val>
                                        </p:tav>
                                        <p:tav tm="100000">
                                          <p:val>
                                            <p:strVal val="#ppt_x"/>
                                          </p:val>
                                        </p:tav>
                                      </p:tavLst>
                                    </p:anim>
                                    <p:anim calcmode="lin" valueType="num">
                                      <p:cBhvr>
                                        <p:cTn id="37" dur="1000" fill="hold"/>
                                        <p:tgtEl>
                                          <p:spTgt spid="215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000"/>
                                        <p:tgtEl>
                                          <p:spTgt spid="21510"/>
                                        </p:tgtEl>
                                      </p:cBhvr>
                                    </p:animEffect>
                                    <p:set>
                                      <p:cBhvr>
                                        <p:cTn id="42" dur="1" fill="hold">
                                          <p:stCondLst>
                                            <p:cond delay="1999"/>
                                          </p:stCondLst>
                                        </p:cTn>
                                        <p:tgtEl>
                                          <p:spTgt spid="21510"/>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21512"/>
                                        </p:tgtEl>
                                      </p:cBhvr>
                                    </p:animEffect>
                                    <p:set>
                                      <p:cBhvr>
                                        <p:cTn id="45" dur="1" fill="hold">
                                          <p:stCondLst>
                                            <p:cond delay="1999"/>
                                          </p:stCondLst>
                                        </p:cTn>
                                        <p:tgtEl>
                                          <p:spTgt spid="2151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21516"/>
                                        </p:tgtEl>
                                      </p:cBhvr>
                                    </p:animEffect>
                                    <p:set>
                                      <p:cBhvr>
                                        <p:cTn id="48" dur="1" fill="hold">
                                          <p:stCondLst>
                                            <p:cond delay="1999"/>
                                          </p:stCondLst>
                                        </p:cTn>
                                        <p:tgtEl>
                                          <p:spTgt spid="2151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21514"/>
                                        </p:tgtEl>
                                      </p:cBhvr>
                                    </p:animEffect>
                                    <p:set>
                                      <p:cBhvr>
                                        <p:cTn id="51" dur="1" fill="hold">
                                          <p:stCondLst>
                                            <p:cond delay="1999"/>
                                          </p:stCondLst>
                                        </p:cTn>
                                        <p:tgtEl>
                                          <p:spTgt spid="215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467544" y="2420888"/>
            <a:ext cx="3168352" cy="3024336"/>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anose="02020603050405020304" pitchFamily="18" charset="0"/>
                <a:cs typeface="Times New Roman" panose="02020603050405020304" pitchFamily="18" charset="0"/>
              </a:rPr>
              <a:t>Год рождения игры – 1974г.</a:t>
            </a:r>
            <a:endParaRPr lang="ru-RU" sz="2400" dirty="0">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467544" y="2420888"/>
            <a:ext cx="3168352" cy="3024336"/>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anose="02020603050405020304" pitchFamily="18" charset="0"/>
                <a:cs typeface="Times New Roman" panose="02020603050405020304" pitchFamily="18" charset="0"/>
              </a:rPr>
              <a:t>Изобретатель – архитектор, преподаватель вуза</a:t>
            </a:r>
            <a:endParaRPr lang="ru-RU" sz="24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7544" y="2420888"/>
            <a:ext cx="3168352" cy="3024336"/>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anose="02020603050405020304" pitchFamily="18" charset="0"/>
                <a:cs typeface="Times New Roman" panose="02020603050405020304" pitchFamily="18" charset="0"/>
              </a:rPr>
              <a:t>Если играть без системы, то для достижения цели потребуются миллионы лет. </a:t>
            </a:r>
            <a:endParaRPr lang="ru-RU" sz="2400" dirty="0">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467544" y="2420888"/>
            <a:ext cx="3168352" cy="3024336"/>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anose="02020603050405020304" pitchFamily="18" charset="0"/>
                <a:cs typeface="Times New Roman" panose="02020603050405020304" pitchFamily="18" charset="0"/>
              </a:rPr>
              <a:t>Используя определенную систему, можно достичь цели за 23 с. </a:t>
            </a:r>
            <a:endParaRPr lang="ru-RU" sz="2400" dirty="0">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467544" y="2420888"/>
            <a:ext cx="3168352" cy="3024336"/>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anose="02020603050405020304" pitchFamily="18" charset="0"/>
                <a:cs typeface="Times New Roman" panose="02020603050405020304" pitchFamily="18" charset="0"/>
              </a:rPr>
              <a:t>Эта игра – наглядное пособие по алгебре, комбинаторике, программированию. </a:t>
            </a:r>
            <a:endParaRPr lang="ru-RU" sz="2400" dirty="0">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467544" y="2420888"/>
            <a:ext cx="3168352" cy="3024336"/>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anose="02020603050405020304" pitchFamily="18" charset="0"/>
                <a:cs typeface="Times New Roman" panose="02020603050405020304" pitchFamily="18" charset="0"/>
              </a:rPr>
              <a:t>Игру называют «игрой столетия». Она полезный спутник в дальней дороге.</a:t>
            </a:r>
            <a:endParaRPr lang="ru-RU" sz="2400" dirty="0">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467544" y="2420888"/>
            <a:ext cx="3168352" cy="3024336"/>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anose="02020603050405020304" pitchFamily="18" charset="0"/>
                <a:cs typeface="Times New Roman" panose="02020603050405020304" pitchFamily="18" charset="0"/>
              </a:rPr>
              <a:t>Внешний вид – правильный многогранник</a:t>
            </a:r>
            <a:endParaRPr lang="ru-RU" sz="2400" dirty="0">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467544" y="2420888"/>
            <a:ext cx="3168352" cy="3024336"/>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anose="02020603050405020304" pitchFamily="18" charset="0"/>
                <a:cs typeface="Times New Roman" panose="02020603050405020304" pitchFamily="18" charset="0"/>
              </a:rPr>
              <a:t>Состоит из 27 одинаковых разноцветных…</a:t>
            </a:r>
            <a:endParaRPr lang="ru-RU" sz="2400" dirty="0">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467544" y="2420888"/>
            <a:ext cx="3168352" cy="3024336"/>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anose="02020603050405020304" pitchFamily="18" charset="0"/>
                <a:cs typeface="Times New Roman" panose="02020603050405020304" pitchFamily="18" charset="0"/>
              </a:rPr>
              <a:t>Игра носит имя автора.</a:t>
            </a:r>
            <a:endParaRPr lang="ru-RU" sz="2400" dirty="0">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179512" y="116632"/>
            <a:ext cx="2098104" cy="2078360"/>
            <a:chOff x="3059832" y="1916832"/>
            <a:chExt cx="2098104" cy="2078360"/>
          </a:xfrm>
        </p:grpSpPr>
        <p:pic>
          <p:nvPicPr>
            <p:cNvPr id="3" name="Picture 4" descr="http://cs9733.vk.me/u86285768/107903211/x_b90583b4.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flipH="1">
              <a:off x="3059832" y="1916832"/>
              <a:ext cx="2098104" cy="2078360"/>
            </a:xfrm>
            <a:prstGeom prst="rect">
              <a:avLst/>
            </a:prstGeom>
            <a:noFill/>
          </p:spPr>
        </p:pic>
        <p:sp>
          <p:nvSpPr>
            <p:cNvPr id="4" name="TextBox 3">
              <a:hlinkClick r:id="rId2" action="ppaction://hlinksldjump"/>
            </p:cNvPr>
            <p:cNvSpPr txBox="1"/>
            <p:nvPr/>
          </p:nvSpPr>
          <p:spPr>
            <a:xfrm>
              <a:off x="3635896" y="2564904"/>
              <a:ext cx="530915" cy="923330"/>
            </a:xfrm>
            <a:prstGeom prst="rect">
              <a:avLst/>
            </a:prstGeom>
            <a:noFill/>
          </p:spPr>
          <p:txBody>
            <a:bodyPr wrap="none" rtlCol="0">
              <a:spAutoFit/>
            </a:bodyPr>
            <a:lstStyle/>
            <a:p>
              <a:r>
                <a:rPr lang="ru-RU" sz="5400" b="1" dirty="0" smtClean="0">
                  <a:solidFill>
                    <a:schemeClr val="bg1"/>
                  </a:solidFill>
                  <a:latin typeface="Times New Roman" panose="02020603050405020304" pitchFamily="18" charset="0"/>
                  <a:cs typeface="Times New Roman" panose="02020603050405020304" pitchFamily="18" charset="0"/>
                </a:rPr>
                <a:t>2</a:t>
              </a:r>
              <a:endParaRPr lang="ru-RU" sz="5400" b="1" dirty="0">
                <a:solidFill>
                  <a:schemeClr val="bg1"/>
                </a:solidFill>
                <a:latin typeface="Times New Roman" panose="02020603050405020304" pitchFamily="18" charset="0"/>
                <a:cs typeface="Times New Roman" panose="02020603050405020304" pitchFamily="18" charset="0"/>
              </a:endParaRPr>
            </a:p>
          </p:txBody>
        </p:sp>
      </p:grpSp>
      <p:pic>
        <p:nvPicPr>
          <p:cNvPr id="55298" name="Picture 2" descr="http://fb.ru/misc/i/gallery/11992/98587.jpg"/>
          <p:cNvPicPr>
            <a:picLocks noChangeAspect="1" noChangeArrowheads="1"/>
          </p:cNvPicPr>
          <p:nvPr/>
        </p:nvPicPr>
        <p:blipFill>
          <a:blip r:embed="rId3" cstate="email">
            <a:clrChange>
              <a:clrFrom>
                <a:srgbClr val="F7F8FA"/>
              </a:clrFrom>
              <a:clrTo>
                <a:srgbClr val="F7F8FA">
                  <a:alpha val="0"/>
                </a:srgbClr>
              </a:clrTo>
            </a:clrChange>
          </a:blip>
          <a:srcRect/>
          <a:stretch>
            <a:fillRect/>
          </a:stretch>
        </p:blipFill>
        <p:spPr bwMode="auto">
          <a:xfrm rot="21142264">
            <a:off x="3875638" y="2006382"/>
            <a:ext cx="2613993" cy="2701220"/>
          </a:xfrm>
          <a:prstGeom prst="rect">
            <a:avLst/>
          </a:prstGeom>
          <a:noFill/>
        </p:spPr>
      </p:pic>
      <p:pic>
        <p:nvPicPr>
          <p:cNvPr id="55300" name="Picture 4" descr="http://igrushkapoisk.ru/iw/470x0_988277d48571361d09e8bcb8cc174ffb___jpg____4_b02e4102.jpg"/>
          <p:cNvPicPr>
            <a:picLocks noChangeAspect="1" noChangeArrowheads="1"/>
          </p:cNvPicPr>
          <p:nvPr/>
        </p:nvPicPr>
        <p:blipFill>
          <a:blip r:embed="rId4" cstate="email">
            <a:clrChange>
              <a:clrFrom>
                <a:srgbClr val="FEFEFE"/>
              </a:clrFrom>
              <a:clrTo>
                <a:srgbClr val="FEFEFE">
                  <a:alpha val="0"/>
                </a:srgbClr>
              </a:clrTo>
            </a:clrChange>
          </a:blip>
          <a:srcRect/>
          <a:stretch>
            <a:fillRect/>
          </a:stretch>
        </p:blipFill>
        <p:spPr bwMode="auto">
          <a:xfrm>
            <a:off x="5508104" y="2348880"/>
            <a:ext cx="2736304" cy="2808312"/>
          </a:xfrm>
          <a:prstGeom prst="rect">
            <a:avLst/>
          </a:prstGeom>
          <a:noFill/>
        </p:spPr>
      </p:pic>
      <p:sp>
        <p:nvSpPr>
          <p:cNvPr id="8" name="Управляющая кнопка: настраиваемая 7">
            <a:hlinkClick r:id="" action="ppaction://hlinkshowjump?jump=nextslide" highlightClick="1"/>
          </p:cNvPr>
          <p:cNvSpPr/>
          <p:nvPr/>
        </p:nvSpPr>
        <p:spPr>
          <a:xfrm>
            <a:off x="3131840" y="5877272"/>
            <a:ext cx="3600400" cy="576064"/>
          </a:xfrm>
          <a:prstGeom prst="actionButtonBlank">
            <a:avLst/>
          </a:prstGeom>
          <a:solidFill>
            <a:srgbClr val="FFE7A3"/>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latin typeface="Times New Roman" panose="02020603050405020304" pitchFamily="18" charset="0"/>
                <a:cs typeface="Times New Roman" panose="02020603050405020304" pitchFamily="18" charset="0"/>
              </a:rPr>
              <a:t>Это интересно</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9" name="Управляющая кнопка: далее 8">
            <a:hlinkClick r:id="rId5"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настраиваемая 9">
            <a:hlinkClick r:id="" action="ppaction://noaction" highlightClick="1"/>
          </p:cNvPr>
          <p:cNvSpPr/>
          <p:nvPr/>
        </p:nvSpPr>
        <p:spPr>
          <a:xfrm>
            <a:off x="3851920" y="1196752"/>
            <a:ext cx="1656184" cy="1440160"/>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80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1" name="Управляющая кнопка: настраиваемая 10">
            <a:hlinkClick r:id="" action="ppaction://noaction" highlightClick="1"/>
          </p:cNvPr>
          <p:cNvSpPr/>
          <p:nvPr/>
        </p:nvSpPr>
        <p:spPr>
          <a:xfrm>
            <a:off x="5436096" y="1196752"/>
            <a:ext cx="1656184" cy="1440160"/>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70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2" name="Управляющая кнопка: настраиваемая 11">
            <a:hlinkClick r:id="" action="ppaction://noaction" highlightClick="1"/>
          </p:cNvPr>
          <p:cNvSpPr/>
          <p:nvPr/>
        </p:nvSpPr>
        <p:spPr>
          <a:xfrm>
            <a:off x="7020272" y="1196752"/>
            <a:ext cx="1656184" cy="1440160"/>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60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3" name="Управляющая кнопка: настраиваемая 12">
            <a:hlinkClick r:id="" action="ppaction://noaction" highlightClick="1"/>
          </p:cNvPr>
          <p:cNvSpPr/>
          <p:nvPr/>
        </p:nvSpPr>
        <p:spPr>
          <a:xfrm>
            <a:off x="3851920" y="2636912"/>
            <a:ext cx="1656184" cy="1440160"/>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50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4" name="Управляющая кнопка: настраиваемая 13">
            <a:hlinkClick r:id="" action="ppaction://noaction" highlightClick="1"/>
          </p:cNvPr>
          <p:cNvSpPr/>
          <p:nvPr/>
        </p:nvSpPr>
        <p:spPr>
          <a:xfrm>
            <a:off x="5436096" y="2636912"/>
            <a:ext cx="1656184" cy="1440160"/>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40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5" name="Управляющая кнопка: настраиваемая 14">
            <a:hlinkClick r:id="" action="ppaction://noaction" highlightClick="1"/>
          </p:cNvPr>
          <p:cNvSpPr/>
          <p:nvPr/>
        </p:nvSpPr>
        <p:spPr>
          <a:xfrm>
            <a:off x="7020272" y="2636912"/>
            <a:ext cx="1656184" cy="1440160"/>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30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6" name="Управляющая кнопка: настраиваемая 15">
            <a:hlinkClick r:id="" action="ppaction://noaction" highlightClick="1"/>
          </p:cNvPr>
          <p:cNvSpPr/>
          <p:nvPr/>
        </p:nvSpPr>
        <p:spPr>
          <a:xfrm>
            <a:off x="3851920" y="4077072"/>
            <a:ext cx="1656184" cy="1440160"/>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20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7" name="Управляющая кнопка: настраиваемая 16">
            <a:hlinkClick r:id="" action="ppaction://noaction" highlightClick="1"/>
          </p:cNvPr>
          <p:cNvSpPr/>
          <p:nvPr/>
        </p:nvSpPr>
        <p:spPr>
          <a:xfrm>
            <a:off x="5436096" y="4077072"/>
            <a:ext cx="1656184" cy="1440160"/>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10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8" name="Управляющая кнопка: настраиваемая 17">
            <a:hlinkClick r:id="" action="ppaction://noaction" highlightClick="1"/>
          </p:cNvPr>
          <p:cNvSpPr/>
          <p:nvPr/>
        </p:nvSpPr>
        <p:spPr>
          <a:xfrm>
            <a:off x="7020272" y="4077072"/>
            <a:ext cx="1656184" cy="1440160"/>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21" name="Управляющая кнопка: настраиваемая 20">
            <a:hlinkClick r:id="" action="ppaction://noaction" highlightClick="1"/>
          </p:cNvPr>
          <p:cNvSpPr/>
          <p:nvPr/>
        </p:nvSpPr>
        <p:spPr>
          <a:xfrm>
            <a:off x="3131840" y="404664"/>
            <a:ext cx="3600400" cy="576064"/>
          </a:xfrm>
          <a:prstGeom prst="actionButtonBlank">
            <a:avLst/>
          </a:prstGeom>
          <a:solidFill>
            <a:srgbClr val="FFE7A3"/>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latin typeface="Times New Roman" panose="02020603050405020304" pitchFamily="18" charset="0"/>
                <a:cs typeface="Times New Roman" panose="02020603050405020304" pitchFamily="18" charset="0"/>
              </a:rPr>
              <a:t>Вопросы (9)</a:t>
            </a:r>
            <a:endParaRPr lang="ru-RU" sz="32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afterEffect">
                                  <p:stCondLst>
                                    <p:cond delay="0"/>
                                  </p:stCondLst>
                                  <p:childTnLst>
                                    <p:anim calcmode="lin" valueType="num">
                                      <p:cBhvr>
                                        <p:cTn id="6" dur="1000"/>
                                        <p:tgtEl>
                                          <p:spTgt spid="18"/>
                                        </p:tgtEl>
                                        <p:attrNameLst>
                                          <p:attrName>ppt_w</p:attrName>
                                        </p:attrNameLst>
                                      </p:cBhvr>
                                      <p:tavLst>
                                        <p:tav tm="0">
                                          <p:val>
                                            <p:strVal val="ppt_w"/>
                                          </p:val>
                                        </p:tav>
                                        <p:tav tm="100000">
                                          <p:val>
                                            <p:fltVal val="0"/>
                                          </p:val>
                                        </p:tav>
                                      </p:tavLst>
                                    </p:anim>
                                    <p:anim calcmode="lin" valueType="num">
                                      <p:cBhvr>
                                        <p:cTn id="7" dur="1000"/>
                                        <p:tgtEl>
                                          <p:spTgt spid="18"/>
                                        </p:tgtEl>
                                        <p:attrNameLst>
                                          <p:attrName>ppt_h</p:attrName>
                                        </p:attrNameLst>
                                      </p:cBhvr>
                                      <p:tavLst>
                                        <p:tav tm="0">
                                          <p:val>
                                            <p:strVal val="ppt_h"/>
                                          </p:val>
                                        </p:tav>
                                        <p:tav tm="100000">
                                          <p:val>
                                            <p:strVal val="ppt_h"/>
                                          </p:val>
                                        </p:tav>
                                      </p:tavLst>
                                    </p:anim>
                                    <p:set>
                                      <p:cBhvr>
                                        <p:cTn id="8" dur="1" fill="hold">
                                          <p:stCondLst>
                                            <p:cond delay="999"/>
                                          </p:stCondLst>
                                        </p:cTn>
                                        <p:tgtEl>
                                          <p:spTgt spid="18"/>
                                        </p:tgtEl>
                                        <p:attrNameLst>
                                          <p:attrName>style.visibility</p:attrName>
                                        </p:attrNameLst>
                                      </p:cBhvr>
                                      <p:to>
                                        <p:strVal val="hidden"/>
                                      </p:to>
                                    </p:set>
                                  </p:childTnLst>
                                </p:cTn>
                              </p:par>
                              <p:par>
                                <p:cTn id="9" presetID="17" presetClass="exit" presetSubtype="10" fill="hold" grpId="1" nodeType="withEffect">
                                  <p:stCondLst>
                                    <p:cond delay="0"/>
                                  </p:stCondLst>
                                  <p:childTnLst>
                                    <p:anim calcmode="lin" valueType="num">
                                      <p:cBhvr>
                                        <p:cTn id="10" dur="1000"/>
                                        <p:tgtEl>
                                          <p:spTgt spid="10"/>
                                        </p:tgtEl>
                                        <p:attrNameLst>
                                          <p:attrName>ppt_w</p:attrName>
                                        </p:attrNameLst>
                                      </p:cBhvr>
                                      <p:tavLst>
                                        <p:tav tm="0">
                                          <p:val>
                                            <p:strVal val="ppt_w"/>
                                          </p:val>
                                        </p:tav>
                                        <p:tav tm="100000">
                                          <p:val>
                                            <p:fltVal val="0"/>
                                          </p:val>
                                        </p:tav>
                                      </p:tavLst>
                                    </p:anim>
                                    <p:anim calcmode="lin" valueType="num">
                                      <p:cBhvr>
                                        <p:cTn id="11" dur="1000"/>
                                        <p:tgtEl>
                                          <p:spTgt spid="10"/>
                                        </p:tgtEl>
                                        <p:attrNameLst>
                                          <p:attrName>ppt_h</p:attrName>
                                        </p:attrNameLst>
                                      </p:cBhvr>
                                      <p:tavLst>
                                        <p:tav tm="0">
                                          <p:val>
                                            <p:strVal val="ppt_h"/>
                                          </p:val>
                                        </p:tav>
                                        <p:tav tm="100000">
                                          <p:val>
                                            <p:strVal val="ppt_h"/>
                                          </p:val>
                                        </p:tav>
                                      </p:tavLst>
                                    </p:anim>
                                    <p:set>
                                      <p:cBhvr>
                                        <p:cTn id="12" dur="1" fill="hold">
                                          <p:stCondLst>
                                            <p:cond delay="999"/>
                                          </p:stCondLst>
                                        </p:cTn>
                                        <p:tgtEl>
                                          <p:spTgt spid="10"/>
                                        </p:tgtEl>
                                        <p:attrNameLst>
                                          <p:attrName>style.visibility</p:attrName>
                                        </p:attrNameLst>
                                      </p:cBhvr>
                                      <p:to>
                                        <p:strVal val="hidden"/>
                                      </p:to>
                                    </p:set>
                                  </p:childTnLst>
                                </p:cTn>
                              </p:par>
                              <p:par>
                                <p:cTn id="13" presetID="17" presetClass="exit" presetSubtype="10" fill="hold" grpId="0" nodeType="withEffect">
                                  <p:stCondLst>
                                    <p:cond delay="0"/>
                                  </p:stCondLst>
                                  <p:childTnLst>
                                    <p:anim calcmode="lin" valueType="num">
                                      <p:cBhvr>
                                        <p:cTn id="14" dur="1000"/>
                                        <p:tgtEl>
                                          <p:spTgt spid="17"/>
                                        </p:tgtEl>
                                        <p:attrNameLst>
                                          <p:attrName>ppt_w</p:attrName>
                                        </p:attrNameLst>
                                      </p:cBhvr>
                                      <p:tavLst>
                                        <p:tav tm="0">
                                          <p:val>
                                            <p:strVal val="ppt_w"/>
                                          </p:val>
                                        </p:tav>
                                        <p:tav tm="100000">
                                          <p:val>
                                            <p:fltVal val="0"/>
                                          </p:val>
                                        </p:tav>
                                      </p:tavLst>
                                    </p:anim>
                                    <p:anim calcmode="lin" valueType="num">
                                      <p:cBhvr>
                                        <p:cTn id="15" dur="1000"/>
                                        <p:tgtEl>
                                          <p:spTgt spid="17"/>
                                        </p:tgtEl>
                                        <p:attrNameLst>
                                          <p:attrName>ppt_h</p:attrName>
                                        </p:attrNameLst>
                                      </p:cBhvr>
                                      <p:tavLst>
                                        <p:tav tm="0">
                                          <p:val>
                                            <p:strVal val="ppt_h"/>
                                          </p:val>
                                        </p:tav>
                                        <p:tav tm="100000">
                                          <p:val>
                                            <p:strVal val="ppt_h"/>
                                          </p:val>
                                        </p:tav>
                                      </p:tavLst>
                                    </p:anim>
                                    <p:set>
                                      <p:cBhvr>
                                        <p:cTn id="16" dur="1" fill="hold">
                                          <p:stCondLst>
                                            <p:cond delay="999"/>
                                          </p:stCondLst>
                                        </p:cTn>
                                        <p:tgtEl>
                                          <p:spTgt spid="17"/>
                                        </p:tgtEl>
                                        <p:attrNameLst>
                                          <p:attrName>style.visibility</p:attrName>
                                        </p:attrNameLst>
                                      </p:cBhvr>
                                      <p:to>
                                        <p:strVal val="hidden"/>
                                      </p:to>
                                    </p:set>
                                  </p:childTnLst>
                                </p:cTn>
                              </p:par>
                              <p:par>
                                <p:cTn id="17" presetID="17" presetClass="exit" presetSubtype="10" fill="hold" grpId="0" nodeType="withEffect">
                                  <p:stCondLst>
                                    <p:cond delay="0"/>
                                  </p:stCondLst>
                                  <p:childTnLst>
                                    <p:anim calcmode="lin" valueType="num">
                                      <p:cBhvr>
                                        <p:cTn id="18" dur="1000"/>
                                        <p:tgtEl>
                                          <p:spTgt spid="16"/>
                                        </p:tgtEl>
                                        <p:attrNameLst>
                                          <p:attrName>ppt_w</p:attrName>
                                        </p:attrNameLst>
                                      </p:cBhvr>
                                      <p:tavLst>
                                        <p:tav tm="0">
                                          <p:val>
                                            <p:strVal val="ppt_w"/>
                                          </p:val>
                                        </p:tav>
                                        <p:tav tm="100000">
                                          <p:val>
                                            <p:fltVal val="0"/>
                                          </p:val>
                                        </p:tav>
                                      </p:tavLst>
                                    </p:anim>
                                    <p:anim calcmode="lin" valueType="num">
                                      <p:cBhvr>
                                        <p:cTn id="19" dur="1000"/>
                                        <p:tgtEl>
                                          <p:spTgt spid="16"/>
                                        </p:tgtEl>
                                        <p:attrNameLst>
                                          <p:attrName>ppt_h</p:attrName>
                                        </p:attrNameLst>
                                      </p:cBhvr>
                                      <p:tavLst>
                                        <p:tav tm="0">
                                          <p:val>
                                            <p:strVal val="ppt_h"/>
                                          </p:val>
                                        </p:tav>
                                        <p:tav tm="100000">
                                          <p:val>
                                            <p:strVal val="ppt_h"/>
                                          </p:val>
                                        </p:tav>
                                      </p:tavLst>
                                    </p:anim>
                                    <p:set>
                                      <p:cBhvr>
                                        <p:cTn id="20" dur="1" fill="hold">
                                          <p:stCondLst>
                                            <p:cond delay="999"/>
                                          </p:stCondLst>
                                        </p:cTn>
                                        <p:tgtEl>
                                          <p:spTgt spid="16"/>
                                        </p:tgtEl>
                                        <p:attrNameLst>
                                          <p:attrName>style.visibility</p:attrName>
                                        </p:attrNameLst>
                                      </p:cBhvr>
                                      <p:to>
                                        <p:strVal val="hidden"/>
                                      </p:to>
                                    </p:set>
                                  </p:childTnLst>
                                </p:cTn>
                              </p:par>
                              <p:par>
                                <p:cTn id="21" presetID="17" presetClass="exit" presetSubtype="10" fill="hold" grpId="0" nodeType="withEffect">
                                  <p:stCondLst>
                                    <p:cond delay="0"/>
                                  </p:stCondLst>
                                  <p:childTnLst>
                                    <p:anim calcmode="lin" valueType="num">
                                      <p:cBhvr>
                                        <p:cTn id="22" dur="1000"/>
                                        <p:tgtEl>
                                          <p:spTgt spid="15"/>
                                        </p:tgtEl>
                                        <p:attrNameLst>
                                          <p:attrName>ppt_w</p:attrName>
                                        </p:attrNameLst>
                                      </p:cBhvr>
                                      <p:tavLst>
                                        <p:tav tm="0">
                                          <p:val>
                                            <p:strVal val="ppt_w"/>
                                          </p:val>
                                        </p:tav>
                                        <p:tav tm="100000">
                                          <p:val>
                                            <p:fltVal val="0"/>
                                          </p:val>
                                        </p:tav>
                                      </p:tavLst>
                                    </p:anim>
                                    <p:anim calcmode="lin" valueType="num">
                                      <p:cBhvr>
                                        <p:cTn id="23" dur="1000"/>
                                        <p:tgtEl>
                                          <p:spTgt spid="15"/>
                                        </p:tgtEl>
                                        <p:attrNameLst>
                                          <p:attrName>ppt_h</p:attrName>
                                        </p:attrNameLst>
                                      </p:cBhvr>
                                      <p:tavLst>
                                        <p:tav tm="0">
                                          <p:val>
                                            <p:strVal val="ppt_h"/>
                                          </p:val>
                                        </p:tav>
                                        <p:tav tm="100000">
                                          <p:val>
                                            <p:strVal val="ppt_h"/>
                                          </p:val>
                                        </p:tav>
                                      </p:tavLst>
                                    </p:anim>
                                    <p:set>
                                      <p:cBhvr>
                                        <p:cTn id="24" dur="1" fill="hold">
                                          <p:stCondLst>
                                            <p:cond delay="999"/>
                                          </p:stCondLst>
                                        </p:cTn>
                                        <p:tgtEl>
                                          <p:spTgt spid="15"/>
                                        </p:tgtEl>
                                        <p:attrNameLst>
                                          <p:attrName>style.visibility</p:attrName>
                                        </p:attrNameLst>
                                      </p:cBhvr>
                                      <p:to>
                                        <p:strVal val="hidden"/>
                                      </p:to>
                                    </p:set>
                                  </p:childTnLst>
                                </p:cTn>
                              </p:par>
                              <p:par>
                                <p:cTn id="25" presetID="17" presetClass="exit" presetSubtype="10" fill="hold" grpId="0" nodeType="withEffect">
                                  <p:stCondLst>
                                    <p:cond delay="0"/>
                                  </p:stCondLst>
                                  <p:childTnLst>
                                    <p:anim calcmode="lin" valueType="num">
                                      <p:cBhvr>
                                        <p:cTn id="26" dur="1000"/>
                                        <p:tgtEl>
                                          <p:spTgt spid="14"/>
                                        </p:tgtEl>
                                        <p:attrNameLst>
                                          <p:attrName>ppt_w</p:attrName>
                                        </p:attrNameLst>
                                      </p:cBhvr>
                                      <p:tavLst>
                                        <p:tav tm="0">
                                          <p:val>
                                            <p:strVal val="ppt_w"/>
                                          </p:val>
                                        </p:tav>
                                        <p:tav tm="100000">
                                          <p:val>
                                            <p:fltVal val="0"/>
                                          </p:val>
                                        </p:tav>
                                      </p:tavLst>
                                    </p:anim>
                                    <p:anim calcmode="lin" valueType="num">
                                      <p:cBhvr>
                                        <p:cTn id="27" dur="1000"/>
                                        <p:tgtEl>
                                          <p:spTgt spid="14"/>
                                        </p:tgtEl>
                                        <p:attrNameLst>
                                          <p:attrName>ppt_h</p:attrName>
                                        </p:attrNameLst>
                                      </p:cBhvr>
                                      <p:tavLst>
                                        <p:tav tm="0">
                                          <p:val>
                                            <p:strVal val="ppt_h"/>
                                          </p:val>
                                        </p:tav>
                                        <p:tav tm="100000">
                                          <p:val>
                                            <p:strVal val="ppt_h"/>
                                          </p:val>
                                        </p:tav>
                                      </p:tavLst>
                                    </p:anim>
                                    <p:set>
                                      <p:cBhvr>
                                        <p:cTn id="28" dur="1" fill="hold">
                                          <p:stCondLst>
                                            <p:cond delay="999"/>
                                          </p:stCondLst>
                                        </p:cTn>
                                        <p:tgtEl>
                                          <p:spTgt spid="14"/>
                                        </p:tgtEl>
                                        <p:attrNameLst>
                                          <p:attrName>style.visibility</p:attrName>
                                        </p:attrNameLst>
                                      </p:cBhvr>
                                      <p:to>
                                        <p:strVal val="hidden"/>
                                      </p:to>
                                    </p:set>
                                  </p:childTnLst>
                                </p:cTn>
                              </p:par>
                              <p:par>
                                <p:cTn id="29" presetID="17" presetClass="exit" presetSubtype="10" fill="hold" grpId="0" nodeType="withEffect">
                                  <p:stCondLst>
                                    <p:cond delay="0"/>
                                  </p:stCondLst>
                                  <p:childTnLst>
                                    <p:anim calcmode="lin" valueType="num">
                                      <p:cBhvr>
                                        <p:cTn id="30" dur="1000"/>
                                        <p:tgtEl>
                                          <p:spTgt spid="13"/>
                                        </p:tgtEl>
                                        <p:attrNameLst>
                                          <p:attrName>ppt_w</p:attrName>
                                        </p:attrNameLst>
                                      </p:cBhvr>
                                      <p:tavLst>
                                        <p:tav tm="0">
                                          <p:val>
                                            <p:strVal val="ppt_w"/>
                                          </p:val>
                                        </p:tav>
                                        <p:tav tm="100000">
                                          <p:val>
                                            <p:fltVal val="0"/>
                                          </p:val>
                                        </p:tav>
                                      </p:tavLst>
                                    </p:anim>
                                    <p:anim calcmode="lin" valueType="num">
                                      <p:cBhvr>
                                        <p:cTn id="31" dur="1000"/>
                                        <p:tgtEl>
                                          <p:spTgt spid="13"/>
                                        </p:tgtEl>
                                        <p:attrNameLst>
                                          <p:attrName>ppt_h</p:attrName>
                                        </p:attrNameLst>
                                      </p:cBhvr>
                                      <p:tavLst>
                                        <p:tav tm="0">
                                          <p:val>
                                            <p:strVal val="ppt_h"/>
                                          </p:val>
                                        </p:tav>
                                        <p:tav tm="100000">
                                          <p:val>
                                            <p:strVal val="ppt_h"/>
                                          </p:val>
                                        </p:tav>
                                      </p:tavLst>
                                    </p:anim>
                                    <p:set>
                                      <p:cBhvr>
                                        <p:cTn id="32" dur="1" fill="hold">
                                          <p:stCondLst>
                                            <p:cond delay="999"/>
                                          </p:stCondLst>
                                        </p:cTn>
                                        <p:tgtEl>
                                          <p:spTgt spid="13"/>
                                        </p:tgtEl>
                                        <p:attrNameLst>
                                          <p:attrName>style.visibility</p:attrName>
                                        </p:attrNameLst>
                                      </p:cBhvr>
                                      <p:to>
                                        <p:strVal val="hidden"/>
                                      </p:to>
                                    </p:set>
                                  </p:childTnLst>
                                </p:cTn>
                              </p:par>
                              <p:par>
                                <p:cTn id="33" presetID="17" presetClass="exit" presetSubtype="10" fill="hold" grpId="0" nodeType="withEffect">
                                  <p:stCondLst>
                                    <p:cond delay="0"/>
                                  </p:stCondLst>
                                  <p:childTnLst>
                                    <p:anim calcmode="lin" valueType="num">
                                      <p:cBhvr>
                                        <p:cTn id="34" dur="1000"/>
                                        <p:tgtEl>
                                          <p:spTgt spid="12"/>
                                        </p:tgtEl>
                                        <p:attrNameLst>
                                          <p:attrName>ppt_w</p:attrName>
                                        </p:attrNameLst>
                                      </p:cBhvr>
                                      <p:tavLst>
                                        <p:tav tm="0">
                                          <p:val>
                                            <p:strVal val="ppt_w"/>
                                          </p:val>
                                        </p:tav>
                                        <p:tav tm="100000">
                                          <p:val>
                                            <p:fltVal val="0"/>
                                          </p:val>
                                        </p:tav>
                                      </p:tavLst>
                                    </p:anim>
                                    <p:anim calcmode="lin" valueType="num">
                                      <p:cBhvr>
                                        <p:cTn id="35" dur="1000"/>
                                        <p:tgtEl>
                                          <p:spTgt spid="12"/>
                                        </p:tgtEl>
                                        <p:attrNameLst>
                                          <p:attrName>ppt_h</p:attrName>
                                        </p:attrNameLst>
                                      </p:cBhvr>
                                      <p:tavLst>
                                        <p:tav tm="0">
                                          <p:val>
                                            <p:strVal val="ppt_h"/>
                                          </p:val>
                                        </p:tav>
                                        <p:tav tm="100000">
                                          <p:val>
                                            <p:strVal val="ppt_h"/>
                                          </p:val>
                                        </p:tav>
                                      </p:tavLst>
                                    </p:anim>
                                    <p:set>
                                      <p:cBhvr>
                                        <p:cTn id="36" dur="1" fill="hold">
                                          <p:stCondLst>
                                            <p:cond delay="999"/>
                                          </p:stCondLst>
                                        </p:cTn>
                                        <p:tgtEl>
                                          <p:spTgt spid="12"/>
                                        </p:tgtEl>
                                        <p:attrNameLst>
                                          <p:attrName>style.visibility</p:attrName>
                                        </p:attrNameLst>
                                      </p:cBhvr>
                                      <p:to>
                                        <p:strVal val="hidden"/>
                                      </p:to>
                                    </p:set>
                                  </p:childTnLst>
                                </p:cTn>
                              </p:par>
                              <p:par>
                                <p:cTn id="37" presetID="17" presetClass="exit" presetSubtype="10" fill="hold" grpId="0" nodeType="withEffect">
                                  <p:stCondLst>
                                    <p:cond delay="0"/>
                                  </p:stCondLst>
                                  <p:childTnLst>
                                    <p:anim calcmode="lin" valueType="num">
                                      <p:cBhvr>
                                        <p:cTn id="38" dur="1000"/>
                                        <p:tgtEl>
                                          <p:spTgt spid="11"/>
                                        </p:tgtEl>
                                        <p:attrNameLst>
                                          <p:attrName>ppt_w</p:attrName>
                                        </p:attrNameLst>
                                      </p:cBhvr>
                                      <p:tavLst>
                                        <p:tav tm="0">
                                          <p:val>
                                            <p:strVal val="ppt_w"/>
                                          </p:val>
                                        </p:tav>
                                        <p:tav tm="100000">
                                          <p:val>
                                            <p:fltVal val="0"/>
                                          </p:val>
                                        </p:tav>
                                      </p:tavLst>
                                    </p:anim>
                                    <p:anim calcmode="lin" valueType="num">
                                      <p:cBhvr>
                                        <p:cTn id="39" dur="1000"/>
                                        <p:tgtEl>
                                          <p:spTgt spid="11"/>
                                        </p:tgtEl>
                                        <p:attrNameLst>
                                          <p:attrName>ppt_h</p:attrName>
                                        </p:attrNameLst>
                                      </p:cBhvr>
                                      <p:tavLst>
                                        <p:tav tm="0">
                                          <p:val>
                                            <p:strVal val="ppt_h"/>
                                          </p:val>
                                        </p:tav>
                                        <p:tav tm="100000">
                                          <p:val>
                                            <p:strVal val="ppt_h"/>
                                          </p:val>
                                        </p:tav>
                                      </p:tavLst>
                                    </p:anim>
                                    <p:set>
                                      <p:cBhvr>
                                        <p:cTn id="40"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1" restart="whenNotActive" fill="hold" evtFilter="cancelBubble" nodeType="interactiveSeq">
                <p:stCondLst>
                  <p:cond evt="onClick" delay="0">
                    <p:tgtEl>
                      <p:spTgt spid="17"/>
                    </p:tgtEl>
                  </p:cond>
                </p:stCondLst>
                <p:endSync evt="end" delay="0">
                  <p:rtn val="all"/>
                </p:endSync>
                <p:childTnLst>
                  <p:par>
                    <p:cTn id="42" fill="hold">
                      <p:stCondLst>
                        <p:cond delay="0"/>
                      </p:stCondLst>
                      <p:childTnLst>
                        <p:par>
                          <p:cTn id="43" fill="hold">
                            <p:stCondLst>
                              <p:cond delay="0"/>
                            </p:stCondLst>
                            <p:childTnLst>
                              <p:par>
                                <p:cTn id="44" presetID="0" presetClass="path" presetSubtype="0" accel="50000" decel="50000" fill="hold" grpId="1" nodeType="afterEffect">
                                  <p:stCondLst>
                                    <p:cond delay="0"/>
                                  </p:stCondLst>
                                  <p:childTnLst>
                                    <p:animMotion origin="layout" path="M 0 -3.7037E-6 L -0.42917 -0.1574 " pathEditMode="relative" rAng="0" ptsTypes="AA">
                                      <p:cBhvr>
                                        <p:cTn id="45" dur="2000" fill="hold"/>
                                        <p:tgtEl>
                                          <p:spTgt spid="17"/>
                                        </p:tgtEl>
                                        <p:attrNameLst>
                                          <p:attrName>ppt_x</p:attrName>
                                          <p:attrName>ppt_y</p:attrName>
                                        </p:attrNameLst>
                                      </p:cBhvr>
                                      <p:rCtr x="-215" y="-79"/>
                                    </p:animMotion>
                                  </p:childTnLst>
                                </p:cTn>
                              </p:par>
                              <p:par>
                                <p:cTn id="46" presetID="17" presetClass="exit" presetSubtype="10" fill="hold" grpId="2" nodeType="withEffect">
                                  <p:stCondLst>
                                    <p:cond delay="0"/>
                                  </p:stCondLst>
                                  <p:childTnLst>
                                    <p:anim calcmode="lin" valueType="num">
                                      <p:cBhvr>
                                        <p:cTn id="47" dur="1000"/>
                                        <p:tgtEl>
                                          <p:spTgt spid="10"/>
                                        </p:tgtEl>
                                        <p:attrNameLst>
                                          <p:attrName>ppt_w</p:attrName>
                                        </p:attrNameLst>
                                      </p:cBhvr>
                                      <p:tavLst>
                                        <p:tav tm="0">
                                          <p:val>
                                            <p:strVal val="ppt_w"/>
                                          </p:val>
                                        </p:tav>
                                        <p:tav tm="100000">
                                          <p:val>
                                            <p:fltVal val="0"/>
                                          </p:val>
                                        </p:tav>
                                      </p:tavLst>
                                    </p:anim>
                                    <p:anim calcmode="lin" valueType="num">
                                      <p:cBhvr>
                                        <p:cTn id="48" dur="1000"/>
                                        <p:tgtEl>
                                          <p:spTgt spid="10"/>
                                        </p:tgtEl>
                                        <p:attrNameLst>
                                          <p:attrName>ppt_h</p:attrName>
                                        </p:attrNameLst>
                                      </p:cBhvr>
                                      <p:tavLst>
                                        <p:tav tm="0">
                                          <p:val>
                                            <p:strVal val="ppt_h"/>
                                          </p:val>
                                        </p:tav>
                                        <p:tav tm="100000">
                                          <p:val>
                                            <p:strVal val="ppt_h"/>
                                          </p:val>
                                        </p:tav>
                                      </p:tavLst>
                                    </p:anim>
                                    <p:set>
                                      <p:cBhvr>
                                        <p:cTn id="49" dur="1" fill="hold">
                                          <p:stCondLst>
                                            <p:cond delay="999"/>
                                          </p:stCondLst>
                                        </p:cTn>
                                        <p:tgtEl>
                                          <p:spTgt spid="10"/>
                                        </p:tgtEl>
                                        <p:attrNameLst>
                                          <p:attrName>style.visibility</p:attrName>
                                        </p:attrNameLst>
                                      </p:cBhvr>
                                      <p:to>
                                        <p:strVal val="hidden"/>
                                      </p:to>
                                    </p:set>
                                  </p:childTnLst>
                                </p:cTn>
                              </p:par>
                              <p:par>
                                <p:cTn id="50" presetID="17" presetClass="exit" presetSubtype="10" fill="hold" grpId="1" nodeType="withEffect">
                                  <p:stCondLst>
                                    <p:cond delay="0"/>
                                  </p:stCondLst>
                                  <p:childTnLst>
                                    <p:anim calcmode="lin" valueType="num">
                                      <p:cBhvr>
                                        <p:cTn id="51" dur="1000"/>
                                        <p:tgtEl>
                                          <p:spTgt spid="14"/>
                                        </p:tgtEl>
                                        <p:attrNameLst>
                                          <p:attrName>ppt_w</p:attrName>
                                        </p:attrNameLst>
                                      </p:cBhvr>
                                      <p:tavLst>
                                        <p:tav tm="0">
                                          <p:val>
                                            <p:strVal val="ppt_w"/>
                                          </p:val>
                                        </p:tav>
                                        <p:tav tm="100000">
                                          <p:val>
                                            <p:fltVal val="0"/>
                                          </p:val>
                                        </p:tav>
                                      </p:tavLst>
                                    </p:anim>
                                    <p:anim calcmode="lin" valueType="num">
                                      <p:cBhvr>
                                        <p:cTn id="52" dur="1000"/>
                                        <p:tgtEl>
                                          <p:spTgt spid="14"/>
                                        </p:tgtEl>
                                        <p:attrNameLst>
                                          <p:attrName>ppt_h</p:attrName>
                                        </p:attrNameLst>
                                      </p:cBhvr>
                                      <p:tavLst>
                                        <p:tav tm="0">
                                          <p:val>
                                            <p:strVal val="ppt_h"/>
                                          </p:val>
                                        </p:tav>
                                        <p:tav tm="100000">
                                          <p:val>
                                            <p:strVal val="ppt_h"/>
                                          </p:val>
                                        </p:tav>
                                      </p:tavLst>
                                    </p:anim>
                                    <p:set>
                                      <p:cBhvr>
                                        <p:cTn id="53" dur="1" fill="hold">
                                          <p:stCondLst>
                                            <p:cond delay="999"/>
                                          </p:stCondLst>
                                        </p:cTn>
                                        <p:tgtEl>
                                          <p:spTgt spid="14"/>
                                        </p:tgtEl>
                                        <p:attrNameLst>
                                          <p:attrName>style.visibility</p:attrName>
                                        </p:attrNameLst>
                                      </p:cBhvr>
                                      <p:to>
                                        <p:strVal val="hidden"/>
                                      </p:to>
                                    </p:set>
                                  </p:childTnLst>
                                </p:cTn>
                              </p:par>
                              <p:par>
                                <p:cTn id="54" presetID="17" presetClass="exit" presetSubtype="10" fill="hold" grpId="1" nodeType="withEffect">
                                  <p:stCondLst>
                                    <p:cond delay="0"/>
                                  </p:stCondLst>
                                  <p:childTnLst>
                                    <p:anim calcmode="lin" valueType="num">
                                      <p:cBhvr>
                                        <p:cTn id="55" dur="1000"/>
                                        <p:tgtEl>
                                          <p:spTgt spid="15"/>
                                        </p:tgtEl>
                                        <p:attrNameLst>
                                          <p:attrName>ppt_w</p:attrName>
                                        </p:attrNameLst>
                                      </p:cBhvr>
                                      <p:tavLst>
                                        <p:tav tm="0">
                                          <p:val>
                                            <p:strVal val="ppt_w"/>
                                          </p:val>
                                        </p:tav>
                                        <p:tav tm="100000">
                                          <p:val>
                                            <p:fltVal val="0"/>
                                          </p:val>
                                        </p:tav>
                                      </p:tavLst>
                                    </p:anim>
                                    <p:anim calcmode="lin" valueType="num">
                                      <p:cBhvr>
                                        <p:cTn id="56" dur="1000"/>
                                        <p:tgtEl>
                                          <p:spTgt spid="15"/>
                                        </p:tgtEl>
                                        <p:attrNameLst>
                                          <p:attrName>ppt_h</p:attrName>
                                        </p:attrNameLst>
                                      </p:cBhvr>
                                      <p:tavLst>
                                        <p:tav tm="0">
                                          <p:val>
                                            <p:strVal val="ppt_h"/>
                                          </p:val>
                                        </p:tav>
                                        <p:tav tm="100000">
                                          <p:val>
                                            <p:strVal val="ppt_h"/>
                                          </p:val>
                                        </p:tav>
                                      </p:tavLst>
                                    </p:anim>
                                    <p:set>
                                      <p:cBhvr>
                                        <p:cTn id="57" dur="1" fill="hold">
                                          <p:stCondLst>
                                            <p:cond delay="999"/>
                                          </p:stCondLst>
                                        </p:cTn>
                                        <p:tgtEl>
                                          <p:spTgt spid="15"/>
                                        </p:tgtEl>
                                        <p:attrNameLst>
                                          <p:attrName>style.visibility</p:attrName>
                                        </p:attrNameLst>
                                      </p:cBhvr>
                                      <p:to>
                                        <p:strVal val="hidden"/>
                                      </p:to>
                                    </p:set>
                                  </p:childTnLst>
                                </p:cTn>
                              </p:par>
                              <p:par>
                                <p:cTn id="58" presetID="17" presetClass="exit" presetSubtype="10" fill="hold" grpId="1" nodeType="withEffect">
                                  <p:stCondLst>
                                    <p:cond delay="0"/>
                                  </p:stCondLst>
                                  <p:childTnLst>
                                    <p:anim calcmode="lin" valueType="num">
                                      <p:cBhvr>
                                        <p:cTn id="59" dur="1000"/>
                                        <p:tgtEl>
                                          <p:spTgt spid="16"/>
                                        </p:tgtEl>
                                        <p:attrNameLst>
                                          <p:attrName>ppt_w</p:attrName>
                                        </p:attrNameLst>
                                      </p:cBhvr>
                                      <p:tavLst>
                                        <p:tav tm="0">
                                          <p:val>
                                            <p:strVal val="ppt_w"/>
                                          </p:val>
                                        </p:tav>
                                        <p:tav tm="100000">
                                          <p:val>
                                            <p:fltVal val="0"/>
                                          </p:val>
                                        </p:tav>
                                      </p:tavLst>
                                    </p:anim>
                                    <p:anim calcmode="lin" valueType="num">
                                      <p:cBhvr>
                                        <p:cTn id="60" dur="1000"/>
                                        <p:tgtEl>
                                          <p:spTgt spid="16"/>
                                        </p:tgtEl>
                                        <p:attrNameLst>
                                          <p:attrName>ppt_h</p:attrName>
                                        </p:attrNameLst>
                                      </p:cBhvr>
                                      <p:tavLst>
                                        <p:tav tm="0">
                                          <p:val>
                                            <p:strVal val="ppt_h"/>
                                          </p:val>
                                        </p:tav>
                                        <p:tav tm="100000">
                                          <p:val>
                                            <p:strVal val="ppt_h"/>
                                          </p:val>
                                        </p:tav>
                                      </p:tavLst>
                                    </p:anim>
                                    <p:set>
                                      <p:cBhvr>
                                        <p:cTn id="61" dur="1" fill="hold">
                                          <p:stCondLst>
                                            <p:cond delay="999"/>
                                          </p:stCondLst>
                                        </p:cTn>
                                        <p:tgtEl>
                                          <p:spTgt spid="16"/>
                                        </p:tgtEl>
                                        <p:attrNameLst>
                                          <p:attrName>style.visibility</p:attrName>
                                        </p:attrNameLst>
                                      </p:cBhvr>
                                      <p:to>
                                        <p:strVal val="hidden"/>
                                      </p:to>
                                    </p:set>
                                  </p:childTnLst>
                                </p:cTn>
                              </p:par>
                              <p:par>
                                <p:cTn id="62" presetID="17" presetClass="exit" presetSubtype="10" fill="hold" grpId="1" nodeType="withEffect">
                                  <p:stCondLst>
                                    <p:cond delay="0"/>
                                  </p:stCondLst>
                                  <p:childTnLst>
                                    <p:anim calcmode="lin" valueType="num">
                                      <p:cBhvr>
                                        <p:cTn id="63" dur="1000"/>
                                        <p:tgtEl>
                                          <p:spTgt spid="11"/>
                                        </p:tgtEl>
                                        <p:attrNameLst>
                                          <p:attrName>ppt_w</p:attrName>
                                        </p:attrNameLst>
                                      </p:cBhvr>
                                      <p:tavLst>
                                        <p:tav tm="0">
                                          <p:val>
                                            <p:strVal val="ppt_w"/>
                                          </p:val>
                                        </p:tav>
                                        <p:tav tm="100000">
                                          <p:val>
                                            <p:fltVal val="0"/>
                                          </p:val>
                                        </p:tav>
                                      </p:tavLst>
                                    </p:anim>
                                    <p:anim calcmode="lin" valueType="num">
                                      <p:cBhvr>
                                        <p:cTn id="64" dur="1000"/>
                                        <p:tgtEl>
                                          <p:spTgt spid="11"/>
                                        </p:tgtEl>
                                        <p:attrNameLst>
                                          <p:attrName>ppt_h</p:attrName>
                                        </p:attrNameLst>
                                      </p:cBhvr>
                                      <p:tavLst>
                                        <p:tav tm="0">
                                          <p:val>
                                            <p:strVal val="ppt_h"/>
                                          </p:val>
                                        </p:tav>
                                        <p:tav tm="100000">
                                          <p:val>
                                            <p:strVal val="ppt_h"/>
                                          </p:val>
                                        </p:tav>
                                      </p:tavLst>
                                    </p:anim>
                                    <p:set>
                                      <p:cBhvr>
                                        <p:cTn id="65" dur="1" fill="hold">
                                          <p:stCondLst>
                                            <p:cond delay="999"/>
                                          </p:stCondLst>
                                        </p:cTn>
                                        <p:tgtEl>
                                          <p:spTgt spid="11"/>
                                        </p:tgtEl>
                                        <p:attrNameLst>
                                          <p:attrName>style.visibility</p:attrName>
                                        </p:attrNameLst>
                                      </p:cBhvr>
                                      <p:to>
                                        <p:strVal val="hidden"/>
                                      </p:to>
                                    </p:set>
                                  </p:childTnLst>
                                </p:cTn>
                              </p:par>
                              <p:par>
                                <p:cTn id="66" presetID="17" presetClass="exit" presetSubtype="10" fill="hold" grpId="1" nodeType="withEffect">
                                  <p:stCondLst>
                                    <p:cond delay="0"/>
                                  </p:stCondLst>
                                  <p:childTnLst>
                                    <p:anim calcmode="lin" valueType="num">
                                      <p:cBhvr>
                                        <p:cTn id="67" dur="1000"/>
                                        <p:tgtEl>
                                          <p:spTgt spid="12"/>
                                        </p:tgtEl>
                                        <p:attrNameLst>
                                          <p:attrName>ppt_w</p:attrName>
                                        </p:attrNameLst>
                                      </p:cBhvr>
                                      <p:tavLst>
                                        <p:tav tm="0">
                                          <p:val>
                                            <p:strVal val="ppt_w"/>
                                          </p:val>
                                        </p:tav>
                                        <p:tav tm="100000">
                                          <p:val>
                                            <p:fltVal val="0"/>
                                          </p:val>
                                        </p:tav>
                                      </p:tavLst>
                                    </p:anim>
                                    <p:anim calcmode="lin" valueType="num">
                                      <p:cBhvr>
                                        <p:cTn id="68" dur="1000"/>
                                        <p:tgtEl>
                                          <p:spTgt spid="12"/>
                                        </p:tgtEl>
                                        <p:attrNameLst>
                                          <p:attrName>ppt_h</p:attrName>
                                        </p:attrNameLst>
                                      </p:cBhvr>
                                      <p:tavLst>
                                        <p:tav tm="0">
                                          <p:val>
                                            <p:strVal val="ppt_h"/>
                                          </p:val>
                                        </p:tav>
                                        <p:tav tm="100000">
                                          <p:val>
                                            <p:strVal val="ppt_h"/>
                                          </p:val>
                                        </p:tav>
                                      </p:tavLst>
                                    </p:anim>
                                    <p:set>
                                      <p:cBhvr>
                                        <p:cTn id="69" dur="1" fill="hold">
                                          <p:stCondLst>
                                            <p:cond delay="999"/>
                                          </p:stCondLst>
                                        </p:cTn>
                                        <p:tgtEl>
                                          <p:spTgt spid="12"/>
                                        </p:tgtEl>
                                        <p:attrNameLst>
                                          <p:attrName>style.visibility</p:attrName>
                                        </p:attrNameLst>
                                      </p:cBhvr>
                                      <p:to>
                                        <p:strVal val="hidden"/>
                                      </p:to>
                                    </p:set>
                                  </p:childTnLst>
                                </p:cTn>
                              </p:par>
                              <p:par>
                                <p:cTn id="70" presetID="17" presetClass="exit" presetSubtype="10" fill="hold" grpId="1" nodeType="withEffect">
                                  <p:stCondLst>
                                    <p:cond delay="0"/>
                                  </p:stCondLst>
                                  <p:childTnLst>
                                    <p:anim calcmode="lin" valueType="num">
                                      <p:cBhvr>
                                        <p:cTn id="71" dur="1000"/>
                                        <p:tgtEl>
                                          <p:spTgt spid="13"/>
                                        </p:tgtEl>
                                        <p:attrNameLst>
                                          <p:attrName>ppt_w</p:attrName>
                                        </p:attrNameLst>
                                      </p:cBhvr>
                                      <p:tavLst>
                                        <p:tav tm="0">
                                          <p:val>
                                            <p:strVal val="ppt_w"/>
                                          </p:val>
                                        </p:tav>
                                        <p:tav tm="100000">
                                          <p:val>
                                            <p:fltVal val="0"/>
                                          </p:val>
                                        </p:tav>
                                      </p:tavLst>
                                    </p:anim>
                                    <p:anim calcmode="lin" valueType="num">
                                      <p:cBhvr>
                                        <p:cTn id="72" dur="1000"/>
                                        <p:tgtEl>
                                          <p:spTgt spid="13"/>
                                        </p:tgtEl>
                                        <p:attrNameLst>
                                          <p:attrName>ppt_h</p:attrName>
                                        </p:attrNameLst>
                                      </p:cBhvr>
                                      <p:tavLst>
                                        <p:tav tm="0">
                                          <p:val>
                                            <p:strVal val="ppt_h"/>
                                          </p:val>
                                        </p:tav>
                                        <p:tav tm="100000">
                                          <p:val>
                                            <p:strVal val="ppt_h"/>
                                          </p:val>
                                        </p:tav>
                                      </p:tavLst>
                                    </p:anim>
                                    <p:set>
                                      <p:cBhvr>
                                        <p:cTn id="73" dur="1" fill="hold">
                                          <p:stCondLst>
                                            <p:cond delay="999"/>
                                          </p:stCondLst>
                                        </p:cTn>
                                        <p:tgtEl>
                                          <p:spTgt spid="13"/>
                                        </p:tgtEl>
                                        <p:attrNameLst>
                                          <p:attrName>style.visibility</p:attrName>
                                        </p:attrNameLst>
                                      </p:cBhvr>
                                      <p:to>
                                        <p:strVal val="hidden"/>
                                      </p:to>
                                    </p:set>
                                  </p:childTnLst>
                                </p:cTn>
                              </p:par>
                              <p:par>
                                <p:cTn id="74" presetID="17" presetClass="exit" presetSubtype="10" fill="hold" grpId="1" nodeType="withEffect">
                                  <p:stCondLst>
                                    <p:cond delay="0"/>
                                  </p:stCondLst>
                                  <p:childTnLst>
                                    <p:anim calcmode="lin" valueType="num">
                                      <p:cBhvr>
                                        <p:cTn id="75" dur="1000"/>
                                        <p:tgtEl>
                                          <p:spTgt spid="18"/>
                                        </p:tgtEl>
                                        <p:attrNameLst>
                                          <p:attrName>ppt_w</p:attrName>
                                        </p:attrNameLst>
                                      </p:cBhvr>
                                      <p:tavLst>
                                        <p:tav tm="0">
                                          <p:val>
                                            <p:strVal val="ppt_w"/>
                                          </p:val>
                                        </p:tav>
                                        <p:tav tm="100000">
                                          <p:val>
                                            <p:fltVal val="0"/>
                                          </p:val>
                                        </p:tav>
                                      </p:tavLst>
                                    </p:anim>
                                    <p:anim calcmode="lin" valueType="num">
                                      <p:cBhvr>
                                        <p:cTn id="76" dur="1000"/>
                                        <p:tgtEl>
                                          <p:spTgt spid="18"/>
                                        </p:tgtEl>
                                        <p:attrNameLst>
                                          <p:attrName>ppt_h</p:attrName>
                                        </p:attrNameLst>
                                      </p:cBhvr>
                                      <p:tavLst>
                                        <p:tav tm="0">
                                          <p:val>
                                            <p:strVal val="ppt_h"/>
                                          </p:val>
                                        </p:tav>
                                        <p:tav tm="100000">
                                          <p:val>
                                            <p:strVal val="ppt_h"/>
                                          </p:val>
                                        </p:tav>
                                      </p:tavLst>
                                    </p:anim>
                                    <p:set>
                                      <p:cBhvr>
                                        <p:cTn id="77"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8" restart="whenNotActive" fill="hold" evtFilter="cancelBubble" nodeType="interactiveSeq">
                <p:stCondLst>
                  <p:cond evt="onClick" delay="0">
                    <p:tgtEl>
                      <p:spTgt spid="16"/>
                    </p:tgtEl>
                  </p:cond>
                </p:stCondLst>
                <p:endSync evt="end" delay="0">
                  <p:rtn val="all"/>
                </p:endSync>
                <p:childTnLst>
                  <p:par>
                    <p:cTn id="79" fill="hold">
                      <p:stCondLst>
                        <p:cond delay="0"/>
                      </p:stCondLst>
                      <p:childTnLst>
                        <p:par>
                          <p:cTn id="80" fill="hold">
                            <p:stCondLst>
                              <p:cond delay="0"/>
                            </p:stCondLst>
                            <p:childTnLst>
                              <p:par>
                                <p:cTn id="81" presetID="0" presetClass="path" presetSubtype="0" accel="50000" decel="50000" fill="hold" grpId="2" nodeType="afterEffect">
                                  <p:stCondLst>
                                    <p:cond delay="0"/>
                                  </p:stCondLst>
                                  <p:childTnLst>
                                    <p:animMotion origin="layout" path="M 3.88889E-6 -3.7037E-6 L -0.25591 -0.16805 " pathEditMode="relative" rAng="0" ptsTypes="AA">
                                      <p:cBhvr>
                                        <p:cTn id="82" dur="2000" fill="hold"/>
                                        <p:tgtEl>
                                          <p:spTgt spid="16"/>
                                        </p:tgtEl>
                                        <p:attrNameLst>
                                          <p:attrName>ppt_x</p:attrName>
                                          <p:attrName>ppt_y</p:attrName>
                                        </p:attrNameLst>
                                      </p:cBhvr>
                                      <p:rCtr x="-128" y="-84"/>
                                    </p:animMotion>
                                  </p:childTnLst>
                                </p:cTn>
                              </p:par>
                              <p:par>
                                <p:cTn id="83" presetID="17" presetClass="exit" presetSubtype="10" fill="hold" grpId="3" nodeType="withEffect">
                                  <p:stCondLst>
                                    <p:cond delay="0"/>
                                  </p:stCondLst>
                                  <p:childTnLst>
                                    <p:anim calcmode="lin" valueType="num">
                                      <p:cBhvr>
                                        <p:cTn id="84" dur="1000"/>
                                        <p:tgtEl>
                                          <p:spTgt spid="10"/>
                                        </p:tgtEl>
                                        <p:attrNameLst>
                                          <p:attrName>ppt_w</p:attrName>
                                        </p:attrNameLst>
                                      </p:cBhvr>
                                      <p:tavLst>
                                        <p:tav tm="0">
                                          <p:val>
                                            <p:strVal val="ppt_w"/>
                                          </p:val>
                                        </p:tav>
                                        <p:tav tm="100000">
                                          <p:val>
                                            <p:fltVal val="0"/>
                                          </p:val>
                                        </p:tav>
                                      </p:tavLst>
                                    </p:anim>
                                    <p:anim calcmode="lin" valueType="num">
                                      <p:cBhvr>
                                        <p:cTn id="85" dur="1000"/>
                                        <p:tgtEl>
                                          <p:spTgt spid="10"/>
                                        </p:tgtEl>
                                        <p:attrNameLst>
                                          <p:attrName>ppt_h</p:attrName>
                                        </p:attrNameLst>
                                      </p:cBhvr>
                                      <p:tavLst>
                                        <p:tav tm="0">
                                          <p:val>
                                            <p:strVal val="ppt_h"/>
                                          </p:val>
                                        </p:tav>
                                        <p:tav tm="100000">
                                          <p:val>
                                            <p:strVal val="ppt_h"/>
                                          </p:val>
                                        </p:tav>
                                      </p:tavLst>
                                    </p:anim>
                                    <p:set>
                                      <p:cBhvr>
                                        <p:cTn id="86" dur="1" fill="hold">
                                          <p:stCondLst>
                                            <p:cond delay="999"/>
                                          </p:stCondLst>
                                        </p:cTn>
                                        <p:tgtEl>
                                          <p:spTgt spid="10"/>
                                        </p:tgtEl>
                                        <p:attrNameLst>
                                          <p:attrName>style.visibility</p:attrName>
                                        </p:attrNameLst>
                                      </p:cBhvr>
                                      <p:to>
                                        <p:strVal val="hidden"/>
                                      </p:to>
                                    </p:set>
                                  </p:childTnLst>
                                </p:cTn>
                              </p:par>
                              <p:par>
                                <p:cTn id="87" presetID="17" presetClass="exit" presetSubtype="10" fill="hold" grpId="2" nodeType="withEffect">
                                  <p:stCondLst>
                                    <p:cond delay="0"/>
                                  </p:stCondLst>
                                  <p:childTnLst>
                                    <p:anim calcmode="lin" valueType="num">
                                      <p:cBhvr>
                                        <p:cTn id="88" dur="1000"/>
                                        <p:tgtEl>
                                          <p:spTgt spid="17"/>
                                        </p:tgtEl>
                                        <p:attrNameLst>
                                          <p:attrName>ppt_w</p:attrName>
                                        </p:attrNameLst>
                                      </p:cBhvr>
                                      <p:tavLst>
                                        <p:tav tm="0">
                                          <p:val>
                                            <p:strVal val="ppt_w"/>
                                          </p:val>
                                        </p:tav>
                                        <p:tav tm="100000">
                                          <p:val>
                                            <p:fltVal val="0"/>
                                          </p:val>
                                        </p:tav>
                                      </p:tavLst>
                                    </p:anim>
                                    <p:anim calcmode="lin" valueType="num">
                                      <p:cBhvr>
                                        <p:cTn id="89" dur="1000"/>
                                        <p:tgtEl>
                                          <p:spTgt spid="17"/>
                                        </p:tgtEl>
                                        <p:attrNameLst>
                                          <p:attrName>ppt_h</p:attrName>
                                        </p:attrNameLst>
                                      </p:cBhvr>
                                      <p:tavLst>
                                        <p:tav tm="0">
                                          <p:val>
                                            <p:strVal val="ppt_h"/>
                                          </p:val>
                                        </p:tav>
                                        <p:tav tm="100000">
                                          <p:val>
                                            <p:strVal val="ppt_h"/>
                                          </p:val>
                                        </p:tav>
                                      </p:tavLst>
                                    </p:anim>
                                    <p:set>
                                      <p:cBhvr>
                                        <p:cTn id="90" dur="1" fill="hold">
                                          <p:stCondLst>
                                            <p:cond delay="999"/>
                                          </p:stCondLst>
                                        </p:cTn>
                                        <p:tgtEl>
                                          <p:spTgt spid="17"/>
                                        </p:tgtEl>
                                        <p:attrNameLst>
                                          <p:attrName>style.visibility</p:attrName>
                                        </p:attrNameLst>
                                      </p:cBhvr>
                                      <p:to>
                                        <p:strVal val="hidden"/>
                                      </p:to>
                                    </p:set>
                                  </p:childTnLst>
                                </p:cTn>
                              </p:par>
                              <p:par>
                                <p:cTn id="91" presetID="17" presetClass="exit" presetSubtype="10" fill="hold" grpId="2" nodeType="withEffect">
                                  <p:stCondLst>
                                    <p:cond delay="0"/>
                                  </p:stCondLst>
                                  <p:childTnLst>
                                    <p:anim calcmode="lin" valueType="num">
                                      <p:cBhvr>
                                        <p:cTn id="92" dur="1000"/>
                                        <p:tgtEl>
                                          <p:spTgt spid="14"/>
                                        </p:tgtEl>
                                        <p:attrNameLst>
                                          <p:attrName>ppt_w</p:attrName>
                                        </p:attrNameLst>
                                      </p:cBhvr>
                                      <p:tavLst>
                                        <p:tav tm="0">
                                          <p:val>
                                            <p:strVal val="ppt_w"/>
                                          </p:val>
                                        </p:tav>
                                        <p:tav tm="100000">
                                          <p:val>
                                            <p:fltVal val="0"/>
                                          </p:val>
                                        </p:tav>
                                      </p:tavLst>
                                    </p:anim>
                                    <p:anim calcmode="lin" valueType="num">
                                      <p:cBhvr>
                                        <p:cTn id="93" dur="1000"/>
                                        <p:tgtEl>
                                          <p:spTgt spid="14"/>
                                        </p:tgtEl>
                                        <p:attrNameLst>
                                          <p:attrName>ppt_h</p:attrName>
                                        </p:attrNameLst>
                                      </p:cBhvr>
                                      <p:tavLst>
                                        <p:tav tm="0">
                                          <p:val>
                                            <p:strVal val="ppt_h"/>
                                          </p:val>
                                        </p:tav>
                                        <p:tav tm="100000">
                                          <p:val>
                                            <p:strVal val="ppt_h"/>
                                          </p:val>
                                        </p:tav>
                                      </p:tavLst>
                                    </p:anim>
                                    <p:set>
                                      <p:cBhvr>
                                        <p:cTn id="94" dur="1" fill="hold">
                                          <p:stCondLst>
                                            <p:cond delay="999"/>
                                          </p:stCondLst>
                                        </p:cTn>
                                        <p:tgtEl>
                                          <p:spTgt spid="14"/>
                                        </p:tgtEl>
                                        <p:attrNameLst>
                                          <p:attrName>style.visibility</p:attrName>
                                        </p:attrNameLst>
                                      </p:cBhvr>
                                      <p:to>
                                        <p:strVal val="hidden"/>
                                      </p:to>
                                    </p:set>
                                  </p:childTnLst>
                                </p:cTn>
                              </p:par>
                              <p:par>
                                <p:cTn id="95" presetID="17" presetClass="exit" presetSubtype="10" fill="hold" grpId="2" nodeType="withEffect">
                                  <p:stCondLst>
                                    <p:cond delay="0"/>
                                  </p:stCondLst>
                                  <p:childTnLst>
                                    <p:anim calcmode="lin" valueType="num">
                                      <p:cBhvr>
                                        <p:cTn id="96" dur="1000"/>
                                        <p:tgtEl>
                                          <p:spTgt spid="15"/>
                                        </p:tgtEl>
                                        <p:attrNameLst>
                                          <p:attrName>ppt_w</p:attrName>
                                        </p:attrNameLst>
                                      </p:cBhvr>
                                      <p:tavLst>
                                        <p:tav tm="0">
                                          <p:val>
                                            <p:strVal val="ppt_w"/>
                                          </p:val>
                                        </p:tav>
                                        <p:tav tm="100000">
                                          <p:val>
                                            <p:fltVal val="0"/>
                                          </p:val>
                                        </p:tav>
                                      </p:tavLst>
                                    </p:anim>
                                    <p:anim calcmode="lin" valueType="num">
                                      <p:cBhvr>
                                        <p:cTn id="97" dur="1000"/>
                                        <p:tgtEl>
                                          <p:spTgt spid="15"/>
                                        </p:tgtEl>
                                        <p:attrNameLst>
                                          <p:attrName>ppt_h</p:attrName>
                                        </p:attrNameLst>
                                      </p:cBhvr>
                                      <p:tavLst>
                                        <p:tav tm="0">
                                          <p:val>
                                            <p:strVal val="ppt_h"/>
                                          </p:val>
                                        </p:tav>
                                        <p:tav tm="100000">
                                          <p:val>
                                            <p:strVal val="ppt_h"/>
                                          </p:val>
                                        </p:tav>
                                      </p:tavLst>
                                    </p:anim>
                                    <p:set>
                                      <p:cBhvr>
                                        <p:cTn id="98" dur="1" fill="hold">
                                          <p:stCondLst>
                                            <p:cond delay="999"/>
                                          </p:stCondLst>
                                        </p:cTn>
                                        <p:tgtEl>
                                          <p:spTgt spid="15"/>
                                        </p:tgtEl>
                                        <p:attrNameLst>
                                          <p:attrName>style.visibility</p:attrName>
                                        </p:attrNameLst>
                                      </p:cBhvr>
                                      <p:to>
                                        <p:strVal val="hidden"/>
                                      </p:to>
                                    </p:set>
                                  </p:childTnLst>
                                </p:cTn>
                              </p:par>
                              <p:par>
                                <p:cTn id="99" presetID="17" presetClass="exit" presetSubtype="10" fill="hold" grpId="2" nodeType="withEffect">
                                  <p:stCondLst>
                                    <p:cond delay="0"/>
                                  </p:stCondLst>
                                  <p:childTnLst>
                                    <p:anim calcmode="lin" valueType="num">
                                      <p:cBhvr>
                                        <p:cTn id="100" dur="1000"/>
                                        <p:tgtEl>
                                          <p:spTgt spid="18"/>
                                        </p:tgtEl>
                                        <p:attrNameLst>
                                          <p:attrName>ppt_w</p:attrName>
                                        </p:attrNameLst>
                                      </p:cBhvr>
                                      <p:tavLst>
                                        <p:tav tm="0">
                                          <p:val>
                                            <p:strVal val="ppt_w"/>
                                          </p:val>
                                        </p:tav>
                                        <p:tav tm="100000">
                                          <p:val>
                                            <p:fltVal val="0"/>
                                          </p:val>
                                        </p:tav>
                                      </p:tavLst>
                                    </p:anim>
                                    <p:anim calcmode="lin" valueType="num">
                                      <p:cBhvr>
                                        <p:cTn id="101" dur="1000"/>
                                        <p:tgtEl>
                                          <p:spTgt spid="18"/>
                                        </p:tgtEl>
                                        <p:attrNameLst>
                                          <p:attrName>ppt_h</p:attrName>
                                        </p:attrNameLst>
                                      </p:cBhvr>
                                      <p:tavLst>
                                        <p:tav tm="0">
                                          <p:val>
                                            <p:strVal val="ppt_h"/>
                                          </p:val>
                                        </p:tav>
                                        <p:tav tm="100000">
                                          <p:val>
                                            <p:strVal val="ppt_h"/>
                                          </p:val>
                                        </p:tav>
                                      </p:tavLst>
                                    </p:anim>
                                    <p:set>
                                      <p:cBhvr>
                                        <p:cTn id="102" dur="1" fill="hold">
                                          <p:stCondLst>
                                            <p:cond delay="999"/>
                                          </p:stCondLst>
                                        </p:cTn>
                                        <p:tgtEl>
                                          <p:spTgt spid="18"/>
                                        </p:tgtEl>
                                        <p:attrNameLst>
                                          <p:attrName>style.visibility</p:attrName>
                                        </p:attrNameLst>
                                      </p:cBhvr>
                                      <p:to>
                                        <p:strVal val="hidden"/>
                                      </p:to>
                                    </p:set>
                                  </p:childTnLst>
                                </p:cTn>
                              </p:par>
                              <p:par>
                                <p:cTn id="103" presetID="17" presetClass="exit" presetSubtype="10" fill="hold" grpId="2" nodeType="withEffect">
                                  <p:stCondLst>
                                    <p:cond delay="0"/>
                                  </p:stCondLst>
                                  <p:childTnLst>
                                    <p:anim calcmode="lin" valueType="num">
                                      <p:cBhvr>
                                        <p:cTn id="104" dur="1000"/>
                                        <p:tgtEl>
                                          <p:spTgt spid="13"/>
                                        </p:tgtEl>
                                        <p:attrNameLst>
                                          <p:attrName>ppt_w</p:attrName>
                                        </p:attrNameLst>
                                      </p:cBhvr>
                                      <p:tavLst>
                                        <p:tav tm="0">
                                          <p:val>
                                            <p:strVal val="ppt_w"/>
                                          </p:val>
                                        </p:tav>
                                        <p:tav tm="100000">
                                          <p:val>
                                            <p:fltVal val="0"/>
                                          </p:val>
                                        </p:tav>
                                      </p:tavLst>
                                    </p:anim>
                                    <p:anim calcmode="lin" valueType="num">
                                      <p:cBhvr>
                                        <p:cTn id="105" dur="1000"/>
                                        <p:tgtEl>
                                          <p:spTgt spid="13"/>
                                        </p:tgtEl>
                                        <p:attrNameLst>
                                          <p:attrName>ppt_h</p:attrName>
                                        </p:attrNameLst>
                                      </p:cBhvr>
                                      <p:tavLst>
                                        <p:tav tm="0">
                                          <p:val>
                                            <p:strVal val="ppt_h"/>
                                          </p:val>
                                        </p:tav>
                                        <p:tav tm="100000">
                                          <p:val>
                                            <p:strVal val="ppt_h"/>
                                          </p:val>
                                        </p:tav>
                                      </p:tavLst>
                                    </p:anim>
                                    <p:set>
                                      <p:cBhvr>
                                        <p:cTn id="106" dur="1" fill="hold">
                                          <p:stCondLst>
                                            <p:cond delay="999"/>
                                          </p:stCondLst>
                                        </p:cTn>
                                        <p:tgtEl>
                                          <p:spTgt spid="13"/>
                                        </p:tgtEl>
                                        <p:attrNameLst>
                                          <p:attrName>style.visibility</p:attrName>
                                        </p:attrNameLst>
                                      </p:cBhvr>
                                      <p:to>
                                        <p:strVal val="hidden"/>
                                      </p:to>
                                    </p:set>
                                  </p:childTnLst>
                                </p:cTn>
                              </p:par>
                              <p:par>
                                <p:cTn id="107" presetID="17" presetClass="exit" presetSubtype="10" fill="hold" grpId="2" nodeType="withEffect">
                                  <p:stCondLst>
                                    <p:cond delay="0"/>
                                  </p:stCondLst>
                                  <p:childTnLst>
                                    <p:anim calcmode="lin" valueType="num">
                                      <p:cBhvr>
                                        <p:cTn id="108" dur="1000"/>
                                        <p:tgtEl>
                                          <p:spTgt spid="12"/>
                                        </p:tgtEl>
                                        <p:attrNameLst>
                                          <p:attrName>ppt_w</p:attrName>
                                        </p:attrNameLst>
                                      </p:cBhvr>
                                      <p:tavLst>
                                        <p:tav tm="0">
                                          <p:val>
                                            <p:strVal val="ppt_w"/>
                                          </p:val>
                                        </p:tav>
                                        <p:tav tm="100000">
                                          <p:val>
                                            <p:fltVal val="0"/>
                                          </p:val>
                                        </p:tav>
                                      </p:tavLst>
                                    </p:anim>
                                    <p:anim calcmode="lin" valueType="num">
                                      <p:cBhvr>
                                        <p:cTn id="109" dur="1000"/>
                                        <p:tgtEl>
                                          <p:spTgt spid="12"/>
                                        </p:tgtEl>
                                        <p:attrNameLst>
                                          <p:attrName>ppt_h</p:attrName>
                                        </p:attrNameLst>
                                      </p:cBhvr>
                                      <p:tavLst>
                                        <p:tav tm="0">
                                          <p:val>
                                            <p:strVal val="ppt_h"/>
                                          </p:val>
                                        </p:tav>
                                        <p:tav tm="100000">
                                          <p:val>
                                            <p:strVal val="ppt_h"/>
                                          </p:val>
                                        </p:tav>
                                      </p:tavLst>
                                    </p:anim>
                                    <p:set>
                                      <p:cBhvr>
                                        <p:cTn id="110" dur="1" fill="hold">
                                          <p:stCondLst>
                                            <p:cond delay="999"/>
                                          </p:stCondLst>
                                        </p:cTn>
                                        <p:tgtEl>
                                          <p:spTgt spid="12"/>
                                        </p:tgtEl>
                                        <p:attrNameLst>
                                          <p:attrName>style.visibility</p:attrName>
                                        </p:attrNameLst>
                                      </p:cBhvr>
                                      <p:to>
                                        <p:strVal val="hidden"/>
                                      </p:to>
                                    </p:set>
                                  </p:childTnLst>
                                </p:cTn>
                              </p:par>
                              <p:par>
                                <p:cTn id="111" presetID="17" presetClass="exit" presetSubtype="10" fill="hold" grpId="2" nodeType="withEffect">
                                  <p:stCondLst>
                                    <p:cond delay="0"/>
                                  </p:stCondLst>
                                  <p:childTnLst>
                                    <p:anim calcmode="lin" valueType="num">
                                      <p:cBhvr>
                                        <p:cTn id="112" dur="1000"/>
                                        <p:tgtEl>
                                          <p:spTgt spid="11"/>
                                        </p:tgtEl>
                                        <p:attrNameLst>
                                          <p:attrName>ppt_w</p:attrName>
                                        </p:attrNameLst>
                                      </p:cBhvr>
                                      <p:tavLst>
                                        <p:tav tm="0">
                                          <p:val>
                                            <p:strVal val="ppt_w"/>
                                          </p:val>
                                        </p:tav>
                                        <p:tav tm="100000">
                                          <p:val>
                                            <p:fltVal val="0"/>
                                          </p:val>
                                        </p:tav>
                                      </p:tavLst>
                                    </p:anim>
                                    <p:anim calcmode="lin" valueType="num">
                                      <p:cBhvr>
                                        <p:cTn id="113" dur="1000"/>
                                        <p:tgtEl>
                                          <p:spTgt spid="11"/>
                                        </p:tgtEl>
                                        <p:attrNameLst>
                                          <p:attrName>ppt_h</p:attrName>
                                        </p:attrNameLst>
                                      </p:cBhvr>
                                      <p:tavLst>
                                        <p:tav tm="0">
                                          <p:val>
                                            <p:strVal val="ppt_h"/>
                                          </p:val>
                                        </p:tav>
                                        <p:tav tm="100000">
                                          <p:val>
                                            <p:strVal val="ppt_h"/>
                                          </p:val>
                                        </p:tav>
                                      </p:tavLst>
                                    </p:anim>
                                    <p:set>
                                      <p:cBhvr>
                                        <p:cTn id="114"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15" restart="whenNotActive" fill="hold" evtFilter="cancelBubble" nodeType="interactiveSeq">
                <p:stCondLst>
                  <p:cond evt="onClick" delay="0">
                    <p:tgtEl>
                      <p:spTgt spid="15"/>
                    </p:tgtEl>
                  </p:cond>
                </p:stCondLst>
                <p:endSync evt="end" delay="0">
                  <p:rtn val="all"/>
                </p:endSync>
                <p:childTnLst>
                  <p:par>
                    <p:cTn id="116" fill="hold">
                      <p:stCondLst>
                        <p:cond delay="0"/>
                      </p:stCondLst>
                      <p:childTnLst>
                        <p:par>
                          <p:cTn id="117" fill="hold">
                            <p:stCondLst>
                              <p:cond delay="0"/>
                            </p:stCondLst>
                            <p:childTnLst>
                              <p:par>
                                <p:cTn id="118" presetID="0" presetClass="path" presetSubtype="0" accel="50000" decel="50000" fill="hold" grpId="3" nodeType="afterEffect">
                                  <p:stCondLst>
                                    <p:cond delay="0"/>
                                  </p:stCondLst>
                                  <p:childTnLst>
                                    <p:animMotion origin="layout" path="M -3.88889E-6 0 L -0.59444 0.0419 " pathEditMode="relative" rAng="0" ptsTypes="AA">
                                      <p:cBhvr>
                                        <p:cTn id="119" dur="2000" fill="hold"/>
                                        <p:tgtEl>
                                          <p:spTgt spid="15"/>
                                        </p:tgtEl>
                                        <p:attrNameLst>
                                          <p:attrName>ppt_x</p:attrName>
                                          <p:attrName>ppt_y</p:attrName>
                                        </p:attrNameLst>
                                      </p:cBhvr>
                                      <p:rCtr x="-297" y="21"/>
                                    </p:animMotion>
                                  </p:childTnLst>
                                </p:cTn>
                              </p:par>
                              <p:par>
                                <p:cTn id="120" presetID="17" presetClass="exit" presetSubtype="10" fill="hold" grpId="4" nodeType="withEffect">
                                  <p:stCondLst>
                                    <p:cond delay="0"/>
                                  </p:stCondLst>
                                  <p:childTnLst>
                                    <p:anim calcmode="lin" valueType="num">
                                      <p:cBhvr>
                                        <p:cTn id="121" dur="1000"/>
                                        <p:tgtEl>
                                          <p:spTgt spid="10"/>
                                        </p:tgtEl>
                                        <p:attrNameLst>
                                          <p:attrName>ppt_w</p:attrName>
                                        </p:attrNameLst>
                                      </p:cBhvr>
                                      <p:tavLst>
                                        <p:tav tm="0">
                                          <p:val>
                                            <p:strVal val="ppt_w"/>
                                          </p:val>
                                        </p:tav>
                                        <p:tav tm="100000">
                                          <p:val>
                                            <p:fltVal val="0"/>
                                          </p:val>
                                        </p:tav>
                                      </p:tavLst>
                                    </p:anim>
                                    <p:anim calcmode="lin" valueType="num">
                                      <p:cBhvr>
                                        <p:cTn id="122" dur="1000"/>
                                        <p:tgtEl>
                                          <p:spTgt spid="10"/>
                                        </p:tgtEl>
                                        <p:attrNameLst>
                                          <p:attrName>ppt_h</p:attrName>
                                        </p:attrNameLst>
                                      </p:cBhvr>
                                      <p:tavLst>
                                        <p:tav tm="0">
                                          <p:val>
                                            <p:strVal val="ppt_h"/>
                                          </p:val>
                                        </p:tav>
                                        <p:tav tm="100000">
                                          <p:val>
                                            <p:strVal val="ppt_h"/>
                                          </p:val>
                                        </p:tav>
                                      </p:tavLst>
                                    </p:anim>
                                    <p:set>
                                      <p:cBhvr>
                                        <p:cTn id="123" dur="1" fill="hold">
                                          <p:stCondLst>
                                            <p:cond delay="999"/>
                                          </p:stCondLst>
                                        </p:cTn>
                                        <p:tgtEl>
                                          <p:spTgt spid="10"/>
                                        </p:tgtEl>
                                        <p:attrNameLst>
                                          <p:attrName>style.visibility</p:attrName>
                                        </p:attrNameLst>
                                      </p:cBhvr>
                                      <p:to>
                                        <p:strVal val="hidden"/>
                                      </p:to>
                                    </p:set>
                                  </p:childTnLst>
                                </p:cTn>
                              </p:par>
                              <p:par>
                                <p:cTn id="124" presetID="17" presetClass="exit" presetSubtype="10" fill="hold" grpId="3" nodeType="withEffect">
                                  <p:stCondLst>
                                    <p:cond delay="0"/>
                                  </p:stCondLst>
                                  <p:childTnLst>
                                    <p:anim calcmode="lin" valueType="num">
                                      <p:cBhvr>
                                        <p:cTn id="125" dur="1000"/>
                                        <p:tgtEl>
                                          <p:spTgt spid="11"/>
                                        </p:tgtEl>
                                        <p:attrNameLst>
                                          <p:attrName>ppt_w</p:attrName>
                                        </p:attrNameLst>
                                      </p:cBhvr>
                                      <p:tavLst>
                                        <p:tav tm="0">
                                          <p:val>
                                            <p:strVal val="ppt_w"/>
                                          </p:val>
                                        </p:tav>
                                        <p:tav tm="100000">
                                          <p:val>
                                            <p:fltVal val="0"/>
                                          </p:val>
                                        </p:tav>
                                      </p:tavLst>
                                    </p:anim>
                                    <p:anim calcmode="lin" valueType="num">
                                      <p:cBhvr>
                                        <p:cTn id="126" dur="1000"/>
                                        <p:tgtEl>
                                          <p:spTgt spid="11"/>
                                        </p:tgtEl>
                                        <p:attrNameLst>
                                          <p:attrName>ppt_h</p:attrName>
                                        </p:attrNameLst>
                                      </p:cBhvr>
                                      <p:tavLst>
                                        <p:tav tm="0">
                                          <p:val>
                                            <p:strVal val="ppt_h"/>
                                          </p:val>
                                        </p:tav>
                                        <p:tav tm="100000">
                                          <p:val>
                                            <p:strVal val="ppt_h"/>
                                          </p:val>
                                        </p:tav>
                                      </p:tavLst>
                                    </p:anim>
                                    <p:set>
                                      <p:cBhvr>
                                        <p:cTn id="127" dur="1" fill="hold">
                                          <p:stCondLst>
                                            <p:cond delay="999"/>
                                          </p:stCondLst>
                                        </p:cTn>
                                        <p:tgtEl>
                                          <p:spTgt spid="11"/>
                                        </p:tgtEl>
                                        <p:attrNameLst>
                                          <p:attrName>style.visibility</p:attrName>
                                        </p:attrNameLst>
                                      </p:cBhvr>
                                      <p:to>
                                        <p:strVal val="hidden"/>
                                      </p:to>
                                    </p:set>
                                  </p:childTnLst>
                                </p:cTn>
                              </p:par>
                              <p:par>
                                <p:cTn id="128" presetID="17" presetClass="exit" presetSubtype="10" fill="hold" grpId="3" nodeType="withEffect">
                                  <p:stCondLst>
                                    <p:cond delay="0"/>
                                  </p:stCondLst>
                                  <p:childTnLst>
                                    <p:anim calcmode="lin" valueType="num">
                                      <p:cBhvr>
                                        <p:cTn id="129" dur="1000"/>
                                        <p:tgtEl>
                                          <p:spTgt spid="12"/>
                                        </p:tgtEl>
                                        <p:attrNameLst>
                                          <p:attrName>ppt_w</p:attrName>
                                        </p:attrNameLst>
                                      </p:cBhvr>
                                      <p:tavLst>
                                        <p:tav tm="0">
                                          <p:val>
                                            <p:strVal val="ppt_w"/>
                                          </p:val>
                                        </p:tav>
                                        <p:tav tm="100000">
                                          <p:val>
                                            <p:fltVal val="0"/>
                                          </p:val>
                                        </p:tav>
                                      </p:tavLst>
                                    </p:anim>
                                    <p:anim calcmode="lin" valueType="num">
                                      <p:cBhvr>
                                        <p:cTn id="130" dur="1000"/>
                                        <p:tgtEl>
                                          <p:spTgt spid="12"/>
                                        </p:tgtEl>
                                        <p:attrNameLst>
                                          <p:attrName>ppt_h</p:attrName>
                                        </p:attrNameLst>
                                      </p:cBhvr>
                                      <p:tavLst>
                                        <p:tav tm="0">
                                          <p:val>
                                            <p:strVal val="ppt_h"/>
                                          </p:val>
                                        </p:tav>
                                        <p:tav tm="100000">
                                          <p:val>
                                            <p:strVal val="ppt_h"/>
                                          </p:val>
                                        </p:tav>
                                      </p:tavLst>
                                    </p:anim>
                                    <p:set>
                                      <p:cBhvr>
                                        <p:cTn id="131" dur="1" fill="hold">
                                          <p:stCondLst>
                                            <p:cond delay="999"/>
                                          </p:stCondLst>
                                        </p:cTn>
                                        <p:tgtEl>
                                          <p:spTgt spid="12"/>
                                        </p:tgtEl>
                                        <p:attrNameLst>
                                          <p:attrName>style.visibility</p:attrName>
                                        </p:attrNameLst>
                                      </p:cBhvr>
                                      <p:to>
                                        <p:strVal val="hidden"/>
                                      </p:to>
                                    </p:set>
                                  </p:childTnLst>
                                </p:cTn>
                              </p:par>
                              <p:par>
                                <p:cTn id="132" presetID="17" presetClass="exit" presetSubtype="10" fill="hold" grpId="3" nodeType="withEffect">
                                  <p:stCondLst>
                                    <p:cond delay="0"/>
                                  </p:stCondLst>
                                  <p:childTnLst>
                                    <p:anim calcmode="lin" valueType="num">
                                      <p:cBhvr>
                                        <p:cTn id="133" dur="1000"/>
                                        <p:tgtEl>
                                          <p:spTgt spid="13"/>
                                        </p:tgtEl>
                                        <p:attrNameLst>
                                          <p:attrName>ppt_w</p:attrName>
                                        </p:attrNameLst>
                                      </p:cBhvr>
                                      <p:tavLst>
                                        <p:tav tm="0">
                                          <p:val>
                                            <p:strVal val="ppt_w"/>
                                          </p:val>
                                        </p:tav>
                                        <p:tav tm="100000">
                                          <p:val>
                                            <p:fltVal val="0"/>
                                          </p:val>
                                        </p:tav>
                                      </p:tavLst>
                                    </p:anim>
                                    <p:anim calcmode="lin" valueType="num">
                                      <p:cBhvr>
                                        <p:cTn id="134" dur="1000"/>
                                        <p:tgtEl>
                                          <p:spTgt spid="13"/>
                                        </p:tgtEl>
                                        <p:attrNameLst>
                                          <p:attrName>ppt_h</p:attrName>
                                        </p:attrNameLst>
                                      </p:cBhvr>
                                      <p:tavLst>
                                        <p:tav tm="0">
                                          <p:val>
                                            <p:strVal val="ppt_h"/>
                                          </p:val>
                                        </p:tav>
                                        <p:tav tm="100000">
                                          <p:val>
                                            <p:strVal val="ppt_h"/>
                                          </p:val>
                                        </p:tav>
                                      </p:tavLst>
                                    </p:anim>
                                    <p:set>
                                      <p:cBhvr>
                                        <p:cTn id="135" dur="1" fill="hold">
                                          <p:stCondLst>
                                            <p:cond delay="999"/>
                                          </p:stCondLst>
                                        </p:cTn>
                                        <p:tgtEl>
                                          <p:spTgt spid="13"/>
                                        </p:tgtEl>
                                        <p:attrNameLst>
                                          <p:attrName>style.visibility</p:attrName>
                                        </p:attrNameLst>
                                      </p:cBhvr>
                                      <p:to>
                                        <p:strVal val="hidden"/>
                                      </p:to>
                                    </p:set>
                                  </p:childTnLst>
                                </p:cTn>
                              </p:par>
                              <p:par>
                                <p:cTn id="136" presetID="17" presetClass="exit" presetSubtype="10" fill="hold" grpId="3" nodeType="withEffect">
                                  <p:stCondLst>
                                    <p:cond delay="0"/>
                                  </p:stCondLst>
                                  <p:childTnLst>
                                    <p:anim calcmode="lin" valueType="num">
                                      <p:cBhvr>
                                        <p:cTn id="137" dur="1000"/>
                                        <p:tgtEl>
                                          <p:spTgt spid="18"/>
                                        </p:tgtEl>
                                        <p:attrNameLst>
                                          <p:attrName>ppt_w</p:attrName>
                                        </p:attrNameLst>
                                      </p:cBhvr>
                                      <p:tavLst>
                                        <p:tav tm="0">
                                          <p:val>
                                            <p:strVal val="ppt_w"/>
                                          </p:val>
                                        </p:tav>
                                        <p:tav tm="100000">
                                          <p:val>
                                            <p:fltVal val="0"/>
                                          </p:val>
                                        </p:tav>
                                      </p:tavLst>
                                    </p:anim>
                                    <p:anim calcmode="lin" valueType="num">
                                      <p:cBhvr>
                                        <p:cTn id="138" dur="1000"/>
                                        <p:tgtEl>
                                          <p:spTgt spid="18"/>
                                        </p:tgtEl>
                                        <p:attrNameLst>
                                          <p:attrName>ppt_h</p:attrName>
                                        </p:attrNameLst>
                                      </p:cBhvr>
                                      <p:tavLst>
                                        <p:tav tm="0">
                                          <p:val>
                                            <p:strVal val="ppt_h"/>
                                          </p:val>
                                        </p:tav>
                                        <p:tav tm="100000">
                                          <p:val>
                                            <p:strVal val="ppt_h"/>
                                          </p:val>
                                        </p:tav>
                                      </p:tavLst>
                                    </p:anim>
                                    <p:set>
                                      <p:cBhvr>
                                        <p:cTn id="139" dur="1" fill="hold">
                                          <p:stCondLst>
                                            <p:cond delay="999"/>
                                          </p:stCondLst>
                                        </p:cTn>
                                        <p:tgtEl>
                                          <p:spTgt spid="18"/>
                                        </p:tgtEl>
                                        <p:attrNameLst>
                                          <p:attrName>style.visibility</p:attrName>
                                        </p:attrNameLst>
                                      </p:cBhvr>
                                      <p:to>
                                        <p:strVal val="hidden"/>
                                      </p:to>
                                    </p:set>
                                  </p:childTnLst>
                                </p:cTn>
                              </p:par>
                              <p:par>
                                <p:cTn id="140" presetID="17" presetClass="exit" presetSubtype="10" fill="hold" grpId="3" nodeType="withEffect">
                                  <p:stCondLst>
                                    <p:cond delay="0"/>
                                  </p:stCondLst>
                                  <p:childTnLst>
                                    <p:anim calcmode="lin" valueType="num">
                                      <p:cBhvr>
                                        <p:cTn id="141" dur="1000"/>
                                        <p:tgtEl>
                                          <p:spTgt spid="16"/>
                                        </p:tgtEl>
                                        <p:attrNameLst>
                                          <p:attrName>ppt_w</p:attrName>
                                        </p:attrNameLst>
                                      </p:cBhvr>
                                      <p:tavLst>
                                        <p:tav tm="0">
                                          <p:val>
                                            <p:strVal val="ppt_w"/>
                                          </p:val>
                                        </p:tav>
                                        <p:tav tm="100000">
                                          <p:val>
                                            <p:fltVal val="0"/>
                                          </p:val>
                                        </p:tav>
                                      </p:tavLst>
                                    </p:anim>
                                    <p:anim calcmode="lin" valueType="num">
                                      <p:cBhvr>
                                        <p:cTn id="142" dur="1000"/>
                                        <p:tgtEl>
                                          <p:spTgt spid="16"/>
                                        </p:tgtEl>
                                        <p:attrNameLst>
                                          <p:attrName>ppt_h</p:attrName>
                                        </p:attrNameLst>
                                      </p:cBhvr>
                                      <p:tavLst>
                                        <p:tav tm="0">
                                          <p:val>
                                            <p:strVal val="ppt_h"/>
                                          </p:val>
                                        </p:tav>
                                        <p:tav tm="100000">
                                          <p:val>
                                            <p:strVal val="ppt_h"/>
                                          </p:val>
                                        </p:tav>
                                      </p:tavLst>
                                    </p:anim>
                                    <p:set>
                                      <p:cBhvr>
                                        <p:cTn id="143" dur="1" fill="hold">
                                          <p:stCondLst>
                                            <p:cond delay="999"/>
                                          </p:stCondLst>
                                        </p:cTn>
                                        <p:tgtEl>
                                          <p:spTgt spid="16"/>
                                        </p:tgtEl>
                                        <p:attrNameLst>
                                          <p:attrName>style.visibility</p:attrName>
                                        </p:attrNameLst>
                                      </p:cBhvr>
                                      <p:to>
                                        <p:strVal val="hidden"/>
                                      </p:to>
                                    </p:set>
                                  </p:childTnLst>
                                </p:cTn>
                              </p:par>
                              <p:par>
                                <p:cTn id="144" presetID="17" presetClass="exit" presetSubtype="10" fill="hold" grpId="3" nodeType="withEffect">
                                  <p:stCondLst>
                                    <p:cond delay="0"/>
                                  </p:stCondLst>
                                  <p:childTnLst>
                                    <p:anim calcmode="lin" valueType="num">
                                      <p:cBhvr>
                                        <p:cTn id="145" dur="1000"/>
                                        <p:tgtEl>
                                          <p:spTgt spid="17"/>
                                        </p:tgtEl>
                                        <p:attrNameLst>
                                          <p:attrName>ppt_w</p:attrName>
                                        </p:attrNameLst>
                                      </p:cBhvr>
                                      <p:tavLst>
                                        <p:tav tm="0">
                                          <p:val>
                                            <p:strVal val="ppt_w"/>
                                          </p:val>
                                        </p:tav>
                                        <p:tav tm="100000">
                                          <p:val>
                                            <p:fltVal val="0"/>
                                          </p:val>
                                        </p:tav>
                                      </p:tavLst>
                                    </p:anim>
                                    <p:anim calcmode="lin" valueType="num">
                                      <p:cBhvr>
                                        <p:cTn id="146" dur="1000"/>
                                        <p:tgtEl>
                                          <p:spTgt spid="17"/>
                                        </p:tgtEl>
                                        <p:attrNameLst>
                                          <p:attrName>ppt_h</p:attrName>
                                        </p:attrNameLst>
                                      </p:cBhvr>
                                      <p:tavLst>
                                        <p:tav tm="0">
                                          <p:val>
                                            <p:strVal val="ppt_h"/>
                                          </p:val>
                                        </p:tav>
                                        <p:tav tm="100000">
                                          <p:val>
                                            <p:strVal val="ppt_h"/>
                                          </p:val>
                                        </p:tav>
                                      </p:tavLst>
                                    </p:anim>
                                    <p:set>
                                      <p:cBhvr>
                                        <p:cTn id="147" dur="1" fill="hold">
                                          <p:stCondLst>
                                            <p:cond delay="999"/>
                                          </p:stCondLst>
                                        </p:cTn>
                                        <p:tgtEl>
                                          <p:spTgt spid="17"/>
                                        </p:tgtEl>
                                        <p:attrNameLst>
                                          <p:attrName>style.visibility</p:attrName>
                                        </p:attrNameLst>
                                      </p:cBhvr>
                                      <p:to>
                                        <p:strVal val="hidden"/>
                                      </p:to>
                                    </p:set>
                                  </p:childTnLst>
                                </p:cTn>
                              </p:par>
                              <p:par>
                                <p:cTn id="148" presetID="17" presetClass="exit" presetSubtype="10" fill="hold" grpId="3" nodeType="withEffect">
                                  <p:stCondLst>
                                    <p:cond delay="0"/>
                                  </p:stCondLst>
                                  <p:childTnLst>
                                    <p:anim calcmode="lin" valueType="num">
                                      <p:cBhvr>
                                        <p:cTn id="149" dur="1000"/>
                                        <p:tgtEl>
                                          <p:spTgt spid="14"/>
                                        </p:tgtEl>
                                        <p:attrNameLst>
                                          <p:attrName>ppt_w</p:attrName>
                                        </p:attrNameLst>
                                      </p:cBhvr>
                                      <p:tavLst>
                                        <p:tav tm="0">
                                          <p:val>
                                            <p:strVal val="ppt_w"/>
                                          </p:val>
                                        </p:tav>
                                        <p:tav tm="100000">
                                          <p:val>
                                            <p:fltVal val="0"/>
                                          </p:val>
                                        </p:tav>
                                      </p:tavLst>
                                    </p:anim>
                                    <p:anim calcmode="lin" valueType="num">
                                      <p:cBhvr>
                                        <p:cTn id="150" dur="1000"/>
                                        <p:tgtEl>
                                          <p:spTgt spid="14"/>
                                        </p:tgtEl>
                                        <p:attrNameLst>
                                          <p:attrName>ppt_h</p:attrName>
                                        </p:attrNameLst>
                                      </p:cBhvr>
                                      <p:tavLst>
                                        <p:tav tm="0">
                                          <p:val>
                                            <p:strVal val="ppt_h"/>
                                          </p:val>
                                        </p:tav>
                                        <p:tav tm="100000">
                                          <p:val>
                                            <p:strVal val="ppt_h"/>
                                          </p:val>
                                        </p:tav>
                                      </p:tavLst>
                                    </p:anim>
                                    <p:set>
                                      <p:cBhvr>
                                        <p:cTn id="151"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52" restart="whenNotActive" fill="hold" evtFilter="cancelBubble" nodeType="interactiveSeq">
                <p:stCondLst>
                  <p:cond evt="onClick" delay="0">
                    <p:tgtEl>
                      <p:spTgt spid="14"/>
                    </p:tgtEl>
                  </p:cond>
                </p:stCondLst>
                <p:endSync evt="end" delay="0">
                  <p:rtn val="all"/>
                </p:endSync>
                <p:childTnLst>
                  <p:par>
                    <p:cTn id="153" fill="hold">
                      <p:stCondLst>
                        <p:cond delay="0"/>
                      </p:stCondLst>
                      <p:childTnLst>
                        <p:par>
                          <p:cTn id="154" fill="hold">
                            <p:stCondLst>
                              <p:cond delay="0"/>
                            </p:stCondLst>
                            <p:childTnLst>
                              <p:par>
                                <p:cTn id="155" presetID="0" presetClass="path" presetSubtype="0" accel="50000" decel="50000" fill="hold" grpId="4" nodeType="afterEffect">
                                  <p:stCondLst>
                                    <p:cond delay="0"/>
                                  </p:stCondLst>
                                  <p:childTnLst>
                                    <p:animMotion origin="layout" path="M 0 0 L -0.42118 0.0419 " pathEditMode="relative" rAng="0" ptsTypes="AA">
                                      <p:cBhvr>
                                        <p:cTn id="156" dur="2000" fill="hold"/>
                                        <p:tgtEl>
                                          <p:spTgt spid="14"/>
                                        </p:tgtEl>
                                        <p:attrNameLst>
                                          <p:attrName>ppt_x</p:attrName>
                                          <p:attrName>ppt_y</p:attrName>
                                        </p:attrNameLst>
                                      </p:cBhvr>
                                      <p:rCtr x="-211" y="21"/>
                                    </p:animMotion>
                                  </p:childTnLst>
                                </p:cTn>
                              </p:par>
                              <p:par>
                                <p:cTn id="157" presetID="17" presetClass="exit" presetSubtype="10" fill="hold" grpId="8" nodeType="withEffect">
                                  <p:stCondLst>
                                    <p:cond delay="0"/>
                                  </p:stCondLst>
                                  <p:childTnLst>
                                    <p:anim calcmode="lin" valueType="num">
                                      <p:cBhvr>
                                        <p:cTn id="158" dur="1000"/>
                                        <p:tgtEl>
                                          <p:spTgt spid="10"/>
                                        </p:tgtEl>
                                        <p:attrNameLst>
                                          <p:attrName>ppt_w</p:attrName>
                                        </p:attrNameLst>
                                      </p:cBhvr>
                                      <p:tavLst>
                                        <p:tav tm="0">
                                          <p:val>
                                            <p:strVal val="ppt_w"/>
                                          </p:val>
                                        </p:tav>
                                        <p:tav tm="100000">
                                          <p:val>
                                            <p:fltVal val="0"/>
                                          </p:val>
                                        </p:tav>
                                      </p:tavLst>
                                    </p:anim>
                                    <p:anim calcmode="lin" valueType="num">
                                      <p:cBhvr>
                                        <p:cTn id="159" dur="1000"/>
                                        <p:tgtEl>
                                          <p:spTgt spid="10"/>
                                        </p:tgtEl>
                                        <p:attrNameLst>
                                          <p:attrName>ppt_h</p:attrName>
                                        </p:attrNameLst>
                                      </p:cBhvr>
                                      <p:tavLst>
                                        <p:tav tm="0">
                                          <p:val>
                                            <p:strVal val="ppt_h"/>
                                          </p:val>
                                        </p:tav>
                                        <p:tav tm="100000">
                                          <p:val>
                                            <p:strVal val="ppt_h"/>
                                          </p:val>
                                        </p:tav>
                                      </p:tavLst>
                                    </p:anim>
                                    <p:set>
                                      <p:cBhvr>
                                        <p:cTn id="160" dur="1" fill="hold">
                                          <p:stCondLst>
                                            <p:cond delay="999"/>
                                          </p:stCondLst>
                                        </p:cTn>
                                        <p:tgtEl>
                                          <p:spTgt spid="10"/>
                                        </p:tgtEl>
                                        <p:attrNameLst>
                                          <p:attrName>style.visibility</p:attrName>
                                        </p:attrNameLst>
                                      </p:cBhvr>
                                      <p:to>
                                        <p:strVal val="hidden"/>
                                      </p:to>
                                    </p:set>
                                  </p:childTnLst>
                                </p:cTn>
                              </p:par>
                              <p:par>
                                <p:cTn id="161" presetID="17" presetClass="exit" presetSubtype="10" fill="hold" grpId="4" nodeType="withEffect">
                                  <p:stCondLst>
                                    <p:cond delay="0"/>
                                  </p:stCondLst>
                                  <p:childTnLst>
                                    <p:anim calcmode="lin" valueType="num">
                                      <p:cBhvr>
                                        <p:cTn id="162" dur="1000"/>
                                        <p:tgtEl>
                                          <p:spTgt spid="11"/>
                                        </p:tgtEl>
                                        <p:attrNameLst>
                                          <p:attrName>ppt_w</p:attrName>
                                        </p:attrNameLst>
                                      </p:cBhvr>
                                      <p:tavLst>
                                        <p:tav tm="0">
                                          <p:val>
                                            <p:strVal val="ppt_w"/>
                                          </p:val>
                                        </p:tav>
                                        <p:tav tm="100000">
                                          <p:val>
                                            <p:fltVal val="0"/>
                                          </p:val>
                                        </p:tav>
                                      </p:tavLst>
                                    </p:anim>
                                    <p:anim calcmode="lin" valueType="num">
                                      <p:cBhvr>
                                        <p:cTn id="163" dur="1000"/>
                                        <p:tgtEl>
                                          <p:spTgt spid="11"/>
                                        </p:tgtEl>
                                        <p:attrNameLst>
                                          <p:attrName>ppt_h</p:attrName>
                                        </p:attrNameLst>
                                      </p:cBhvr>
                                      <p:tavLst>
                                        <p:tav tm="0">
                                          <p:val>
                                            <p:strVal val="ppt_h"/>
                                          </p:val>
                                        </p:tav>
                                        <p:tav tm="100000">
                                          <p:val>
                                            <p:strVal val="ppt_h"/>
                                          </p:val>
                                        </p:tav>
                                      </p:tavLst>
                                    </p:anim>
                                    <p:set>
                                      <p:cBhvr>
                                        <p:cTn id="164" dur="1" fill="hold">
                                          <p:stCondLst>
                                            <p:cond delay="999"/>
                                          </p:stCondLst>
                                        </p:cTn>
                                        <p:tgtEl>
                                          <p:spTgt spid="11"/>
                                        </p:tgtEl>
                                        <p:attrNameLst>
                                          <p:attrName>style.visibility</p:attrName>
                                        </p:attrNameLst>
                                      </p:cBhvr>
                                      <p:to>
                                        <p:strVal val="hidden"/>
                                      </p:to>
                                    </p:set>
                                  </p:childTnLst>
                                </p:cTn>
                              </p:par>
                              <p:par>
                                <p:cTn id="165" presetID="17" presetClass="exit" presetSubtype="10" fill="hold" grpId="4" nodeType="withEffect">
                                  <p:stCondLst>
                                    <p:cond delay="0"/>
                                  </p:stCondLst>
                                  <p:childTnLst>
                                    <p:anim calcmode="lin" valueType="num">
                                      <p:cBhvr>
                                        <p:cTn id="166" dur="1000"/>
                                        <p:tgtEl>
                                          <p:spTgt spid="12"/>
                                        </p:tgtEl>
                                        <p:attrNameLst>
                                          <p:attrName>ppt_w</p:attrName>
                                        </p:attrNameLst>
                                      </p:cBhvr>
                                      <p:tavLst>
                                        <p:tav tm="0">
                                          <p:val>
                                            <p:strVal val="ppt_w"/>
                                          </p:val>
                                        </p:tav>
                                        <p:tav tm="100000">
                                          <p:val>
                                            <p:fltVal val="0"/>
                                          </p:val>
                                        </p:tav>
                                      </p:tavLst>
                                    </p:anim>
                                    <p:anim calcmode="lin" valueType="num">
                                      <p:cBhvr>
                                        <p:cTn id="167" dur="1000"/>
                                        <p:tgtEl>
                                          <p:spTgt spid="12"/>
                                        </p:tgtEl>
                                        <p:attrNameLst>
                                          <p:attrName>ppt_h</p:attrName>
                                        </p:attrNameLst>
                                      </p:cBhvr>
                                      <p:tavLst>
                                        <p:tav tm="0">
                                          <p:val>
                                            <p:strVal val="ppt_h"/>
                                          </p:val>
                                        </p:tav>
                                        <p:tav tm="100000">
                                          <p:val>
                                            <p:strVal val="ppt_h"/>
                                          </p:val>
                                        </p:tav>
                                      </p:tavLst>
                                    </p:anim>
                                    <p:set>
                                      <p:cBhvr>
                                        <p:cTn id="168" dur="1" fill="hold">
                                          <p:stCondLst>
                                            <p:cond delay="999"/>
                                          </p:stCondLst>
                                        </p:cTn>
                                        <p:tgtEl>
                                          <p:spTgt spid="12"/>
                                        </p:tgtEl>
                                        <p:attrNameLst>
                                          <p:attrName>style.visibility</p:attrName>
                                        </p:attrNameLst>
                                      </p:cBhvr>
                                      <p:to>
                                        <p:strVal val="hidden"/>
                                      </p:to>
                                    </p:set>
                                  </p:childTnLst>
                                </p:cTn>
                              </p:par>
                              <p:par>
                                <p:cTn id="169" presetID="17" presetClass="exit" presetSubtype="10" fill="hold" grpId="4" nodeType="withEffect">
                                  <p:stCondLst>
                                    <p:cond delay="0"/>
                                  </p:stCondLst>
                                  <p:childTnLst>
                                    <p:anim calcmode="lin" valueType="num">
                                      <p:cBhvr>
                                        <p:cTn id="170" dur="1000"/>
                                        <p:tgtEl>
                                          <p:spTgt spid="13"/>
                                        </p:tgtEl>
                                        <p:attrNameLst>
                                          <p:attrName>ppt_w</p:attrName>
                                        </p:attrNameLst>
                                      </p:cBhvr>
                                      <p:tavLst>
                                        <p:tav tm="0">
                                          <p:val>
                                            <p:strVal val="ppt_w"/>
                                          </p:val>
                                        </p:tav>
                                        <p:tav tm="100000">
                                          <p:val>
                                            <p:fltVal val="0"/>
                                          </p:val>
                                        </p:tav>
                                      </p:tavLst>
                                    </p:anim>
                                    <p:anim calcmode="lin" valueType="num">
                                      <p:cBhvr>
                                        <p:cTn id="171" dur="1000"/>
                                        <p:tgtEl>
                                          <p:spTgt spid="13"/>
                                        </p:tgtEl>
                                        <p:attrNameLst>
                                          <p:attrName>ppt_h</p:attrName>
                                        </p:attrNameLst>
                                      </p:cBhvr>
                                      <p:tavLst>
                                        <p:tav tm="0">
                                          <p:val>
                                            <p:strVal val="ppt_h"/>
                                          </p:val>
                                        </p:tav>
                                        <p:tav tm="100000">
                                          <p:val>
                                            <p:strVal val="ppt_h"/>
                                          </p:val>
                                        </p:tav>
                                      </p:tavLst>
                                    </p:anim>
                                    <p:set>
                                      <p:cBhvr>
                                        <p:cTn id="172" dur="1" fill="hold">
                                          <p:stCondLst>
                                            <p:cond delay="999"/>
                                          </p:stCondLst>
                                        </p:cTn>
                                        <p:tgtEl>
                                          <p:spTgt spid="13"/>
                                        </p:tgtEl>
                                        <p:attrNameLst>
                                          <p:attrName>style.visibility</p:attrName>
                                        </p:attrNameLst>
                                      </p:cBhvr>
                                      <p:to>
                                        <p:strVal val="hidden"/>
                                      </p:to>
                                    </p:set>
                                  </p:childTnLst>
                                </p:cTn>
                              </p:par>
                              <p:par>
                                <p:cTn id="173" presetID="17" presetClass="exit" presetSubtype="10" fill="hold" grpId="4" nodeType="withEffect">
                                  <p:stCondLst>
                                    <p:cond delay="0"/>
                                  </p:stCondLst>
                                  <p:childTnLst>
                                    <p:anim calcmode="lin" valueType="num">
                                      <p:cBhvr>
                                        <p:cTn id="174" dur="1000"/>
                                        <p:tgtEl>
                                          <p:spTgt spid="18"/>
                                        </p:tgtEl>
                                        <p:attrNameLst>
                                          <p:attrName>ppt_w</p:attrName>
                                        </p:attrNameLst>
                                      </p:cBhvr>
                                      <p:tavLst>
                                        <p:tav tm="0">
                                          <p:val>
                                            <p:strVal val="ppt_w"/>
                                          </p:val>
                                        </p:tav>
                                        <p:tav tm="100000">
                                          <p:val>
                                            <p:fltVal val="0"/>
                                          </p:val>
                                        </p:tav>
                                      </p:tavLst>
                                    </p:anim>
                                    <p:anim calcmode="lin" valueType="num">
                                      <p:cBhvr>
                                        <p:cTn id="175" dur="1000"/>
                                        <p:tgtEl>
                                          <p:spTgt spid="18"/>
                                        </p:tgtEl>
                                        <p:attrNameLst>
                                          <p:attrName>ppt_h</p:attrName>
                                        </p:attrNameLst>
                                      </p:cBhvr>
                                      <p:tavLst>
                                        <p:tav tm="0">
                                          <p:val>
                                            <p:strVal val="ppt_h"/>
                                          </p:val>
                                        </p:tav>
                                        <p:tav tm="100000">
                                          <p:val>
                                            <p:strVal val="ppt_h"/>
                                          </p:val>
                                        </p:tav>
                                      </p:tavLst>
                                    </p:anim>
                                    <p:set>
                                      <p:cBhvr>
                                        <p:cTn id="176" dur="1" fill="hold">
                                          <p:stCondLst>
                                            <p:cond delay="999"/>
                                          </p:stCondLst>
                                        </p:cTn>
                                        <p:tgtEl>
                                          <p:spTgt spid="18"/>
                                        </p:tgtEl>
                                        <p:attrNameLst>
                                          <p:attrName>style.visibility</p:attrName>
                                        </p:attrNameLst>
                                      </p:cBhvr>
                                      <p:to>
                                        <p:strVal val="hidden"/>
                                      </p:to>
                                    </p:set>
                                  </p:childTnLst>
                                </p:cTn>
                              </p:par>
                              <p:par>
                                <p:cTn id="177" presetID="17" presetClass="exit" presetSubtype="10" fill="hold" grpId="4" nodeType="withEffect">
                                  <p:stCondLst>
                                    <p:cond delay="0"/>
                                  </p:stCondLst>
                                  <p:childTnLst>
                                    <p:anim calcmode="lin" valueType="num">
                                      <p:cBhvr>
                                        <p:cTn id="178" dur="1000"/>
                                        <p:tgtEl>
                                          <p:spTgt spid="15"/>
                                        </p:tgtEl>
                                        <p:attrNameLst>
                                          <p:attrName>ppt_w</p:attrName>
                                        </p:attrNameLst>
                                      </p:cBhvr>
                                      <p:tavLst>
                                        <p:tav tm="0">
                                          <p:val>
                                            <p:strVal val="ppt_w"/>
                                          </p:val>
                                        </p:tav>
                                        <p:tav tm="100000">
                                          <p:val>
                                            <p:fltVal val="0"/>
                                          </p:val>
                                        </p:tav>
                                      </p:tavLst>
                                    </p:anim>
                                    <p:anim calcmode="lin" valueType="num">
                                      <p:cBhvr>
                                        <p:cTn id="179" dur="1000"/>
                                        <p:tgtEl>
                                          <p:spTgt spid="15"/>
                                        </p:tgtEl>
                                        <p:attrNameLst>
                                          <p:attrName>ppt_h</p:attrName>
                                        </p:attrNameLst>
                                      </p:cBhvr>
                                      <p:tavLst>
                                        <p:tav tm="0">
                                          <p:val>
                                            <p:strVal val="ppt_h"/>
                                          </p:val>
                                        </p:tav>
                                        <p:tav tm="100000">
                                          <p:val>
                                            <p:strVal val="ppt_h"/>
                                          </p:val>
                                        </p:tav>
                                      </p:tavLst>
                                    </p:anim>
                                    <p:set>
                                      <p:cBhvr>
                                        <p:cTn id="180" dur="1" fill="hold">
                                          <p:stCondLst>
                                            <p:cond delay="999"/>
                                          </p:stCondLst>
                                        </p:cTn>
                                        <p:tgtEl>
                                          <p:spTgt spid="15"/>
                                        </p:tgtEl>
                                        <p:attrNameLst>
                                          <p:attrName>style.visibility</p:attrName>
                                        </p:attrNameLst>
                                      </p:cBhvr>
                                      <p:to>
                                        <p:strVal val="hidden"/>
                                      </p:to>
                                    </p:set>
                                  </p:childTnLst>
                                </p:cTn>
                              </p:par>
                              <p:par>
                                <p:cTn id="181" presetID="17" presetClass="exit" presetSubtype="10" fill="hold" grpId="4" nodeType="withEffect">
                                  <p:stCondLst>
                                    <p:cond delay="0"/>
                                  </p:stCondLst>
                                  <p:childTnLst>
                                    <p:anim calcmode="lin" valueType="num">
                                      <p:cBhvr>
                                        <p:cTn id="182" dur="1000"/>
                                        <p:tgtEl>
                                          <p:spTgt spid="16"/>
                                        </p:tgtEl>
                                        <p:attrNameLst>
                                          <p:attrName>ppt_w</p:attrName>
                                        </p:attrNameLst>
                                      </p:cBhvr>
                                      <p:tavLst>
                                        <p:tav tm="0">
                                          <p:val>
                                            <p:strVal val="ppt_w"/>
                                          </p:val>
                                        </p:tav>
                                        <p:tav tm="100000">
                                          <p:val>
                                            <p:fltVal val="0"/>
                                          </p:val>
                                        </p:tav>
                                      </p:tavLst>
                                    </p:anim>
                                    <p:anim calcmode="lin" valueType="num">
                                      <p:cBhvr>
                                        <p:cTn id="183" dur="1000"/>
                                        <p:tgtEl>
                                          <p:spTgt spid="16"/>
                                        </p:tgtEl>
                                        <p:attrNameLst>
                                          <p:attrName>ppt_h</p:attrName>
                                        </p:attrNameLst>
                                      </p:cBhvr>
                                      <p:tavLst>
                                        <p:tav tm="0">
                                          <p:val>
                                            <p:strVal val="ppt_h"/>
                                          </p:val>
                                        </p:tav>
                                        <p:tav tm="100000">
                                          <p:val>
                                            <p:strVal val="ppt_h"/>
                                          </p:val>
                                        </p:tav>
                                      </p:tavLst>
                                    </p:anim>
                                    <p:set>
                                      <p:cBhvr>
                                        <p:cTn id="184" dur="1" fill="hold">
                                          <p:stCondLst>
                                            <p:cond delay="999"/>
                                          </p:stCondLst>
                                        </p:cTn>
                                        <p:tgtEl>
                                          <p:spTgt spid="16"/>
                                        </p:tgtEl>
                                        <p:attrNameLst>
                                          <p:attrName>style.visibility</p:attrName>
                                        </p:attrNameLst>
                                      </p:cBhvr>
                                      <p:to>
                                        <p:strVal val="hidden"/>
                                      </p:to>
                                    </p:set>
                                  </p:childTnLst>
                                </p:cTn>
                              </p:par>
                              <p:par>
                                <p:cTn id="185" presetID="17" presetClass="exit" presetSubtype="10" fill="hold" grpId="4" nodeType="withEffect">
                                  <p:stCondLst>
                                    <p:cond delay="0"/>
                                  </p:stCondLst>
                                  <p:childTnLst>
                                    <p:anim calcmode="lin" valueType="num">
                                      <p:cBhvr>
                                        <p:cTn id="186" dur="1000"/>
                                        <p:tgtEl>
                                          <p:spTgt spid="17"/>
                                        </p:tgtEl>
                                        <p:attrNameLst>
                                          <p:attrName>ppt_w</p:attrName>
                                        </p:attrNameLst>
                                      </p:cBhvr>
                                      <p:tavLst>
                                        <p:tav tm="0">
                                          <p:val>
                                            <p:strVal val="ppt_w"/>
                                          </p:val>
                                        </p:tav>
                                        <p:tav tm="100000">
                                          <p:val>
                                            <p:fltVal val="0"/>
                                          </p:val>
                                        </p:tav>
                                      </p:tavLst>
                                    </p:anim>
                                    <p:anim calcmode="lin" valueType="num">
                                      <p:cBhvr>
                                        <p:cTn id="187" dur="1000"/>
                                        <p:tgtEl>
                                          <p:spTgt spid="17"/>
                                        </p:tgtEl>
                                        <p:attrNameLst>
                                          <p:attrName>ppt_h</p:attrName>
                                        </p:attrNameLst>
                                      </p:cBhvr>
                                      <p:tavLst>
                                        <p:tav tm="0">
                                          <p:val>
                                            <p:strVal val="ppt_h"/>
                                          </p:val>
                                        </p:tav>
                                        <p:tav tm="100000">
                                          <p:val>
                                            <p:strVal val="ppt_h"/>
                                          </p:val>
                                        </p:tav>
                                      </p:tavLst>
                                    </p:anim>
                                    <p:set>
                                      <p:cBhvr>
                                        <p:cTn id="18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89" restart="whenNotActive" fill="hold" evtFilter="cancelBubble" nodeType="interactiveSeq">
                <p:stCondLst>
                  <p:cond evt="onClick" delay="0">
                    <p:tgtEl>
                      <p:spTgt spid="13"/>
                    </p:tgtEl>
                  </p:cond>
                </p:stCondLst>
                <p:endSync evt="end" delay="0">
                  <p:rtn val="all"/>
                </p:endSync>
                <p:childTnLst>
                  <p:par>
                    <p:cTn id="190" fill="hold">
                      <p:stCondLst>
                        <p:cond delay="0"/>
                      </p:stCondLst>
                      <p:childTnLst>
                        <p:par>
                          <p:cTn id="191" fill="hold">
                            <p:stCondLst>
                              <p:cond delay="0"/>
                            </p:stCondLst>
                            <p:childTnLst>
                              <p:par>
                                <p:cTn id="192" presetID="0" presetClass="path" presetSubtype="0" accel="50000" decel="50000" fill="hold" grpId="5" nodeType="afterEffect">
                                  <p:stCondLst>
                                    <p:cond delay="0"/>
                                  </p:stCondLst>
                                  <p:childTnLst>
                                    <p:animMotion origin="layout" path="M 3.88889E-6 4.81481E-6 L -0.24792 0.05254 " pathEditMode="relative" rAng="0" ptsTypes="AA">
                                      <p:cBhvr>
                                        <p:cTn id="193" dur="2000" fill="hold"/>
                                        <p:tgtEl>
                                          <p:spTgt spid="13"/>
                                        </p:tgtEl>
                                        <p:attrNameLst>
                                          <p:attrName>ppt_x</p:attrName>
                                          <p:attrName>ppt_y</p:attrName>
                                        </p:attrNameLst>
                                      </p:cBhvr>
                                      <p:rCtr x="-124" y="26"/>
                                    </p:animMotion>
                                  </p:childTnLst>
                                </p:cTn>
                              </p:par>
                              <p:par>
                                <p:cTn id="194" presetID="17" presetClass="exit" presetSubtype="10" fill="hold" grpId="5" nodeType="withEffect">
                                  <p:stCondLst>
                                    <p:cond delay="0"/>
                                  </p:stCondLst>
                                  <p:childTnLst>
                                    <p:anim calcmode="lin" valueType="num">
                                      <p:cBhvr>
                                        <p:cTn id="195" dur="1000"/>
                                        <p:tgtEl>
                                          <p:spTgt spid="14"/>
                                        </p:tgtEl>
                                        <p:attrNameLst>
                                          <p:attrName>ppt_w</p:attrName>
                                        </p:attrNameLst>
                                      </p:cBhvr>
                                      <p:tavLst>
                                        <p:tav tm="0">
                                          <p:val>
                                            <p:strVal val="ppt_w"/>
                                          </p:val>
                                        </p:tav>
                                        <p:tav tm="100000">
                                          <p:val>
                                            <p:fltVal val="0"/>
                                          </p:val>
                                        </p:tav>
                                      </p:tavLst>
                                    </p:anim>
                                    <p:anim calcmode="lin" valueType="num">
                                      <p:cBhvr>
                                        <p:cTn id="196" dur="1000"/>
                                        <p:tgtEl>
                                          <p:spTgt spid="14"/>
                                        </p:tgtEl>
                                        <p:attrNameLst>
                                          <p:attrName>ppt_h</p:attrName>
                                        </p:attrNameLst>
                                      </p:cBhvr>
                                      <p:tavLst>
                                        <p:tav tm="0">
                                          <p:val>
                                            <p:strVal val="ppt_h"/>
                                          </p:val>
                                        </p:tav>
                                        <p:tav tm="100000">
                                          <p:val>
                                            <p:strVal val="ppt_h"/>
                                          </p:val>
                                        </p:tav>
                                      </p:tavLst>
                                    </p:anim>
                                    <p:set>
                                      <p:cBhvr>
                                        <p:cTn id="197" dur="1" fill="hold">
                                          <p:stCondLst>
                                            <p:cond delay="999"/>
                                          </p:stCondLst>
                                        </p:cTn>
                                        <p:tgtEl>
                                          <p:spTgt spid="14"/>
                                        </p:tgtEl>
                                        <p:attrNameLst>
                                          <p:attrName>style.visibility</p:attrName>
                                        </p:attrNameLst>
                                      </p:cBhvr>
                                      <p:to>
                                        <p:strVal val="hidden"/>
                                      </p:to>
                                    </p:set>
                                  </p:childTnLst>
                                </p:cTn>
                              </p:par>
                              <p:par>
                                <p:cTn id="198" presetID="17" presetClass="exit" presetSubtype="10" fill="hold" grpId="5" nodeType="withEffect">
                                  <p:stCondLst>
                                    <p:cond delay="0"/>
                                  </p:stCondLst>
                                  <p:childTnLst>
                                    <p:anim calcmode="lin" valueType="num">
                                      <p:cBhvr>
                                        <p:cTn id="199" dur="1000"/>
                                        <p:tgtEl>
                                          <p:spTgt spid="15"/>
                                        </p:tgtEl>
                                        <p:attrNameLst>
                                          <p:attrName>ppt_w</p:attrName>
                                        </p:attrNameLst>
                                      </p:cBhvr>
                                      <p:tavLst>
                                        <p:tav tm="0">
                                          <p:val>
                                            <p:strVal val="ppt_w"/>
                                          </p:val>
                                        </p:tav>
                                        <p:tav tm="100000">
                                          <p:val>
                                            <p:fltVal val="0"/>
                                          </p:val>
                                        </p:tav>
                                      </p:tavLst>
                                    </p:anim>
                                    <p:anim calcmode="lin" valueType="num">
                                      <p:cBhvr>
                                        <p:cTn id="200" dur="1000"/>
                                        <p:tgtEl>
                                          <p:spTgt spid="15"/>
                                        </p:tgtEl>
                                        <p:attrNameLst>
                                          <p:attrName>ppt_h</p:attrName>
                                        </p:attrNameLst>
                                      </p:cBhvr>
                                      <p:tavLst>
                                        <p:tav tm="0">
                                          <p:val>
                                            <p:strVal val="ppt_h"/>
                                          </p:val>
                                        </p:tav>
                                        <p:tav tm="100000">
                                          <p:val>
                                            <p:strVal val="ppt_h"/>
                                          </p:val>
                                        </p:tav>
                                      </p:tavLst>
                                    </p:anim>
                                    <p:set>
                                      <p:cBhvr>
                                        <p:cTn id="201" dur="1" fill="hold">
                                          <p:stCondLst>
                                            <p:cond delay="999"/>
                                          </p:stCondLst>
                                        </p:cTn>
                                        <p:tgtEl>
                                          <p:spTgt spid="15"/>
                                        </p:tgtEl>
                                        <p:attrNameLst>
                                          <p:attrName>style.visibility</p:attrName>
                                        </p:attrNameLst>
                                      </p:cBhvr>
                                      <p:to>
                                        <p:strVal val="hidden"/>
                                      </p:to>
                                    </p:set>
                                  </p:childTnLst>
                                </p:cTn>
                              </p:par>
                              <p:par>
                                <p:cTn id="202" presetID="17" presetClass="exit" presetSubtype="10" fill="hold" grpId="5" nodeType="withEffect">
                                  <p:stCondLst>
                                    <p:cond delay="0"/>
                                  </p:stCondLst>
                                  <p:childTnLst>
                                    <p:anim calcmode="lin" valueType="num">
                                      <p:cBhvr>
                                        <p:cTn id="203" dur="1000"/>
                                        <p:tgtEl>
                                          <p:spTgt spid="10"/>
                                        </p:tgtEl>
                                        <p:attrNameLst>
                                          <p:attrName>ppt_w</p:attrName>
                                        </p:attrNameLst>
                                      </p:cBhvr>
                                      <p:tavLst>
                                        <p:tav tm="0">
                                          <p:val>
                                            <p:strVal val="ppt_w"/>
                                          </p:val>
                                        </p:tav>
                                        <p:tav tm="100000">
                                          <p:val>
                                            <p:fltVal val="0"/>
                                          </p:val>
                                        </p:tav>
                                      </p:tavLst>
                                    </p:anim>
                                    <p:anim calcmode="lin" valueType="num">
                                      <p:cBhvr>
                                        <p:cTn id="204" dur="1000"/>
                                        <p:tgtEl>
                                          <p:spTgt spid="10"/>
                                        </p:tgtEl>
                                        <p:attrNameLst>
                                          <p:attrName>ppt_h</p:attrName>
                                        </p:attrNameLst>
                                      </p:cBhvr>
                                      <p:tavLst>
                                        <p:tav tm="0">
                                          <p:val>
                                            <p:strVal val="ppt_h"/>
                                          </p:val>
                                        </p:tav>
                                        <p:tav tm="100000">
                                          <p:val>
                                            <p:strVal val="ppt_h"/>
                                          </p:val>
                                        </p:tav>
                                      </p:tavLst>
                                    </p:anim>
                                    <p:set>
                                      <p:cBhvr>
                                        <p:cTn id="205" dur="1" fill="hold">
                                          <p:stCondLst>
                                            <p:cond delay="999"/>
                                          </p:stCondLst>
                                        </p:cTn>
                                        <p:tgtEl>
                                          <p:spTgt spid="10"/>
                                        </p:tgtEl>
                                        <p:attrNameLst>
                                          <p:attrName>style.visibility</p:attrName>
                                        </p:attrNameLst>
                                      </p:cBhvr>
                                      <p:to>
                                        <p:strVal val="hidden"/>
                                      </p:to>
                                    </p:set>
                                  </p:childTnLst>
                                </p:cTn>
                              </p:par>
                              <p:par>
                                <p:cTn id="206" presetID="17" presetClass="exit" presetSubtype="10" fill="hold" grpId="5" nodeType="withEffect">
                                  <p:stCondLst>
                                    <p:cond delay="0"/>
                                  </p:stCondLst>
                                  <p:childTnLst>
                                    <p:anim calcmode="lin" valueType="num">
                                      <p:cBhvr>
                                        <p:cTn id="207" dur="1000"/>
                                        <p:tgtEl>
                                          <p:spTgt spid="16"/>
                                        </p:tgtEl>
                                        <p:attrNameLst>
                                          <p:attrName>ppt_w</p:attrName>
                                        </p:attrNameLst>
                                      </p:cBhvr>
                                      <p:tavLst>
                                        <p:tav tm="0">
                                          <p:val>
                                            <p:strVal val="ppt_w"/>
                                          </p:val>
                                        </p:tav>
                                        <p:tav tm="100000">
                                          <p:val>
                                            <p:fltVal val="0"/>
                                          </p:val>
                                        </p:tav>
                                      </p:tavLst>
                                    </p:anim>
                                    <p:anim calcmode="lin" valueType="num">
                                      <p:cBhvr>
                                        <p:cTn id="208" dur="1000"/>
                                        <p:tgtEl>
                                          <p:spTgt spid="16"/>
                                        </p:tgtEl>
                                        <p:attrNameLst>
                                          <p:attrName>ppt_h</p:attrName>
                                        </p:attrNameLst>
                                      </p:cBhvr>
                                      <p:tavLst>
                                        <p:tav tm="0">
                                          <p:val>
                                            <p:strVal val="ppt_h"/>
                                          </p:val>
                                        </p:tav>
                                        <p:tav tm="100000">
                                          <p:val>
                                            <p:strVal val="ppt_h"/>
                                          </p:val>
                                        </p:tav>
                                      </p:tavLst>
                                    </p:anim>
                                    <p:set>
                                      <p:cBhvr>
                                        <p:cTn id="209" dur="1" fill="hold">
                                          <p:stCondLst>
                                            <p:cond delay="999"/>
                                          </p:stCondLst>
                                        </p:cTn>
                                        <p:tgtEl>
                                          <p:spTgt spid="16"/>
                                        </p:tgtEl>
                                        <p:attrNameLst>
                                          <p:attrName>style.visibility</p:attrName>
                                        </p:attrNameLst>
                                      </p:cBhvr>
                                      <p:to>
                                        <p:strVal val="hidden"/>
                                      </p:to>
                                    </p:set>
                                  </p:childTnLst>
                                </p:cTn>
                              </p:par>
                              <p:par>
                                <p:cTn id="210" presetID="17" presetClass="exit" presetSubtype="10" fill="hold" grpId="5" nodeType="withEffect">
                                  <p:stCondLst>
                                    <p:cond delay="0"/>
                                  </p:stCondLst>
                                  <p:childTnLst>
                                    <p:anim calcmode="lin" valueType="num">
                                      <p:cBhvr>
                                        <p:cTn id="211" dur="1000"/>
                                        <p:tgtEl>
                                          <p:spTgt spid="17"/>
                                        </p:tgtEl>
                                        <p:attrNameLst>
                                          <p:attrName>ppt_w</p:attrName>
                                        </p:attrNameLst>
                                      </p:cBhvr>
                                      <p:tavLst>
                                        <p:tav tm="0">
                                          <p:val>
                                            <p:strVal val="ppt_w"/>
                                          </p:val>
                                        </p:tav>
                                        <p:tav tm="100000">
                                          <p:val>
                                            <p:fltVal val="0"/>
                                          </p:val>
                                        </p:tav>
                                      </p:tavLst>
                                    </p:anim>
                                    <p:anim calcmode="lin" valueType="num">
                                      <p:cBhvr>
                                        <p:cTn id="212" dur="1000"/>
                                        <p:tgtEl>
                                          <p:spTgt spid="17"/>
                                        </p:tgtEl>
                                        <p:attrNameLst>
                                          <p:attrName>ppt_h</p:attrName>
                                        </p:attrNameLst>
                                      </p:cBhvr>
                                      <p:tavLst>
                                        <p:tav tm="0">
                                          <p:val>
                                            <p:strVal val="ppt_h"/>
                                          </p:val>
                                        </p:tav>
                                        <p:tav tm="100000">
                                          <p:val>
                                            <p:strVal val="ppt_h"/>
                                          </p:val>
                                        </p:tav>
                                      </p:tavLst>
                                    </p:anim>
                                    <p:set>
                                      <p:cBhvr>
                                        <p:cTn id="213" dur="1" fill="hold">
                                          <p:stCondLst>
                                            <p:cond delay="999"/>
                                          </p:stCondLst>
                                        </p:cTn>
                                        <p:tgtEl>
                                          <p:spTgt spid="17"/>
                                        </p:tgtEl>
                                        <p:attrNameLst>
                                          <p:attrName>style.visibility</p:attrName>
                                        </p:attrNameLst>
                                      </p:cBhvr>
                                      <p:to>
                                        <p:strVal val="hidden"/>
                                      </p:to>
                                    </p:set>
                                  </p:childTnLst>
                                </p:cTn>
                              </p:par>
                              <p:par>
                                <p:cTn id="214" presetID="17" presetClass="exit" presetSubtype="10" fill="hold" grpId="5" nodeType="withEffect">
                                  <p:stCondLst>
                                    <p:cond delay="0"/>
                                  </p:stCondLst>
                                  <p:childTnLst>
                                    <p:anim calcmode="lin" valueType="num">
                                      <p:cBhvr>
                                        <p:cTn id="215" dur="1000"/>
                                        <p:tgtEl>
                                          <p:spTgt spid="11"/>
                                        </p:tgtEl>
                                        <p:attrNameLst>
                                          <p:attrName>ppt_w</p:attrName>
                                        </p:attrNameLst>
                                      </p:cBhvr>
                                      <p:tavLst>
                                        <p:tav tm="0">
                                          <p:val>
                                            <p:strVal val="ppt_w"/>
                                          </p:val>
                                        </p:tav>
                                        <p:tav tm="100000">
                                          <p:val>
                                            <p:fltVal val="0"/>
                                          </p:val>
                                        </p:tav>
                                      </p:tavLst>
                                    </p:anim>
                                    <p:anim calcmode="lin" valueType="num">
                                      <p:cBhvr>
                                        <p:cTn id="216" dur="1000"/>
                                        <p:tgtEl>
                                          <p:spTgt spid="11"/>
                                        </p:tgtEl>
                                        <p:attrNameLst>
                                          <p:attrName>ppt_h</p:attrName>
                                        </p:attrNameLst>
                                      </p:cBhvr>
                                      <p:tavLst>
                                        <p:tav tm="0">
                                          <p:val>
                                            <p:strVal val="ppt_h"/>
                                          </p:val>
                                        </p:tav>
                                        <p:tav tm="100000">
                                          <p:val>
                                            <p:strVal val="ppt_h"/>
                                          </p:val>
                                        </p:tav>
                                      </p:tavLst>
                                    </p:anim>
                                    <p:set>
                                      <p:cBhvr>
                                        <p:cTn id="217" dur="1" fill="hold">
                                          <p:stCondLst>
                                            <p:cond delay="999"/>
                                          </p:stCondLst>
                                        </p:cTn>
                                        <p:tgtEl>
                                          <p:spTgt spid="11"/>
                                        </p:tgtEl>
                                        <p:attrNameLst>
                                          <p:attrName>style.visibility</p:attrName>
                                        </p:attrNameLst>
                                      </p:cBhvr>
                                      <p:to>
                                        <p:strVal val="hidden"/>
                                      </p:to>
                                    </p:set>
                                  </p:childTnLst>
                                </p:cTn>
                              </p:par>
                              <p:par>
                                <p:cTn id="218" presetID="17" presetClass="exit" presetSubtype="10" fill="hold" grpId="5" nodeType="withEffect">
                                  <p:stCondLst>
                                    <p:cond delay="0"/>
                                  </p:stCondLst>
                                  <p:childTnLst>
                                    <p:anim calcmode="lin" valueType="num">
                                      <p:cBhvr>
                                        <p:cTn id="219" dur="1000"/>
                                        <p:tgtEl>
                                          <p:spTgt spid="12"/>
                                        </p:tgtEl>
                                        <p:attrNameLst>
                                          <p:attrName>ppt_w</p:attrName>
                                        </p:attrNameLst>
                                      </p:cBhvr>
                                      <p:tavLst>
                                        <p:tav tm="0">
                                          <p:val>
                                            <p:strVal val="ppt_w"/>
                                          </p:val>
                                        </p:tav>
                                        <p:tav tm="100000">
                                          <p:val>
                                            <p:fltVal val="0"/>
                                          </p:val>
                                        </p:tav>
                                      </p:tavLst>
                                    </p:anim>
                                    <p:anim calcmode="lin" valueType="num">
                                      <p:cBhvr>
                                        <p:cTn id="220" dur="1000"/>
                                        <p:tgtEl>
                                          <p:spTgt spid="12"/>
                                        </p:tgtEl>
                                        <p:attrNameLst>
                                          <p:attrName>ppt_h</p:attrName>
                                        </p:attrNameLst>
                                      </p:cBhvr>
                                      <p:tavLst>
                                        <p:tav tm="0">
                                          <p:val>
                                            <p:strVal val="ppt_h"/>
                                          </p:val>
                                        </p:tav>
                                        <p:tav tm="100000">
                                          <p:val>
                                            <p:strVal val="ppt_h"/>
                                          </p:val>
                                        </p:tav>
                                      </p:tavLst>
                                    </p:anim>
                                    <p:set>
                                      <p:cBhvr>
                                        <p:cTn id="221" dur="1" fill="hold">
                                          <p:stCondLst>
                                            <p:cond delay="999"/>
                                          </p:stCondLst>
                                        </p:cTn>
                                        <p:tgtEl>
                                          <p:spTgt spid="12"/>
                                        </p:tgtEl>
                                        <p:attrNameLst>
                                          <p:attrName>style.visibility</p:attrName>
                                        </p:attrNameLst>
                                      </p:cBhvr>
                                      <p:to>
                                        <p:strVal val="hidden"/>
                                      </p:to>
                                    </p:set>
                                  </p:childTnLst>
                                </p:cTn>
                              </p:par>
                              <p:par>
                                <p:cTn id="222" presetID="17" presetClass="exit" presetSubtype="10" fill="hold" grpId="5" nodeType="withEffect">
                                  <p:stCondLst>
                                    <p:cond delay="0"/>
                                  </p:stCondLst>
                                  <p:childTnLst>
                                    <p:anim calcmode="lin" valueType="num">
                                      <p:cBhvr>
                                        <p:cTn id="223" dur="1000"/>
                                        <p:tgtEl>
                                          <p:spTgt spid="18"/>
                                        </p:tgtEl>
                                        <p:attrNameLst>
                                          <p:attrName>ppt_w</p:attrName>
                                        </p:attrNameLst>
                                      </p:cBhvr>
                                      <p:tavLst>
                                        <p:tav tm="0">
                                          <p:val>
                                            <p:strVal val="ppt_w"/>
                                          </p:val>
                                        </p:tav>
                                        <p:tav tm="100000">
                                          <p:val>
                                            <p:fltVal val="0"/>
                                          </p:val>
                                        </p:tav>
                                      </p:tavLst>
                                    </p:anim>
                                    <p:anim calcmode="lin" valueType="num">
                                      <p:cBhvr>
                                        <p:cTn id="224" dur="1000"/>
                                        <p:tgtEl>
                                          <p:spTgt spid="18"/>
                                        </p:tgtEl>
                                        <p:attrNameLst>
                                          <p:attrName>ppt_h</p:attrName>
                                        </p:attrNameLst>
                                      </p:cBhvr>
                                      <p:tavLst>
                                        <p:tav tm="0">
                                          <p:val>
                                            <p:strVal val="ppt_h"/>
                                          </p:val>
                                        </p:tav>
                                        <p:tav tm="100000">
                                          <p:val>
                                            <p:strVal val="ppt_h"/>
                                          </p:val>
                                        </p:tav>
                                      </p:tavLst>
                                    </p:anim>
                                    <p:set>
                                      <p:cBhvr>
                                        <p:cTn id="22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6" restart="whenNotActive" fill="hold" evtFilter="cancelBubble" nodeType="interactiveSeq">
                <p:stCondLst>
                  <p:cond evt="onClick" delay="0">
                    <p:tgtEl>
                      <p:spTgt spid="11"/>
                    </p:tgtEl>
                  </p:cond>
                </p:stCondLst>
                <p:endSync evt="end" delay="0">
                  <p:rtn val="all"/>
                </p:endSync>
                <p:childTnLst>
                  <p:par>
                    <p:cTn id="227" fill="hold">
                      <p:stCondLst>
                        <p:cond delay="0"/>
                      </p:stCondLst>
                      <p:childTnLst>
                        <p:par>
                          <p:cTn id="228" fill="hold">
                            <p:stCondLst>
                              <p:cond delay="0"/>
                            </p:stCondLst>
                            <p:childTnLst>
                              <p:par>
                                <p:cTn id="229" presetID="0" presetClass="path" presetSubtype="0" accel="50000" decel="50000" fill="hold" grpId="6" nodeType="afterEffect">
                                  <p:stCondLst>
                                    <p:cond delay="0"/>
                                  </p:stCondLst>
                                  <p:childTnLst>
                                    <p:animMotion origin="layout" path="M 0 -4.81481E-6 L -0.42118 0.25209 " pathEditMode="relative" rAng="0" ptsTypes="AA">
                                      <p:cBhvr>
                                        <p:cTn id="230" dur="2000" fill="hold"/>
                                        <p:tgtEl>
                                          <p:spTgt spid="11"/>
                                        </p:tgtEl>
                                        <p:attrNameLst>
                                          <p:attrName>ppt_x</p:attrName>
                                          <p:attrName>ppt_y</p:attrName>
                                        </p:attrNameLst>
                                      </p:cBhvr>
                                      <p:rCtr x="-211" y="126"/>
                                    </p:animMotion>
                                  </p:childTnLst>
                                </p:cTn>
                              </p:par>
                              <p:par>
                                <p:cTn id="231" presetID="17" presetClass="exit" presetSubtype="10" fill="hold" grpId="6" nodeType="withEffect">
                                  <p:stCondLst>
                                    <p:cond delay="0"/>
                                  </p:stCondLst>
                                  <p:childTnLst>
                                    <p:anim calcmode="lin" valueType="num">
                                      <p:cBhvr>
                                        <p:cTn id="232" dur="1000"/>
                                        <p:tgtEl>
                                          <p:spTgt spid="14"/>
                                        </p:tgtEl>
                                        <p:attrNameLst>
                                          <p:attrName>ppt_w</p:attrName>
                                        </p:attrNameLst>
                                      </p:cBhvr>
                                      <p:tavLst>
                                        <p:tav tm="0">
                                          <p:val>
                                            <p:strVal val="ppt_w"/>
                                          </p:val>
                                        </p:tav>
                                        <p:tav tm="100000">
                                          <p:val>
                                            <p:fltVal val="0"/>
                                          </p:val>
                                        </p:tav>
                                      </p:tavLst>
                                    </p:anim>
                                    <p:anim calcmode="lin" valueType="num">
                                      <p:cBhvr>
                                        <p:cTn id="233" dur="1000"/>
                                        <p:tgtEl>
                                          <p:spTgt spid="14"/>
                                        </p:tgtEl>
                                        <p:attrNameLst>
                                          <p:attrName>ppt_h</p:attrName>
                                        </p:attrNameLst>
                                      </p:cBhvr>
                                      <p:tavLst>
                                        <p:tav tm="0">
                                          <p:val>
                                            <p:strVal val="ppt_h"/>
                                          </p:val>
                                        </p:tav>
                                        <p:tav tm="100000">
                                          <p:val>
                                            <p:strVal val="ppt_h"/>
                                          </p:val>
                                        </p:tav>
                                      </p:tavLst>
                                    </p:anim>
                                    <p:set>
                                      <p:cBhvr>
                                        <p:cTn id="234" dur="1" fill="hold">
                                          <p:stCondLst>
                                            <p:cond delay="999"/>
                                          </p:stCondLst>
                                        </p:cTn>
                                        <p:tgtEl>
                                          <p:spTgt spid="14"/>
                                        </p:tgtEl>
                                        <p:attrNameLst>
                                          <p:attrName>style.visibility</p:attrName>
                                        </p:attrNameLst>
                                      </p:cBhvr>
                                      <p:to>
                                        <p:strVal val="hidden"/>
                                      </p:to>
                                    </p:set>
                                  </p:childTnLst>
                                </p:cTn>
                              </p:par>
                              <p:par>
                                <p:cTn id="235" presetID="17" presetClass="exit" presetSubtype="10" fill="hold" grpId="6" nodeType="withEffect">
                                  <p:stCondLst>
                                    <p:cond delay="0"/>
                                  </p:stCondLst>
                                  <p:childTnLst>
                                    <p:anim calcmode="lin" valueType="num">
                                      <p:cBhvr>
                                        <p:cTn id="236" dur="1000"/>
                                        <p:tgtEl>
                                          <p:spTgt spid="15"/>
                                        </p:tgtEl>
                                        <p:attrNameLst>
                                          <p:attrName>ppt_w</p:attrName>
                                        </p:attrNameLst>
                                      </p:cBhvr>
                                      <p:tavLst>
                                        <p:tav tm="0">
                                          <p:val>
                                            <p:strVal val="ppt_w"/>
                                          </p:val>
                                        </p:tav>
                                        <p:tav tm="100000">
                                          <p:val>
                                            <p:fltVal val="0"/>
                                          </p:val>
                                        </p:tav>
                                      </p:tavLst>
                                    </p:anim>
                                    <p:anim calcmode="lin" valueType="num">
                                      <p:cBhvr>
                                        <p:cTn id="237" dur="1000"/>
                                        <p:tgtEl>
                                          <p:spTgt spid="15"/>
                                        </p:tgtEl>
                                        <p:attrNameLst>
                                          <p:attrName>ppt_h</p:attrName>
                                        </p:attrNameLst>
                                      </p:cBhvr>
                                      <p:tavLst>
                                        <p:tav tm="0">
                                          <p:val>
                                            <p:strVal val="ppt_h"/>
                                          </p:val>
                                        </p:tav>
                                        <p:tav tm="100000">
                                          <p:val>
                                            <p:strVal val="ppt_h"/>
                                          </p:val>
                                        </p:tav>
                                      </p:tavLst>
                                    </p:anim>
                                    <p:set>
                                      <p:cBhvr>
                                        <p:cTn id="238" dur="1" fill="hold">
                                          <p:stCondLst>
                                            <p:cond delay="999"/>
                                          </p:stCondLst>
                                        </p:cTn>
                                        <p:tgtEl>
                                          <p:spTgt spid="15"/>
                                        </p:tgtEl>
                                        <p:attrNameLst>
                                          <p:attrName>style.visibility</p:attrName>
                                        </p:attrNameLst>
                                      </p:cBhvr>
                                      <p:to>
                                        <p:strVal val="hidden"/>
                                      </p:to>
                                    </p:set>
                                  </p:childTnLst>
                                </p:cTn>
                              </p:par>
                              <p:par>
                                <p:cTn id="239" presetID="17" presetClass="exit" presetSubtype="10" fill="hold" grpId="6" nodeType="withEffect">
                                  <p:stCondLst>
                                    <p:cond delay="0"/>
                                  </p:stCondLst>
                                  <p:childTnLst>
                                    <p:anim calcmode="lin" valueType="num">
                                      <p:cBhvr>
                                        <p:cTn id="240" dur="1000"/>
                                        <p:tgtEl>
                                          <p:spTgt spid="16"/>
                                        </p:tgtEl>
                                        <p:attrNameLst>
                                          <p:attrName>ppt_w</p:attrName>
                                        </p:attrNameLst>
                                      </p:cBhvr>
                                      <p:tavLst>
                                        <p:tav tm="0">
                                          <p:val>
                                            <p:strVal val="ppt_w"/>
                                          </p:val>
                                        </p:tav>
                                        <p:tav tm="100000">
                                          <p:val>
                                            <p:fltVal val="0"/>
                                          </p:val>
                                        </p:tav>
                                      </p:tavLst>
                                    </p:anim>
                                    <p:anim calcmode="lin" valueType="num">
                                      <p:cBhvr>
                                        <p:cTn id="241" dur="1000"/>
                                        <p:tgtEl>
                                          <p:spTgt spid="16"/>
                                        </p:tgtEl>
                                        <p:attrNameLst>
                                          <p:attrName>ppt_h</p:attrName>
                                        </p:attrNameLst>
                                      </p:cBhvr>
                                      <p:tavLst>
                                        <p:tav tm="0">
                                          <p:val>
                                            <p:strVal val="ppt_h"/>
                                          </p:val>
                                        </p:tav>
                                        <p:tav tm="100000">
                                          <p:val>
                                            <p:strVal val="ppt_h"/>
                                          </p:val>
                                        </p:tav>
                                      </p:tavLst>
                                    </p:anim>
                                    <p:set>
                                      <p:cBhvr>
                                        <p:cTn id="242" dur="1" fill="hold">
                                          <p:stCondLst>
                                            <p:cond delay="999"/>
                                          </p:stCondLst>
                                        </p:cTn>
                                        <p:tgtEl>
                                          <p:spTgt spid="16"/>
                                        </p:tgtEl>
                                        <p:attrNameLst>
                                          <p:attrName>style.visibility</p:attrName>
                                        </p:attrNameLst>
                                      </p:cBhvr>
                                      <p:to>
                                        <p:strVal val="hidden"/>
                                      </p:to>
                                    </p:set>
                                  </p:childTnLst>
                                </p:cTn>
                              </p:par>
                              <p:par>
                                <p:cTn id="243" presetID="17" presetClass="exit" presetSubtype="10" fill="hold" grpId="6" nodeType="withEffect">
                                  <p:stCondLst>
                                    <p:cond delay="0"/>
                                  </p:stCondLst>
                                  <p:childTnLst>
                                    <p:anim calcmode="lin" valueType="num">
                                      <p:cBhvr>
                                        <p:cTn id="244" dur="1000"/>
                                        <p:tgtEl>
                                          <p:spTgt spid="17"/>
                                        </p:tgtEl>
                                        <p:attrNameLst>
                                          <p:attrName>ppt_w</p:attrName>
                                        </p:attrNameLst>
                                      </p:cBhvr>
                                      <p:tavLst>
                                        <p:tav tm="0">
                                          <p:val>
                                            <p:strVal val="ppt_w"/>
                                          </p:val>
                                        </p:tav>
                                        <p:tav tm="100000">
                                          <p:val>
                                            <p:fltVal val="0"/>
                                          </p:val>
                                        </p:tav>
                                      </p:tavLst>
                                    </p:anim>
                                    <p:anim calcmode="lin" valueType="num">
                                      <p:cBhvr>
                                        <p:cTn id="245" dur="1000"/>
                                        <p:tgtEl>
                                          <p:spTgt spid="17"/>
                                        </p:tgtEl>
                                        <p:attrNameLst>
                                          <p:attrName>ppt_h</p:attrName>
                                        </p:attrNameLst>
                                      </p:cBhvr>
                                      <p:tavLst>
                                        <p:tav tm="0">
                                          <p:val>
                                            <p:strVal val="ppt_h"/>
                                          </p:val>
                                        </p:tav>
                                        <p:tav tm="100000">
                                          <p:val>
                                            <p:strVal val="ppt_h"/>
                                          </p:val>
                                        </p:tav>
                                      </p:tavLst>
                                    </p:anim>
                                    <p:set>
                                      <p:cBhvr>
                                        <p:cTn id="246" dur="1" fill="hold">
                                          <p:stCondLst>
                                            <p:cond delay="999"/>
                                          </p:stCondLst>
                                        </p:cTn>
                                        <p:tgtEl>
                                          <p:spTgt spid="17"/>
                                        </p:tgtEl>
                                        <p:attrNameLst>
                                          <p:attrName>style.visibility</p:attrName>
                                        </p:attrNameLst>
                                      </p:cBhvr>
                                      <p:to>
                                        <p:strVal val="hidden"/>
                                      </p:to>
                                    </p:set>
                                  </p:childTnLst>
                                </p:cTn>
                              </p:par>
                              <p:par>
                                <p:cTn id="247" presetID="17" presetClass="exit" presetSubtype="10" fill="hold" grpId="6" nodeType="withEffect">
                                  <p:stCondLst>
                                    <p:cond delay="0"/>
                                  </p:stCondLst>
                                  <p:childTnLst>
                                    <p:anim calcmode="lin" valueType="num">
                                      <p:cBhvr>
                                        <p:cTn id="248" dur="1000"/>
                                        <p:tgtEl>
                                          <p:spTgt spid="10"/>
                                        </p:tgtEl>
                                        <p:attrNameLst>
                                          <p:attrName>ppt_w</p:attrName>
                                        </p:attrNameLst>
                                      </p:cBhvr>
                                      <p:tavLst>
                                        <p:tav tm="0">
                                          <p:val>
                                            <p:strVal val="ppt_w"/>
                                          </p:val>
                                        </p:tav>
                                        <p:tav tm="100000">
                                          <p:val>
                                            <p:fltVal val="0"/>
                                          </p:val>
                                        </p:tav>
                                      </p:tavLst>
                                    </p:anim>
                                    <p:anim calcmode="lin" valueType="num">
                                      <p:cBhvr>
                                        <p:cTn id="249" dur="1000"/>
                                        <p:tgtEl>
                                          <p:spTgt spid="10"/>
                                        </p:tgtEl>
                                        <p:attrNameLst>
                                          <p:attrName>ppt_h</p:attrName>
                                        </p:attrNameLst>
                                      </p:cBhvr>
                                      <p:tavLst>
                                        <p:tav tm="0">
                                          <p:val>
                                            <p:strVal val="ppt_h"/>
                                          </p:val>
                                        </p:tav>
                                        <p:tav tm="100000">
                                          <p:val>
                                            <p:strVal val="ppt_h"/>
                                          </p:val>
                                        </p:tav>
                                      </p:tavLst>
                                    </p:anim>
                                    <p:set>
                                      <p:cBhvr>
                                        <p:cTn id="250" dur="1" fill="hold">
                                          <p:stCondLst>
                                            <p:cond delay="999"/>
                                          </p:stCondLst>
                                        </p:cTn>
                                        <p:tgtEl>
                                          <p:spTgt spid="10"/>
                                        </p:tgtEl>
                                        <p:attrNameLst>
                                          <p:attrName>style.visibility</p:attrName>
                                        </p:attrNameLst>
                                      </p:cBhvr>
                                      <p:to>
                                        <p:strVal val="hidden"/>
                                      </p:to>
                                    </p:set>
                                  </p:childTnLst>
                                </p:cTn>
                              </p:par>
                              <p:par>
                                <p:cTn id="251" presetID="17" presetClass="exit" presetSubtype="10" fill="hold" grpId="6" nodeType="withEffect">
                                  <p:stCondLst>
                                    <p:cond delay="0"/>
                                  </p:stCondLst>
                                  <p:childTnLst>
                                    <p:anim calcmode="lin" valueType="num">
                                      <p:cBhvr>
                                        <p:cTn id="252" dur="1000"/>
                                        <p:tgtEl>
                                          <p:spTgt spid="18"/>
                                        </p:tgtEl>
                                        <p:attrNameLst>
                                          <p:attrName>ppt_w</p:attrName>
                                        </p:attrNameLst>
                                      </p:cBhvr>
                                      <p:tavLst>
                                        <p:tav tm="0">
                                          <p:val>
                                            <p:strVal val="ppt_w"/>
                                          </p:val>
                                        </p:tav>
                                        <p:tav tm="100000">
                                          <p:val>
                                            <p:fltVal val="0"/>
                                          </p:val>
                                        </p:tav>
                                      </p:tavLst>
                                    </p:anim>
                                    <p:anim calcmode="lin" valueType="num">
                                      <p:cBhvr>
                                        <p:cTn id="253" dur="1000"/>
                                        <p:tgtEl>
                                          <p:spTgt spid="18"/>
                                        </p:tgtEl>
                                        <p:attrNameLst>
                                          <p:attrName>ppt_h</p:attrName>
                                        </p:attrNameLst>
                                      </p:cBhvr>
                                      <p:tavLst>
                                        <p:tav tm="0">
                                          <p:val>
                                            <p:strVal val="ppt_h"/>
                                          </p:val>
                                        </p:tav>
                                        <p:tav tm="100000">
                                          <p:val>
                                            <p:strVal val="ppt_h"/>
                                          </p:val>
                                        </p:tav>
                                      </p:tavLst>
                                    </p:anim>
                                    <p:set>
                                      <p:cBhvr>
                                        <p:cTn id="254" dur="1" fill="hold">
                                          <p:stCondLst>
                                            <p:cond delay="999"/>
                                          </p:stCondLst>
                                        </p:cTn>
                                        <p:tgtEl>
                                          <p:spTgt spid="18"/>
                                        </p:tgtEl>
                                        <p:attrNameLst>
                                          <p:attrName>style.visibility</p:attrName>
                                        </p:attrNameLst>
                                      </p:cBhvr>
                                      <p:to>
                                        <p:strVal val="hidden"/>
                                      </p:to>
                                    </p:set>
                                  </p:childTnLst>
                                </p:cTn>
                              </p:par>
                              <p:par>
                                <p:cTn id="255" presetID="17" presetClass="exit" presetSubtype="10" fill="hold" grpId="8" nodeType="withEffect">
                                  <p:stCondLst>
                                    <p:cond delay="0"/>
                                  </p:stCondLst>
                                  <p:childTnLst>
                                    <p:anim calcmode="lin" valueType="num">
                                      <p:cBhvr>
                                        <p:cTn id="256" dur="1000"/>
                                        <p:tgtEl>
                                          <p:spTgt spid="13"/>
                                        </p:tgtEl>
                                        <p:attrNameLst>
                                          <p:attrName>ppt_w</p:attrName>
                                        </p:attrNameLst>
                                      </p:cBhvr>
                                      <p:tavLst>
                                        <p:tav tm="0">
                                          <p:val>
                                            <p:strVal val="ppt_w"/>
                                          </p:val>
                                        </p:tav>
                                        <p:tav tm="100000">
                                          <p:val>
                                            <p:fltVal val="0"/>
                                          </p:val>
                                        </p:tav>
                                      </p:tavLst>
                                    </p:anim>
                                    <p:anim calcmode="lin" valueType="num">
                                      <p:cBhvr>
                                        <p:cTn id="257" dur="1000"/>
                                        <p:tgtEl>
                                          <p:spTgt spid="13"/>
                                        </p:tgtEl>
                                        <p:attrNameLst>
                                          <p:attrName>ppt_h</p:attrName>
                                        </p:attrNameLst>
                                      </p:cBhvr>
                                      <p:tavLst>
                                        <p:tav tm="0">
                                          <p:val>
                                            <p:strVal val="ppt_h"/>
                                          </p:val>
                                        </p:tav>
                                        <p:tav tm="100000">
                                          <p:val>
                                            <p:strVal val="ppt_h"/>
                                          </p:val>
                                        </p:tav>
                                      </p:tavLst>
                                    </p:anim>
                                    <p:set>
                                      <p:cBhvr>
                                        <p:cTn id="258" dur="1" fill="hold">
                                          <p:stCondLst>
                                            <p:cond delay="999"/>
                                          </p:stCondLst>
                                        </p:cTn>
                                        <p:tgtEl>
                                          <p:spTgt spid="13"/>
                                        </p:tgtEl>
                                        <p:attrNameLst>
                                          <p:attrName>style.visibility</p:attrName>
                                        </p:attrNameLst>
                                      </p:cBhvr>
                                      <p:to>
                                        <p:strVal val="hidden"/>
                                      </p:to>
                                    </p:set>
                                  </p:childTnLst>
                                </p:cTn>
                              </p:par>
                              <p:par>
                                <p:cTn id="259" presetID="17" presetClass="exit" presetSubtype="10" fill="hold" grpId="6" nodeType="withEffect">
                                  <p:stCondLst>
                                    <p:cond delay="0"/>
                                  </p:stCondLst>
                                  <p:childTnLst>
                                    <p:anim calcmode="lin" valueType="num">
                                      <p:cBhvr>
                                        <p:cTn id="260" dur="1000"/>
                                        <p:tgtEl>
                                          <p:spTgt spid="12"/>
                                        </p:tgtEl>
                                        <p:attrNameLst>
                                          <p:attrName>ppt_w</p:attrName>
                                        </p:attrNameLst>
                                      </p:cBhvr>
                                      <p:tavLst>
                                        <p:tav tm="0">
                                          <p:val>
                                            <p:strVal val="ppt_w"/>
                                          </p:val>
                                        </p:tav>
                                        <p:tav tm="100000">
                                          <p:val>
                                            <p:fltVal val="0"/>
                                          </p:val>
                                        </p:tav>
                                      </p:tavLst>
                                    </p:anim>
                                    <p:anim calcmode="lin" valueType="num">
                                      <p:cBhvr>
                                        <p:cTn id="261" dur="1000"/>
                                        <p:tgtEl>
                                          <p:spTgt spid="12"/>
                                        </p:tgtEl>
                                        <p:attrNameLst>
                                          <p:attrName>ppt_h</p:attrName>
                                        </p:attrNameLst>
                                      </p:cBhvr>
                                      <p:tavLst>
                                        <p:tav tm="0">
                                          <p:val>
                                            <p:strVal val="ppt_h"/>
                                          </p:val>
                                        </p:tav>
                                        <p:tav tm="100000">
                                          <p:val>
                                            <p:strVal val="ppt_h"/>
                                          </p:val>
                                        </p:tav>
                                      </p:tavLst>
                                    </p:anim>
                                    <p:set>
                                      <p:cBhvr>
                                        <p:cTn id="262"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3" restart="whenNotActive" fill="hold" evtFilter="cancelBubble" nodeType="interactiveSeq">
                <p:stCondLst>
                  <p:cond evt="onClick" delay="0">
                    <p:tgtEl>
                      <p:spTgt spid="12"/>
                    </p:tgtEl>
                  </p:cond>
                </p:stCondLst>
                <p:endSync evt="end" delay="0">
                  <p:rtn val="all"/>
                </p:endSync>
                <p:childTnLst>
                  <p:par>
                    <p:cTn id="264" fill="hold">
                      <p:stCondLst>
                        <p:cond delay="0"/>
                      </p:stCondLst>
                      <p:childTnLst>
                        <p:par>
                          <p:cTn id="265" fill="hold">
                            <p:stCondLst>
                              <p:cond delay="0"/>
                            </p:stCondLst>
                            <p:childTnLst>
                              <p:par>
                                <p:cTn id="266" presetID="0" presetClass="path" presetSubtype="0" accel="50000" decel="50000" fill="hold" grpId="8" nodeType="afterEffect">
                                  <p:stCondLst>
                                    <p:cond delay="0"/>
                                  </p:stCondLst>
                                  <p:childTnLst>
                                    <p:animMotion origin="layout" path="M -3.88889E-6 -4.81481E-6 L -0.59444 0.25209 " pathEditMode="relative" rAng="0" ptsTypes="AA">
                                      <p:cBhvr>
                                        <p:cTn id="267" dur="2000" fill="hold"/>
                                        <p:tgtEl>
                                          <p:spTgt spid="12"/>
                                        </p:tgtEl>
                                        <p:attrNameLst>
                                          <p:attrName>ppt_x</p:attrName>
                                          <p:attrName>ppt_y</p:attrName>
                                        </p:attrNameLst>
                                      </p:cBhvr>
                                      <p:rCtr x="-297" y="126"/>
                                    </p:animMotion>
                                  </p:childTnLst>
                                </p:cTn>
                              </p:par>
                              <p:par>
                                <p:cTn id="268" presetID="17" presetClass="exit" presetSubtype="10" fill="hold" grpId="7" nodeType="withEffect">
                                  <p:stCondLst>
                                    <p:cond delay="0"/>
                                  </p:stCondLst>
                                  <p:childTnLst>
                                    <p:anim calcmode="lin" valueType="num">
                                      <p:cBhvr>
                                        <p:cTn id="269" dur="1000"/>
                                        <p:tgtEl>
                                          <p:spTgt spid="14"/>
                                        </p:tgtEl>
                                        <p:attrNameLst>
                                          <p:attrName>ppt_w</p:attrName>
                                        </p:attrNameLst>
                                      </p:cBhvr>
                                      <p:tavLst>
                                        <p:tav tm="0">
                                          <p:val>
                                            <p:strVal val="ppt_w"/>
                                          </p:val>
                                        </p:tav>
                                        <p:tav tm="100000">
                                          <p:val>
                                            <p:fltVal val="0"/>
                                          </p:val>
                                        </p:tav>
                                      </p:tavLst>
                                    </p:anim>
                                    <p:anim calcmode="lin" valueType="num">
                                      <p:cBhvr>
                                        <p:cTn id="270" dur="1000"/>
                                        <p:tgtEl>
                                          <p:spTgt spid="14"/>
                                        </p:tgtEl>
                                        <p:attrNameLst>
                                          <p:attrName>ppt_h</p:attrName>
                                        </p:attrNameLst>
                                      </p:cBhvr>
                                      <p:tavLst>
                                        <p:tav tm="0">
                                          <p:val>
                                            <p:strVal val="ppt_h"/>
                                          </p:val>
                                        </p:tav>
                                        <p:tav tm="100000">
                                          <p:val>
                                            <p:strVal val="ppt_h"/>
                                          </p:val>
                                        </p:tav>
                                      </p:tavLst>
                                    </p:anim>
                                    <p:set>
                                      <p:cBhvr>
                                        <p:cTn id="271" dur="1" fill="hold">
                                          <p:stCondLst>
                                            <p:cond delay="999"/>
                                          </p:stCondLst>
                                        </p:cTn>
                                        <p:tgtEl>
                                          <p:spTgt spid="14"/>
                                        </p:tgtEl>
                                        <p:attrNameLst>
                                          <p:attrName>style.visibility</p:attrName>
                                        </p:attrNameLst>
                                      </p:cBhvr>
                                      <p:to>
                                        <p:strVal val="hidden"/>
                                      </p:to>
                                    </p:set>
                                  </p:childTnLst>
                                </p:cTn>
                              </p:par>
                              <p:par>
                                <p:cTn id="272" presetID="17" presetClass="exit" presetSubtype="10" fill="hold" grpId="7" nodeType="withEffect">
                                  <p:stCondLst>
                                    <p:cond delay="0"/>
                                  </p:stCondLst>
                                  <p:childTnLst>
                                    <p:anim calcmode="lin" valueType="num">
                                      <p:cBhvr>
                                        <p:cTn id="273" dur="1000"/>
                                        <p:tgtEl>
                                          <p:spTgt spid="15"/>
                                        </p:tgtEl>
                                        <p:attrNameLst>
                                          <p:attrName>ppt_w</p:attrName>
                                        </p:attrNameLst>
                                      </p:cBhvr>
                                      <p:tavLst>
                                        <p:tav tm="0">
                                          <p:val>
                                            <p:strVal val="ppt_w"/>
                                          </p:val>
                                        </p:tav>
                                        <p:tav tm="100000">
                                          <p:val>
                                            <p:fltVal val="0"/>
                                          </p:val>
                                        </p:tav>
                                      </p:tavLst>
                                    </p:anim>
                                    <p:anim calcmode="lin" valueType="num">
                                      <p:cBhvr>
                                        <p:cTn id="274" dur="1000"/>
                                        <p:tgtEl>
                                          <p:spTgt spid="15"/>
                                        </p:tgtEl>
                                        <p:attrNameLst>
                                          <p:attrName>ppt_h</p:attrName>
                                        </p:attrNameLst>
                                      </p:cBhvr>
                                      <p:tavLst>
                                        <p:tav tm="0">
                                          <p:val>
                                            <p:strVal val="ppt_h"/>
                                          </p:val>
                                        </p:tav>
                                        <p:tav tm="100000">
                                          <p:val>
                                            <p:strVal val="ppt_h"/>
                                          </p:val>
                                        </p:tav>
                                      </p:tavLst>
                                    </p:anim>
                                    <p:set>
                                      <p:cBhvr>
                                        <p:cTn id="275" dur="1" fill="hold">
                                          <p:stCondLst>
                                            <p:cond delay="999"/>
                                          </p:stCondLst>
                                        </p:cTn>
                                        <p:tgtEl>
                                          <p:spTgt spid="15"/>
                                        </p:tgtEl>
                                        <p:attrNameLst>
                                          <p:attrName>style.visibility</p:attrName>
                                        </p:attrNameLst>
                                      </p:cBhvr>
                                      <p:to>
                                        <p:strVal val="hidden"/>
                                      </p:to>
                                    </p:set>
                                  </p:childTnLst>
                                </p:cTn>
                              </p:par>
                              <p:par>
                                <p:cTn id="276" presetID="17" presetClass="exit" presetSubtype="10" fill="hold" grpId="7" nodeType="withEffect">
                                  <p:stCondLst>
                                    <p:cond delay="0"/>
                                  </p:stCondLst>
                                  <p:childTnLst>
                                    <p:anim calcmode="lin" valueType="num">
                                      <p:cBhvr>
                                        <p:cTn id="277" dur="1000"/>
                                        <p:tgtEl>
                                          <p:spTgt spid="16"/>
                                        </p:tgtEl>
                                        <p:attrNameLst>
                                          <p:attrName>ppt_w</p:attrName>
                                        </p:attrNameLst>
                                      </p:cBhvr>
                                      <p:tavLst>
                                        <p:tav tm="0">
                                          <p:val>
                                            <p:strVal val="ppt_w"/>
                                          </p:val>
                                        </p:tav>
                                        <p:tav tm="100000">
                                          <p:val>
                                            <p:fltVal val="0"/>
                                          </p:val>
                                        </p:tav>
                                      </p:tavLst>
                                    </p:anim>
                                    <p:anim calcmode="lin" valueType="num">
                                      <p:cBhvr>
                                        <p:cTn id="278" dur="1000"/>
                                        <p:tgtEl>
                                          <p:spTgt spid="16"/>
                                        </p:tgtEl>
                                        <p:attrNameLst>
                                          <p:attrName>ppt_h</p:attrName>
                                        </p:attrNameLst>
                                      </p:cBhvr>
                                      <p:tavLst>
                                        <p:tav tm="0">
                                          <p:val>
                                            <p:strVal val="ppt_h"/>
                                          </p:val>
                                        </p:tav>
                                        <p:tav tm="100000">
                                          <p:val>
                                            <p:strVal val="ppt_h"/>
                                          </p:val>
                                        </p:tav>
                                      </p:tavLst>
                                    </p:anim>
                                    <p:set>
                                      <p:cBhvr>
                                        <p:cTn id="279" dur="1" fill="hold">
                                          <p:stCondLst>
                                            <p:cond delay="999"/>
                                          </p:stCondLst>
                                        </p:cTn>
                                        <p:tgtEl>
                                          <p:spTgt spid="16"/>
                                        </p:tgtEl>
                                        <p:attrNameLst>
                                          <p:attrName>style.visibility</p:attrName>
                                        </p:attrNameLst>
                                      </p:cBhvr>
                                      <p:to>
                                        <p:strVal val="hidden"/>
                                      </p:to>
                                    </p:set>
                                  </p:childTnLst>
                                </p:cTn>
                              </p:par>
                              <p:par>
                                <p:cTn id="280" presetID="17" presetClass="exit" presetSubtype="10" fill="hold" grpId="7" nodeType="withEffect">
                                  <p:stCondLst>
                                    <p:cond delay="0"/>
                                  </p:stCondLst>
                                  <p:childTnLst>
                                    <p:anim calcmode="lin" valueType="num">
                                      <p:cBhvr>
                                        <p:cTn id="281" dur="1000"/>
                                        <p:tgtEl>
                                          <p:spTgt spid="17"/>
                                        </p:tgtEl>
                                        <p:attrNameLst>
                                          <p:attrName>ppt_w</p:attrName>
                                        </p:attrNameLst>
                                      </p:cBhvr>
                                      <p:tavLst>
                                        <p:tav tm="0">
                                          <p:val>
                                            <p:strVal val="ppt_w"/>
                                          </p:val>
                                        </p:tav>
                                        <p:tav tm="100000">
                                          <p:val>
                                            <p:fltVal val="0"/>
                                          </p:val>
                                        </p:tav>
                                      </p:tavLst>
                                    </p:anim>
                                    <p:anim calcmode="lin" valueType="num">
                                      <p:cBhvr>
                                        <p:cTn id="282" dur="1000"/>
                                        <p:tgtEl>
                                          <p:spTgt spid="17"/>
                                        </p:tgtEl>
                                        <p:attrNameLst>
                                          <p:attrName>ppt_h</p:attrName>
                                        </p:attrNameLst>
                                      </p:cBhvr>
                                      <p:tavLst>
                                        <p:tav tm="0">
                                          <p:val>
                                            <p:strVal val="ppt_h"/>
                                          </p:val>
                                        </p:tav>
                                        <p:tav tm="100000">
                                          <p:val>
                                            <p:strVal val="ppt_h"/>
                                          </p:val>
                                        </p:tav>
                                      </p:tavLst>
                                    </p:anim>
                                    <p:set>
                                      <p:cBhvr>
                                        <p:cTn id="283" dur="1" fill="hold">
                                          <p:stCondLst>
                                            <p:cond delay="999"/>
                                          </p:stCondLst>
                                        </p:cTn>
                                        <p:tgtEl>
                                          <p:spTgt spid="17"/>
                                        </p:tgtEl>
                                        <p:attrNameLst>
                                          <p:attrName>style.visibility</p:attrName>
                                        </p:attrNameLst>
                                      </p:cBhvr>
                                      <p:to>
                                        <p:strVal val="hidden"/>
                                      </p:to>
                                    </p:set>
                                  </p:childTnLst>
                                </p:cTn>
                              </p:par>
                              <p:par>
                                <p:cTn id="284" presetID="17" presetClass="exit" presetSubtype="10" fill="hold" grpId="6" nodeType="withEffect">
                                  <p:stCondLst>
                                    <p:cond delay="0"/>
                                  </p:stCondLst>
                                  <p:childTnLst>
                                    <p:anim calcmode="lin" valueType="num">
                                      <p:cBhvr>
                                        <p:cTn id="285" dur="1000"/>
                                        <p:tgtEl>
                                          <p:spTgt spid="13"/>
                                        </p:tgtEl>
                                        <p:attrNameLst>
                                          <p:attrName>ppt_w</p:attrName>
                                        </p:attrNameLst>
                                      </p:cBhvr>
                                      <p:tavLst>
                                        <p:tav tm="0">
                                          <p:val>
                                            <p:strVal val="ppt_w"/>
                                          </p:val>
                                        </p:tav>
                                        <p:tav tm="100000">
                                          <p:val>
                                            <p:fltVal val="0"/>
                                          </p:val>
                                        </p:tav>
                                      </p:tavLst>
                                    </p:anim>
                                    <p:anim calcmode="lin" valueType="num">
                                      <p:cBhvr>
                                        <p:cTn id="286" dur="1000"/>
                                        <p:tgtEl>
                                          <p:spTgt spid="13"/>
                                        </p:tgtEl>
                                        <p:attrNameLst>
                                          <p:attrName>ppt_h</p:attrName>
                                        </p:attrNameLst>
                                      </p:cBhvr>
                                      <p:tavLst>
                                        <p:tav tm="0">
                                          <p:val>
                                            <p:strVal val="ppt_h"/>
                                          </p:val>
                                        </p:tav>
                                        <p:tav tm="100000">
                                          <p:val>
                                            <p:strVal val="ppt_h"/>
                                          </p:val>
                                        </p:tav>
                                      </p:tavLst>
                                    </p:anim>
                                    <p:set>
                                      <p:cBhvr>
                                        <p:cTn id="287" dur="1" fill="hold">
                                          <p:stCondLst>
                                            <p:cond delay="999"/>
                                          </p:stCondLst>
                                        </p:cTn>
                                        <p:tgtEl>
                                          <p:spTgt spid="13"/>
                                        </p:tgtEl>
                                        <p:attrNameLst>
                                          <p:attrName>style.visibility</p:attrName>
                                        </p:attrNameLst>
                                      </p:cBhvr>
                                      <p:to>
                                        <p:strVal val="hidden"/>
                                      </p:to>
                                    </p:set>
                                  </p:childTnLst>
                                </p:cTn>
                              </p:par>
                              <p:par>
                                <p:cTn id="288" presetID="17" presetClass="exit" presetSubtype="10" fill="hold" grpId="7" nodeType="withEffect">
                                  <p:stCondLst>
                                    <p:cond delay="0"/>
                                  </p:stCondLst>
                                  <p:childTnLst>
                                    <p:anim calcmode="lin" valueType="num">
                                      <p:cBhvr>
                                        <p:cTn id="289" dur="1000"/>
                                        <p:tgtEl>
                                          <p:spTgt spid="18"/>
                                        </p:tgtEl>
                                        <p:attrNameLst>
                                          <p:attrName>ppt_w</p:attrName>
                                        </p:attrNameLst>
                                      </p:cBhvr>
                                      <p:tavLst>
                                        <p:tav tm="0">
                                          <p:val>
                                            <p:strVal val="ppt_w"/>
                                          </p:val>
                                        </p:tav>
                                        <p:tav tm="100000">
                                          <p:val>
                                            <p:fltVal val="0"/>
                                          </p:val>
                                        </p:tav>
                                      </p:tavLst>
                                    </p:anim>
                                    <p:anim calcmode="lin" valueType="num">
                                      <p:cBhvr>
                                        <p:cTn id="290" dur="1000"/>
                                        <p:tgtEl>
                                          <p:spTgt spid="18"/>
                                        </p:tgtEl>
                                        <p:attrNameLst>
                                          <p:attrName>ppt_h</p:attrName>
                                        </p:attrNameLst>
                                      </p:cBhvr>
                                      <p:tavLst>
                                        <p:tav tm="0">
                                          <p:val>
                                            <p:strVal val="ppt_h"/>
                                          </p:val>
                                        </p:tav>
                                        <p:tav tm="100000">
                                          <p:val>
                                            <p:strVal val="ppt_h"/>
                                          </p:val>
                                        </p:tav>
                                      </p:tavLst>
                                    </p:anim>
                                    <p:set>
                                      <p:cBhvr>
                                        <p:cTn id="291" dur="1" fill="hold">
                                          <p:stCondLst>
                                            <p:cond delay="999"/>
                                          </p:stCondLst>
                                        </p:cTn>
                                        <p:tgtEl>
                                          <p:spTgt spid="18"/>
                                        </p:tgtEl>
                                        <p:attrNameLst>
                                          <p:attrName>style.visibility</p:attrName>
                                        </p:attrNameLst>
                                      </p:cBhvr>
                                      <p:to>
                                        <p:strVal val="hidden"/>
                                      </p:to>
                                    </p:set>
                                  </p:childTnLst>
                                </p:cTn>
                              </p:par>
                              <p:par>
                                <p:cTn id="292" presetID="17" presetClass="exit" presetSubtype="10" fill="hold" grpId="7" nodeType="withEffect">
                                  <p:stCondLst>
                                    <p:cond delay="0"/>
                                  </p:stCondLst>
                                  <p:childTnLst>
                                    <p:anim calcmode="lin" valueType="num">
                                      <p:cBhvr>
                                        <p:cTn id="293" dur="1000"/>
                                        <p:tgtEl>
                                          <p:spTgt spid="10"/>
                                        </p:tgtEl>
                                        <p:attrNameLst>
                                          <p:attrName>ppt_w</p:attrName>
                                        </p:attrNameLst>
                                      </p:cBhvr>
                                      <p:tavLst>
                                        <p:tav tm="0">
                                          <p:val>
                                            <p:strVal val="ppt_w"/>
                                          </p:val>
                                        </p:tav>
                                        <p:tav tm="100000">
                                          <p:val>
                                            <p:fltVal val="0"/>
                                          </p:val>
                                        </p:tav>
                                      </p:tavLst>
                                    </p:anim>
                                    <p:anim calcmode="lin" valueType="num">
                                      <p:cBhvr>
                                        <p:cTn id="294" dur="1000"/>
                                        <p:tgtEl>
                                          <p:spTgt spid="10"/>
                                        </p:tgtEl>
                                        <p:attrNameLst>
                                          <p:attrName>ppt_h</p:attrName>
                                        </p:attrNameLst>
                                      </p:cBhvr>
                                      <p:tavLst>
                                        <p:tav tm="0">
                                          <p:val>
                                            <p:strVal val="ppt_h"/>
                                          </p:val>
                                        </p:tav>
                                        <p:tav tm="100000">
                                          <p:val>
                                            <p:strVal val="ppt_h"/>
                                          </p:val>
                                        </p:tav>
                                      </p:tavLst>
                                    </p:anim>
                                    <p:set>
                                      <p:cBhvr>
                                        <p:cTn id="295" dur="1" fill="hold">
                                          <p:stCondLst>
                                            <p:cond delay="999"/>
                                          </p:stCondLst>
                                        </p:cTn>
                                        <p:tgtEl>
                                          <p:spTgt spid="10"/>
                                        </p:tgtEl>
                                        <p:attrNameLst>
                                          <p:attrName>style.visibility</p:attrName>
                                        </p:attrNameLst>
                                      </p:cBhvr>
                                      <p:to>
                                        <p:strVal val="hidden"/>
                                      </p:to>
                                    </p:set>
                                  </p:childTnLst>
                                </p:cTn>
                              </p:par>
                              <p:par>
                                <p:cTn id="296" presetID="17" presetClass="exit" presetSubtype="10" fill="hold" grpId="7" nodeType="withEffect">
                                  <p:stCondLst>
                                    <p:cond delay="0"/>
                                  </p:stCondLst>
                                  <p:childTnLst>
                                    <p:anim calcmode="lin" valueType="num">
                                      <p:cBhvr>
                                        <p:cTn id="297" dur="1000"/>
                                        <p:tgtEl>
                                          <p:spTgt spid="11"/>
                                        </p:tgtEl>
                                        <p:attrNameLst>
                                          <p:attrName>ppt_w</p:attrName>
                                        </p:attrNameLst>
                                      </p:cBhvr>
                                      <p:tavLst>
                                        <p:tav tm="0">
                                          <p:val>
                                            <p:strVal val="ppt_w"/>
                                          </p:val>
                                        </p:tav>
                                        <p:tav tm="100000">
                                          <p:val>
                                            <p:fltVal val="0"/>
                                          </p:val>
                                        </p:tav>
                                      </p:tavLst>
                                    </p:anim>
                                    <p:anim calcmode="lin" valueType="num">
                                      <p:cBhvr>
                                        <p:cTn id="298" dur="1000"/>
                                        <p:tgtEl>
                                          <p:spTgt spid="11"/>
                                        </p:tgtEl>
                                        <p:attrNameLst>
                                          <p:attrName>ppt_h</p:attrName>
                                        </p:attrNameLst>
                                      </p:cBhvr>
                                      <p:tavLst>
                                        <p:tav tm="0">
                                          <p:val>
                                            <p:strVal val="ppt_h"/>
                                          </p:val>
                                        </p:tav>
                                        <p:tav tm="100000">
                                          <p:val>
                                            <p:strVal val="ppt_h"/>
                                          </p:val>
                                        </p:tav>
                                      </p:tavLst>
                                    </p:anim>
                                    <p:set>
                                      <p:cBhvr>
                                        <p:cTn id="29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00" restart="whenNotActive" fill="hold" evtFilter="cancelBubble" nodeType="interactiveSeq">
                <p:stCondLst>
                  <p:cond evt="onClick" delay="0">
                    <p:tgtEl>
                      <p:spTgt spid="10"/>
                    </p:tgtEl>
                  </p:cond>
                </p:stCondLst>
                <p:endSync evt="end" delay="0">
                  <p:rtn val="all"/>
                </p:endSync>
                <p:childTnLst>
                  <p:par>
                    <p:cTn id="301" fill="hold">
                      <p:stCondLst>
                        <p:cond delay="0"/>
                      </p:stCondLst>
                      <p:childTnLst>
                        <p:par>
                          <p:cTn id="302" fill="hold">
                            <p:stCondLst>
                              <p:cond delay="0"/>
                            </p:stCondLst>
                            <p:childTnLst>
                              <p:par>
                                <p:cTn id="303" presetID="0" presetClass="path" presetSubtype="0" accel="50000" decel="50000" fill="hold" grpId="0" nodeType="afterEffect">
                                  <p:stCondLst>
                                    <p:cond delay="0"/>
                                  </p:stCondLst>
                                  <p:childTnLst>
                                    <p:animMotion origin="layout" path="M 3.88889E-6 -4.81481E-6 L -0.25591 0.25209 " pathEditMode="relative" rAng="0" ptsTypes="AA">
                                      <p:cBhvr>
                                        <p:cTn id="304" dur="2000" fill="hold"/>
                                        <p:tgtEl>
                                          <p:spTgt spid="10"/>
                                        </p:tgtEl>
                                        <p:attrNameLst>
                                          <p:attrName>ppt_x</p:attrName>
                                          <p:attrName>ppt_y</p:attrName>
                                        </p:attrNameLst>
                                      </p:cBhvr>
                                      <p:rCtr x="-128" y="126"/>
                                    </p:animMotion>
                                  </p:childTnLst>
                                </p:cTn>
                              </p:par>
                              <p:par>
                                <p:cTn id="305" presetID="17" presetClass="exit" presetSubtype="10" fill="hold" grpId="7" nodeType="withEffect">
                                  <p:stCondLst>
                                    <p:cond delay="0"/>
                                  </p:stCondLst>
                                  <p:childTnLst>
                                    <p:anim calcmode="lin" valueType="num">
                                      <p:cBhvr>
                                        <p:cTn id="306" dur="1000"/>
                                        <p:tgtEl>
                                          <p:spTgt spid="13"/>
                                        </p:tgtEl>
                                        <p:attrNameLst>
                                          <p:attrName>ppt_w</p:attrName>
                                        </p:attrNameLst>
                                      </p:cBhvr>
                                      <p:tavLst>
                                        <p:tav tm="0">
                                          <p:val>
                                            <p:strVal val="ppt_w"/>
                                          </p:val>
                                        </p:tav>
                                        <p:tav tm="100000">
                                          <p:val>
                                            <p:fltVal val="0"/>
                                          </p:val>
                                        </p:tav>
                                      </p:tavLst>
                                    </p:anim>
                                    <p:anim calcmode="lin" valueType="num">
                                      <p:cBhvr>
                                        <p:cTn id="307" dur="1000"/>
                                        <p:tgtEl>
                                          <p:spTgt spid="13"/>
                                        </p:tgtEl>
                                        <p:attrNameLst>
                                          <p:attrName>ppt_h</p:attrName>
                                        </p:attrNameLst>
                                      </p:cBhvr>
                                      <p:tavLst>
                                        <p:tav tm="0">
                                          <p:val>
                                            <p:strVal val="ppt_h"/>
                                          </p:val>
                                        </p:tav>
                                        <p:tav tm="100000">
                                          <p:val>
                                            <p:strVal val="ppt_h"/>
                                          </p:val>
                                        </p:tav>
                                      </p:tavLst>
                                    </p:anim>
                                    <p:set>
                                      <p:cBhvr>
                                        <p:cTn id="308" dur="1" fill="hold">
                                          <p:stCondLst>
                                            <p:cond delay="999"/>
                                          </p:stCondLst>
                                        </p:cTn>
                                        <p:tgtEl>
                                          <p:spTgt spid="13"/>
                                        </p:tgtEl>
                                        <p:attrNameLst>
                                          <p:attrName>style.visibility</p:attrName>
                                        </p:attrNameLst>
                                      </p:cBhvr>
                                      <p:to>
                                        <p:strVal val="hidden"/>
                                      </p:to>
                                    </p:set>
                                  </p:childTnLst>
                                </p:cTn>
                              </p:par>
                              <p:par>
                                <p:cTn id="309" presetID="17" presetClass="exit" presetSubtype="10" fill="hold" grpId="7" nodeType="withEffect">
                                  <p:stCondLst>
                                    <p:cond delay="0"/>
                                  </p:stCondLst>
                                  <p:childTnLst>
                                    <p:anim calcmode="lin" valueType="num">
                                      <p:cBhvr>
                                        <p:cTn id="310" dur="1000"/>
                                        <p:tgtEl>
                                          <p:spTgt spid="12"/>
                                        </p:tgtEl>
                                        <p:attrNameLst>
                                          <p:attrName>ppt_w</p:attrName>
                                        </p:attrNameLst>
                                      </p:cBhvr>
                                      <p:tavLst>
                                        <p:tav tm="0">
                                          <p:val>
                                            <p:strVal val="ppt_w"/>
                                          </p:val>
                                        </p:tav>
                                        <p:tav tm="100000">
                                          <p:val>
                                            <p:fltVal val="0"/>
                                          </p:val>
                                        </p:tav>
                                      </p:tavLst>
                                    </p:anim>
                                    <p:anim calcmode="lin" valueType="num">
                                      <p:cBhvr>
                                        <p:cTn id="311" dur="1000"/>
                                        <p:tgtEl>
                                          <p:spTgt spid="12"/>
                                        </p:tgtEl>
                                        <p:attrNameLst>
                                          <p:attrName>ppt_h</p:attrName>
                                        </p:attrNameLst>
                                      </p:cBhvr>
                                      <p:tavLst>
                                        <p:tav tm="0">
                                          <p:val>
                                            <p:strVal val="ppt_h"/>
                                          </p:val>
                                        </p:tav>
                                        <p:tav tm="100000">
                                          <p:val>
                                            <p:strVal val="ppt_h"/>
                                          </p:val>
                                        </p:tav>
                                      </p:tavLst>
                                    </p:anim>
                                    <p:set>
                                      <p:cBhvr>
                                        <p:cTn id="312" dur="1" fill="hold">
                                          <p:stCondLst>
                                            <p:cond delay="999"/>
                                          </p:stCondLst>
                                        </p:cTn>
                                        <p:tgtEl>
                                          <p:spTgt spid="12"/>
                                        </p:tgtEl>
                                        <p:attrNameLst>
                                          <p:attrName>style.visibility</p:attrName>
                                        </p:attrNameLst>
                                      </p:cBhvr>
                                      <p:to>
                                        <p:strVal val="hidden"/>
                                      </p:to>
                                    </p:set>
                                  </p:childTnLst>
                                </p:cTn>
                              </p:par>
                              <p:par>
                                <p:cTn id="313" presetID="17" presetClass="exit" presetSubtype="10" fill="hold" grpId="8" nodeType="withEffect">
                                  <p:stCondLst>
                                    <p:cond delay="0"/>
                                  </p:stCondLst>
                                  <p:childTnLst>
                                    <p:anim calcmode="lin" valueType="num">
                                      <p:cBhvr>
                                        <p:cTn id="314" dur="1000"/>
                                        <p:tgtEl>
                                          <p:spTgt spid="18"/>
                                        </p:tgtEl>
                                        <p:attrNameLst>
                                          <p:attrName>ppt_w</p:attrName>
                                        </p:attrNameLst>
                                      </p:cBhvr>
                                      <p:tavLst>
                                        <p:tav tm="0">
                                          <p:val>
                                            <p:strVal val="ppt_w"/>
                                          </p:val>
                                        </p:tav>
                                        <p:tav tm="100000">
                                          <p:val>
                                            <p:fltVal val="0"/>
                                          </p:val>
                                        </p:tav>
                                      </p:tavLst>
                                    </p:anim>
                                    <p:anim calcmode="lin" valueType="num">
                                      <p:cBhvr>
                                        <p:cTn id="315" dur="1000"/>
                                        <p:tgtEl>
                                          <p:spTgt spid="18"/>
                                        </p:tgtEl>
                                        <p:attrNameLst>
                                          <p:attrName>ppt_h</p:attrName>
                                        </p:attrNameLst>
                                      </p:cBhvr>
                                      <p:tavLst>
                                        <p:tav tm="0">
                                          <p:val>
                                            <p:strVal val="ppt_h"/>
                                          </p:val>
                                        </p:tav>
                                        <p:tav tm="100000">
                                          <p:val>
                                            <p:strVal val="ppt_h"/>
                                          </p:val>
                                        </p:tav>
                                      </p:tavLst>
                                    </p:anim>
                                    <p:set>
                                      <p:cBhvr>
                                        <p:cTn id="316" dur="1" fill="hold">
                                          <p:stCondLst>
                                            <p:cond delay="999"/>
                                          </p:stCondLst>
                                        </p:cTn>
                                        <p:tgtEl>
                                          <p:spTgt spid="18"/>
                                        </p:tgtEl>
                                        <p:attrNameLst>
                                          <p:attrName>style.visibility</p:attrName>
                                        </p:attrNameLst>
                                      </p:cBhvr>
                                      <p:to>
                                        <p:strVal val="hidden"/>
                                      </p:to>
                                    </p:set>
                                  </p:childTnLst>
                                </p:cTn>
                              </p:par>
                              <p:par>
                                <p:cTn id="317" presetID="17" presetClass="exit" presetSubtype="10" fill="hold" grpId="8" nodeType="withEffect">
                                  <p:stCondLst>
                                    <p:cond delay="0"/>
                                  </p:stCondLst>
                                  <p:childTnLst>
                                    <p:anim calcmode="lin" valueType="num">
                                      <p:cBhvr>
                                        <p:cTn id="318" dur="1000"/>
                                        <p:tgtEl>
                                          <p:spTgt spid="17"/>
                                        </p:tgtEl>
                                        <p:attrNameLst>
                                          <p:attrName>ppt_w</p:attrName>
                                        </p:attrNameLst>
                                      </p:cBhvr>
                                      <p:tavLst>
                                        <p:tav tm="0">
                                          <p:val>
                                            <p:strVal val="ppt_w"/>
                                          </p:val>
                                        </p:tav>
                                        <p:tav tm="100000">
                                          <p:val>
                                            <p:fltVal val="0"/>
                                          </p:val>
                                        </p:tav>
                                      </p:tavLst>
                                    </p:anim>
                                    <p:anim calcmode="lin" valueType="num">
                                      <p:cBhvr>
                                        <p:cTn id="319" dur="1000"/>
                                        <p:tgtEl>
                                          <p:spTgt spid="17"/>
                                        </p:tgtEl>
                                        <p:attrNameLst>
                                          <p:attrName>ppt_h</p:attrName>
                                        </p:attrNameLst>
                                      </p:cBhvr>
                                      <p:tavLst>
                                        <p:tav tm="0">
                                          <p:val>
                                            <p:strVal val="ppt_h"/>
                                          </p:val>
                                        </p:tav>
                                        <p:tav tm="100000">
                                          <p:val>
                                            <p:strVal val="ppt_h"/>
                                          </p:val>
                                        </p:tav>
                                      </p:tavLst>
                                    </p:anim>
                                    <p:set>
                                      <p:cBhvr>
                                        <p:cTn id="320" dur="1" fill="hold">
                                          <p:stCondLst>
                                            <p:cond delay="999"/>
                                          </p:stCondLst>
                                        </p:cTn>
                                        <p:tgtEl>
                                          <p:spTgt spid="17"/>
                                        </p:tgtEl>
                                        <p:attrNameLst>
                                          <p:attrName>style.visibility</p:attrName>
                                        </p:attrNameLst>
                                      </p:cBhvr>
                                      <p:to>
                                        <p:strVal val="hidden"/>
                                      </p:to>
                                    </p:set>
                                  </p:childTnLst>
                                </p:cTn>
                              </p:par>
                              <p:par>
                                <p:cTn id="321" presetID="17" presetClass="exit" presetSubtype="10" fill="hold" grpId="8" nodeType="withEffect">
                                  <p:stCondLst>
                                    <p:cond delay="0"/>
                                  </p:stCondLst>
                                  <p:childTnLst>
                                    <p:anim calcmode="lin" valueType="num">
                                      <p:cBhvr>
                                        <p:cTn id="322" dur="1000"/>
                                        <p:tgtEl>
                                          <p:spTgt spid="16"/>
                                        </p:tgtEl>
                                        <p:attrNameLst>
                                          <p:attrName>ppt_w</p:attrName>
                                        </p:attrNameLst>
                                      </p:cBhvr>
                                      <p:tavLst>
                                        <p:tav tm="0">
                                          <p:val>
                                            <p:strVal val="ppt_w"/>
                                          </p:val>
                                        </p:tav>
                                        <p:tav tm="100000">
                                          <p:val>
                                            <p:fltVal val="0"/>
                                          </p:val>
                                        </p:tav>
                                      </p:tavLst>
                                    </p:anim>
                                    <p:anim calcmode="lin" valueType="num">
                                      <p:cBhvr>
                                        <p:cTn id="323" dur="1000"/>
                                        <p:tgtEl>
                                          <p:spTgt spid="16"/>
                                        </p:tgtEl>
                                        <p:attrNameLst>
                                          <p:attrName>ppt_h</p:attrName>
                                        </p:attrNameLst>
                                      </p:cBhvr>
                                      <p:tavLst>
                                        <p:tav tm="0">
                                          <p:val>
                                            <p:strVal val="ppt_h"/>
                                          </p:val>
                                        </p:tav>
                                        <p:tav tm="100000">
                                          <p:val>
                                            <p:strVal val="ppt_h"/>
                                          </p:val>
                                        </p:tav>
                                      </p:tavLst>
                                    </p:anim>
                                    <p:set>
                                      <p:cBhvr>
                                        <p:cTn id="324" dur="1" fill="hold">
                                          <p:stCondLst>
                                            <p:cond delay="999"/>
                                          </p:stCondLst>
                                        </p:cTn>
                                        <p:tgtEl>
                                          <p:spTgt spid="16"/>
                                        </p:tgtEl>
                                        <p:attrNameLst>
                                          <p:attrName>style.visibility</p:attrName>
                                        </p:attrNameLst>
                                      </p:cBhvr>
                                      <p:to>
                                        <p:strVal val="hidden"/>
                                      </p:to>
                                    </p:set>
                                  </p:childTnLst>
                                </p:cTn>
                              </p:par>
                              <p:par>
                                <p:cTn id="325" presetID="17" presetClass="exit" presetSubtype="10" fill="hold" grpId="8" nodeType="withEffect">
                                  <p:stCondLst>
                                    <p:cond delay="0"/>
                                  </p:stCondLst>
                                  <p:childTnLst>
                                    <p:anim calcmode="lin" valueType="num">
                                      <p:cBhvr>
                                        <p:cTn id="326" dur="1000"/>
                                        <p:tgtEl>
                                          <p:spTgt spid="15"/>
                                        </p:tgtEl>
                                        <p:attrNameLst>
                                          <p:attrName>ppt_w</p:attrName>
                                        </p:attrNameLst>
                                      </p:cBhvr>
                                      <p:tavLst>
                                        <p:tav tm="0">
                                          <p:val>
                                            <p:strVal val="ppt_w"/>
                                          </p:val>
                                        </p:tav>
                                        <p:tav tm="100000">
                                          <p:val>
                                            <p:fltVal val="0"/>
                                          </p:val>
                                        </p:tav>
                                      </p:tavLst>
                                    </p:anim>
                                    <p:anim calcmode="lin" valueType="num">
                                      <p:cBhvr>
                                        <p:cTn id="327" dur="1000"/>
                                        <p:tgtEl>
                                          <p:spTgt spid="15"/>
                                        </p:tgtEl>
                                        <p:attrNameLst>
                                          <p:attrName>ppt_h</p:attrName>
                                        </p:attrNameLst>
                                      </p:cBhvr>
                                      <p:tavLst>
                                        <p:tav tm="0">
                                          <p:val>
                                            <p:strVal val="ppt_h"/>
                                          </p:val>
                                        </p:tav>
                                        <p:tav tm="100000">
                                          <p:val>
                                            <p:strVal val="ppt_h"/>
                                          </p:val>
                                        </p:tav>
                                      </p:tavLst>
                                    </p:anim>
                                    <p:set>
                                      <p:cBhvr>
                                        <p:cTn id="328" dur="1" fill="hold">
                                          <p:stCondLst>
                                            <p:cond delay="999"/>
                                          </p:stCondLst>
                                        </p:cTn>
                                        <p:tgtEl>
                                          <p:spTgt spid="15"/>
                                        </p:tgtEl>
                                        <p:attrNameLst>
                                          <p:attrName>style.visibility</p:attrName>
                                        </p:attrNameLst>
                                      </p:cBhvr>
                                      <p:to>
                                        <p:strVal val="hidden"/>
                                      </p:to>
                                    </p:set>
                                  </p:childTnLst>
                                </p:cTn>
                              </p:par>
                              <p:par>
                                <p:cTn id="329" presetID="17" presetClass="exit" presetSubtype="10" fill="hold" grpId="8" nodeType="withEffect">
                                  <p:stCondLst>
                                    <p:cond delay="0"/>
                                  </p:stCondLst>
                                  <p:childTnLst>
                                    <p:anim calcmode="lin" valueType="num">
                                      <p:cBhvr>
                                        <p:cTn id="330" dur="1000"/>
                                        <p:tgtEl>
                                          <p:spTgt spid="14"/>
                                        </p:tgtEl>
                                        <p:attrNameLst>
                                          <p:attrName>ppt_w</p:attrName>
                                        </p:attrNameLst>
                                      </p:cBhvr>
                                      <p:tavLst>
                                        <p:tav tm="0">
                                          <p:val>
                                            <p:strVal val="ppt_w"/>
                                          </p:val>
                                        </p:tav>
                                        <p:tav tm="100000">
                                          <p:val>
                                            <p:fltVal val="0"/>
                                          </p:val>
                                        </p:tav>
                                      </p:tavLst>
                                    </p:anim>
                                    <p:anim calcmode="lin" valueType="num">
                                      <p:cBhvr>
                                        <p:cTn id="331" dur="1000"/>
                                        <p:tgtEl>
                                          <p:spTgt spid="14"/>
                                        </p:tgtEl>
                                        <p:attrNameLst>
                                          <p:attrName>ppt_h</p:attrName>
                                        </p:attrNameLst>
                                      </p:cBhvr>
                                      <p:tavLst>
                                        <p:tav tm="0">
                                          <p:val>
                                            <p:strVal val="ppt_h"/>
                                          </p:val>
                                        </p:tav>
                                        <p:tav tm="100000">
                                          <p:val>
                                            <p:strVal val="ppt_h"/>
                                          </p:val>
                                        </p:tav>
                                      </p:tavLst>
                                    </p:anim>
                                    <p:set>
                                      <p:cBhvr>
                                        <p:cTn id="332" dur="1" fill="hold">
                                          <p:stCondLst>
                                            <p:cond delay="999"/>
                                          </p:stCondLst>
                                        </p:cTn>
                                        <p:tgtEl>
                                          <p:spTgt spid="14"/>
                                        </p:tgtEl>
                                        <p:attrNameLst>
                                          <p:attrName>style.visibility</p:attrName>
                                        </p:attrNameLst>
                                      </p:cBhvr>
                                      <p:to>
                                        <p:strVal val="hidden"/>
                                      </p:to>
                                    </p:set>
                                  </p:childTnLst>
                                </p:cTn>
                              </p:par>
                              <p:par>
                                <p:cTn id="333" presetID="17" presetClass="exit" presetSubtype="10" fill="hold" grpId="8" nodeType="withEffect">
                                  <p:stCondLst>
                                    <p:cond delay="0"/>
                                  </p:stCondLst>
                                  <p:childTnLst>
                                    <p:anim calcmode="lin" valueType="num">
                                      <p:cBhvr>
                                        <p:cTn id="334" dur="500"/>
                                        <p:tgtEl>
                                          <p:spTgt spid="11"/>
                                        </p:tgtEl>
                                        <p:attrNameLst>
                                          <p:attrName>ppt_w</p:attrName>
                                        </p:attrNameLst>
                                      </p:cBhvr>
                                      <p:tavLst>
                                        <p:tav tm="0">
                                          <p:val>
                                            <p:strVal val="ppt_w"/>
                                          </p:val>
                                        </p:tav>
                                        <p:tav tm="100000">
                                          <p:val>
                                            <p:fltVal val="0"/>
                                          </p:val>
                                        </p:tav>
                                      </p:tavLst>
                                    </p:anim>
                                    <p:anim calcmode="lin" valueType="num">
                                      <p:cBhvr>
                                        <p:cTn id="335" dur="500"/>
                                        <p:tgtEl>
                                          <p:spTgt spid="11"/>
                                        </p:tgtEl>
                                        <p:attrNameLst>
                                          <p:attrName>ppt_h</p:attrName>
                                        </p:attrNameLst>
                                      </p:cBhvr>
                                      <p:tavLst>
                                        <p:tav tm="0">
                                          <p:val>
                                            <p:strVal val="ppt_h"/>
                                          </p:val>
                                        </p:tav>
                                        <p:tav tm="100000">
                                          <p:val>
                                            <p:strVal val="ppt_h"/>
                                          </p:val>
                                        </p:tav>
                                      </p:tavLst>
                                    </p:anim>
                                    <p:set>
                                      <p:cBhvr>
                                        <p:cTn id="336"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37" restart="whenNotActive" fill="hold" evtFilter="cancelBubble" nodeType="interactiveSeq">
                <p:stCondLst>
                  <p:cond evt="onClick" delay="0">
                    <p:tgtEl>
                      <p:spTgt spid="21"/>
                    </p:tgtEl>
                  </p:cond>
                </p:stCondLst>
                <p:endSync evt="end" delay="0">
                  <p:rtn val="all"/>
                </p:endSync>
                <p:childTnLst>
                  <p:par>
                    <p:cTn id="338" fill="hold">
                      <p:stCondLst>
                        <p:cond delay="0"/>
                      </p:stCondLst>
                      <p:childTnLst>
                        <p:par>
                          <p:cTn id="339" fill="hold">
                            <p:stCondLst>
                              <p:cond delay="0"/>
                            </p:stCondLst>
                            <p:childTnLst>
                              <p:par>
                                <p:cTn id="340" presetID="47" presetClass="entr" presetSubtype="0" fill="hold" grpId="0" nodeType="clickEffect">
                                  <p:stCondLst>
                                    <p:cond delay="0"/>
                                  </p:stCondLst>
                                  <p:childTnLst>
                                    <p:set>
                                      <p:cBhvr>
                                        <p:cTn id="341" dur="1" fill="hold">
                                          <p:stCondLst>
                                            <p:cond delay="0"/>
                                          </p:stCondLst>
                                        </p:cTn>
                                        <p:tgtEl>
                                          <p:spTgt spid="22"/>
                                        </p:tgtEl>
                                        <p:attrNameLst>
                                          <p:attrName>style.visibility</p:attrName>
                                        </p:attrNameLst>
                                      </p:cBhvr>
                                      <p:to>
                                        <p:strVal val="visible"/>
                                      </p:to>
                                    </p:set>
                                    <p:animEffect transition="in" filter="fade">
                                      <p:cBhvr>
                                        <p:cTn id="342" dur="1000"/>
                                        <p:tgtEl>
                                          <p:spTgt spid="22"/>
                                        </p:tgtEl>
                                      </p:cBhvr>
                                    </p:animEffect>
                                    <p:anim calcmode="lin" valueType="num">
                                      <p:cBhvr>
                                        <p:cTn id="343" dur="1000" fill="hold"/>
                                        <p:tgtEl>
                                          <p:spTgt spid="22"/>
                                        </p:tgtEl>
                                        <p:attrNameLst>
                                          <p:attrName>ppt_x</p:attrName>
                                        </p:attrNameLst>
                                      </p:cBhvr>
                                      <p:tavLst>
                                        <p:tav tm="0">
                                          <p:val>
                                            <p:strVal val="#ppt_x"/>
                                          </p:val>
                                        </p:tav>
                                        <p:tav tm="100000">
                                          <p:val>
                                            <p:strVal val="#ppt_x"/>
                                          </p:val>
                                        </p:tav>
                                      </p:tavLst>
                                    </p:anim>
                                    <p:anim calcmode="lin" valueType="num">
                                      <p:cBhvr>
                                        <p:cTn id="344" dur="1000" fill="hold"/>
                                        <p:tgtEl>
                                          <p:spTgt spid="22"/>
                                        </p:tgtEl>
                                        <p:attrNameLst>
                                          <p:attrName>ppt_y</p:attrName>
                                        </p:attrNameLst>
                                      </p:cBhvr>
                                      <p:tavLst>
                                        <p:tav tm="0">
                                          <p:val>
                                            <p:strVal val="#ppt_y-.1"/>
                                          </p:val>
                                        </p:tav>
                                        <p:tav tm="100000">
                                          <p:val>
                                            <p:strVal val="#ppt_y"/>
                                          </p:val>
                                        </p:tav>
                                      </p:tavLst>
                                    </p:anim>
                                  </p:childTnLst>
                                </p:cTn>
                              </p:par>
                              <p:par>
                                <p:cTn id="345" presetID="3" presetClass="emph" presetSubtype="2" fill="hold" grpId="9" nodeType="withEffect">
                                  <p:stCondLst>
                                    <p:cond delay="0"/>
                                  </p:stCondLst>
                                  <p:childTnLst>
                                    <p:animClr clrSpc="rgb">
                                      <p:cBhvr override="childStyle">
                                        <p:cTn id="346" dur="2000" fill="hold"/>
                                        <p:tgtEl>
                                          <p:spTgt spid="10"/>
                                        </p:tgtEl>
                                        <p:attrNameLst>
                                          <p:attrName>style.color</p:attrName>
                                        </p:attrNameLst>
                                      </p:cBhvr>
                                      <p:to>
                                        <a:schemeClr val="accent2"/>
                                      </p:to>
                                    </p:animClr>
                                  </p:childTnLst>
                                </p:cTn>
                              </p:par>
                            </p:childTnLst>
                          </p:cTn>
                        </p:par>
                      </p:childTnLst>
                    </p:cTn>
                  </p:par>
                  <p:par>
                    <p:cTn id="347" fill="hold">
                      <p:stCondLst>
                        <p:cond delay="indefinite"/>
                      </p:stCondLst>
                      <p:childTnLst>
                        <p:par>
                          <p:cTn id="348" fill="hold">
                            <p:stCondLst>
                              <p:cond delay="0"/>
                            </p:stCondLst>
                            <p:childTnLst>
                              <p:par>
                                <p:cTn id="349" presetID="47" presetClass="entr" presetSubtype="0" fill="hold" grpId="0" nodeType="clickEffect">
                                  <p:stCondLst>
                                    <p:cond delay="0"/>
                                  </p:stCondLst>
                                  <p:childTnLst>
                                    <p:set>
                                      <p:cBhvr>
                                        <p:cTn id="350" dur="1" fill="hold">
                                          <p:stCondLst>
                                            <p:cond delay="0"/>
                                          </p:stCondLst>
                                        </p:cTn>
                                        <p:tgtEl>
                                          <p:spTgt spid="23"/>
                                        </p:tgtEl>
                                        <p:attrNameLst>
                                          <p:attrName>style.visibility</p:attrName>
                                        </p:attrNameLst>
                                      </p:cBhvr>
                                      <p:to>
                                        <p:strVal val="visible"/>
                                      </p:to>
                                    </p:set>
                                    <p:animEffect transition="in" filter="fade">
                                      <p:cBhvr>
                                        <p:cTn id="351" dur="1000"/>
                                        <p:tgtEl>
                                          <p:spTgt spid="23"/>
                                        </p:tgtEl>
                                      </p:cBhvr>
                                    </p:animEffect>
                                    <p:anim calcmode="lin" valueType="num">
                                      <p:cBhvr>
                                        <p:cTn id="352" dur="1000" fill="hold"/>
                                        <p:tgtEl>
                                          <p:spTgt spid="23"/>
                                        </p:tgtEl>
                                        <p:attrNameLst>
                                          <p:attrName>ppt_x</p:attrName>
                                        </p:attrNameLst>
                                      </p:cBhvr>
                                      <p:tavLst>
                                        <p:tav tm="0">
                                          <p:val>
                                            <p:strVal val="#ppt_x"/>
                                          </p:val>
                                        </p:tav>
                                        <p:tav tm="100000">
                                          <p:val>
                                            <p:strVal val="#ppt_x"/>
                                          </p:val>
                                        </p:tav>
                                      </p:tavLst>
                                    </p:anim>
                                    <p:anim calcmode="lin" valueType="num">
                                      <p:cBhvr>
                                        <p:cTn id="353" dur="1000" fill="hold"/>
                                        <p:tgtEl>
                                          <p:spTgt spid="23"/>
                                        </p:tgtEl>
                                        <p:attrNameLst>
                                          <p:attrName>ppt_y</p:attrName>
                                        </p:attrNameLst>
                                      </p:cBhvr>
                                      <p:tavLst>
                                        <p:tav tm="0">
                                          <p:val>
                                            <p:strVal val="#ppt_y-.1"/>
                                          </p:val>
                                        </p:tav>
                                        <p:tav tm="100000">
                                          <p:val>
                                            <p:strVal val="#ppt_y"/>
                                          </p:val>
                                        </p:tav>
                                      </p:tavLst>
                                    </p:anim>
                                  </p:childTnLst>
                                </p:cTn>
                              </p:par>
                              <p:par>
                                <p:cTn id="354" presetID="3" presetClass="emph" presetSubtype="2" fill="hold" grpId="9" nodeType="withEffect">
                                  <p:stCondLst>
                                    <p:cond delay="0"/>
                                  </p:stCondLst>
                                  <p:childTnLst>
                                    <p:animClr clrSpc="rgb">
                                      <p:cBhvr override="childStyle">
                                        <p:cTn id="355" dur="2000" fill="hold"/>
                                        <p:tgtEl>
                                          <p:spTgt spid="11"/>
                                        </p:tgtEl>
                                        <p:attrNameLst>
                                          <p:attrName>style.color</p:attrName>
                                        </p:attrNameLst>
                                      </p:cBhvr>
                                      <p:to>
                                        <a:schemeClr val="accent2"/>
                                      </p:to>
                                    </p:animClr>
                                  </p:childTnLst>
                                </p:cTn>
                              </p:par>
                            </p:childTnLst>
                          </p:cTn>
                        </p:par>
                      </p:childTnLst>
                    </p:cTn>
                  </p:par>
                  <p:par>
                    <p:cTn id="356" fill="hold">
                      <p:stCondLst>
                        <p:cond delay="indefinite"/>
                      </p:stCondLst>
                      <p:childTnLst>
                        <p:par>
                          <p:cTn id="357" fill="hold">
                            <p:stCondLst>
                              <p:cond delay="0"/>
                            </p:stCondLst>
                            <p:childTnLst>
                              <p:par>
                                <p:cTn id="358" presetID="47" presetClass="entr" presetSubtype="0" fill="hold" grpId="0" nodeType="clickEffect">
                                  <p:stCondLst>
                                    <p:cond delay="0"/>
                                  </p:stCondLst>
                                  <p:childTnLst>
                                    <p:set>
                                      <p:cBhvr>
                                        <p:cTn id="359" dur="1" fill="hold">
                                          <p:stCondLst>
                                            <p:cond delay="0"/>
                                          </p:stCondLst>
                                        </p:cTn>
                                        <p:tgtEl>
                                          <p:spTgt spid="24"/>
                                        </p:tgtEl>
                                        <p:attrNameLst>
                                          <p:attrName>style.visibility</p:attrName>
                                        </p:attrNameLst>
                                      </p:cBhvr>
                                      <p:to>
                                        <p:strVal val="visible"/>
                                      </p:to>
                                    </p:set>
                                    <p:animEffect transition="in" filter="fade">
                                      <p:cBhvr>
                                        <p:cTn id="360" dur="1000"/>
                                        <p:tgtEl>
                                          <p:spTgt spid="24"/>
                                        </p:tgtEl>
                                      </p:cBhvr>
                                    </p:animEffect>
                                    <p:anim calcmode="lin" valueType="num">
                                      <p:cBhvr>
                                        <p:cTn id="361" dur="1000" fill="hold"/>
                                        <p:tgtEl>
                                          <p:spTgt spid="24"/>
                                        </p:tgtEl>
                                        <p:attrNameLst>
                                          <p:attrName>ppt_x</p:attrName>
                                        </p:attrNameLst>
                                      </p:cBhvr>
                                      <p:tavLst>
                                        <p:tav tm="0">
                                          <p:val>
                                            <p:strVal val="#ppt_x"/>
                                          </p:val>
                                        </p:tav>
                                        <p:tav tm="100000">
                                          <p:val>
                                            <p:strVal val="#ppt_x"/>
                                          </p:val>
                                        </p:tav>
                                      </p:tavLst>
                                    </p:anim>
                                    <p:anim calcmode="lin" valueType="num">
                                      <p:cBhvr>
                                        <p:cTn id="362" dur="1000" fill="hold"/>
                                        <p:tgtEl>
                                          <p:spTgt spid="24"/>
                                        </p:tgtEl>
                                        <p:attrNameLst>
                                          <p:attrName>ppt_y</p:attrName>
                                        </p:attrNameLst>
                                      </p:cBhvr>
                                      <p:tavLst>
                                        <p:tav tm="0">
                                          <p:val>
                                            <p:strVal val="#ppt_y-.1"/>
                                          </p:val>
                                        </p:tav>
                                        <p:tav tm="100000">
                                          <p:val>
                                            <p:strVal val="#ppt_y"/>
                                          </p:val>
                                        </p:tav>
                                      </p:tavLst>
                                    </p:anim>
                                  </p:childTnLst>
                                </p:cTn>
                              </p:par>
                              <p:par>
                                <p:cTn id="363" presetID="3" presetClass="emph" presetSubtype="2" fill="hold" grpId="9" nodeType="withEffect">
                                  <p:stCondLst>
                                    <p:cond delay="0"/>
                                  </p:stCondLst>
                                  <p:childTnLst>
                                    <p:animClr clrSpc="rgb">
                                      <p:cBhvr override="childStyle">
                                        <p:cTn id="364" dur="2000" fill="hold"/>
                                        <p:tgtEl>
                                          <p:spTgt spid="12"/>
                                        </p:tgtEl>
                                        <p:attrNameLst>
                                          <p:attrName>style.color</p:attrName>
                                        </p:attrNameLst>
                                      </p:cBhvr>
                                      <p:to>
                                        <a:schemeClr val="accent2"/>
                                      </p:to>
                                    </p:animClr>
                                  </p:childTnLst>
                                </p:cTn>
                              </p:par>
                            </p:childTnLst>
                          </p:cTn>
                        </p:par>
                      </p:childTnLst>
                    </p:cTn>
                  </p:par>
                  <p:par>
                    <p:cTn id="365" fill="hold">
                      <p:stCondLst>
                        <p:cond delay="indefinite"/>
                      </p:stCondLst>
                      <p:childTnLst>
                        <p:par>
                          <p:cTn id="366" fill="hold">
                            <p:stCondLst>
                              <p:cond delay="0"/>
                            </p:stCondLst>
                            <p:childTnLst>
                              <p:par>
                                <p:cTn id="367" presetID="47" presetClass="entr" presetSubtype="0" fill="hold" grpId="0" nodeType="clickEffect">
                                  <p:stCondLst>
                                    <p:cond delay="0"/>
                                  </p:stCondLst>
                                  <p:childTnLst>
                                    <p:set>
                                      <p:cBhvr>
                                        <p:cTn id="368" dur="1" fill="hold">
                                          <p:stCondLst>
                                            <p:cond delay="0"/>
                                          </p:stCondLst>
                                        </p:cTn>
                                        <p:tgtEl>
                                          <p:spTgt spid="25"/>
                                        </p:tgtEl>
                                        <p:attrNameLst>
                                          <p:attrName>style.visibility</p:attrName>
                                        </p:attrNameLst>
                                      </p:cBhvr>
                                      <p:to>
                                        <p:strVal val="visible"/>
                                      </p:to>
                                    </p:set>
                                    <p:animEffect transition="in" filter="fade">
                                      <p:cBhvr>
                                        <p:cTn id="369" dur="1000"/>
                                        <p:tgtEl>
                                          <p:spTgt spid="25"/>
                                        </p:tgtEl>
                                      </p:cBhvr>
                                    </p:animEffect>
                                    <p:anim calcmode="lin" valueType="num">
                                      <p:cBhvr>
                                        <p:cTn id="370" dur="1000" fill="hold"/>
                                        <p:tgtEl>
                                          <p:spTgt spid="25"/>
                                        </p:tgtEl>
                                        <p:attrNameLst>
                                          <p:attrName>ppt_x</p:attrName>
                                        </p:attrNameLst>
                                      </p:cBhvr>
                                      <p:tavLst>
                                        <p:tav tm="0">
                                          <p:val>
                                            <p:strVal val="#ppt_x"/>
                                          </p:val>
                                        </p:tav>
                                        <p:tav tm="100000">
                                          <p:val>
                                            <p:strVal val="#ppt_x"/>
                                          </p:val>
                                        </p:tav>
                                      </p:tavLst>
                                    </p:anim>
                                    <p:anim calcmode="lin" valueType="num">
                                      <p:cBhvr>
                                        <p:cTn id="371" dur="1000" fill="hold"/>
                                        <p:tgtEl>
                                          <p:spTgt spid="25"/>
                                        </p:tgtEl>
                                        <p:attrNameLst>
                                          <p:attrName>ppt_y</p:attrName>
                                        </p:attrNameLst>
                                      </p:cBhvr>
                                      <p:tavLst>
                                        <p:tav tm="0">
                                          <p:val>
                                            <p:strVal val="#ppt_y-.1"/>
                                          </p:val>
                                        </p:tav>
                                        <p:tav tm="100000">
                                          <p:val>
                                            <p:strVal val="#ppt_y"/>
                                          </p:val>
                                        </p:tav>
                                      </p:tavLst>
                                    </p:anim>
                                  </p:childTnLst>
                                </p:cTn>
                              </p:par>
                              <p:par>
                                <p:cTn id="372" presetID="3" presetClass="emph" presetSubtype="2" fill="hold" grpId="9" nodeType="withEffect">
                                  <p:stCondLst>
                                    <p:cond delay="0"/>
                                  </p:stCondLst>
                                  <p:childTnLst>
                                    <p:animClr clrSpc="rgb">
                                      <p:cBhvr override="childStyle">
                                        <p:cTn id="373" dur="2000" fill="hold"/>
                                        <p:tgtEl>
                                          <p:spTgt spid="13"/>
                                        </p:tgtEl>
                                        <p:attrNameLst>
                                          <p:attrName>style.color</p:attrName>
                                        </p:attrNameLst>
                                      </p:cBhvr>
                                      <p:to>
                                        <a:schemeClr val="accent2"/>
                                      </p:to>
                                    </p:animClr>
                                  </p:childTnLst>
                                </p:cTn>
                              </p:par>
                            </p:childTnLst>
                          </p:cTn>
                        </p:par>
                      </p:childTnLst>
                    </p:cTn>
                  </p:par>
                  <p:par>
                    <p:cTn id="374" fill="hold">
                      <p:stCondLst>
                        <p:cond delay="indefinite"/>
                      </p:stCondLst>
                      <p:childTnLst>
                        <p:par>
                          <p:cTn id="375" fill="hold">
                            <p:stCondLst>
                              <p:cond delay="0"/>
                            </p:stCondLst>
                            <p:childTnLst>
                              <p:par>
                                <p:cTn id="376" presetID="47" presetClass="entr" presetSubtype="0" fill="hold" grpId="0" nodeType="clickEffect">
                                  <p:stCondLst>
                                    <p:cond delay="0"/>
                                  </p:stCondLst>
                                  <p:childTnLst>
                                    <p:set>
                                      <p:cBhvr>
                                        <p:cTn id="377" dur="1" fill="hold">
                                          <p:stCondLst>
                                            <p:cond delay="0"/>
                                          </p:stCondLst>
                                        </p:cTn>
                                        <p:tgtEl>
                                          <p:spTgt spid="26"/>
                                        </p:tgtEl>
                                        <p:attrNameLst>
                                          <p:attrName>style.visibility</p:attrName>
                                        </p:attrNameLst>
                                      </p:cBhvr>
                                      <p:to>
                                        <p:strVal val="visible"/>
                                      </p:to>
                                    </p:set>
                                    <p:animEffect transition="in" filter="fade">
                                      <p:cBhvr>
                                        <p:cTn id="378" dur="1000"/>
                                        <p:tgtEl>
                                          <p:spTgt spid="26"/>
                                        </p:tgtEl>
                                      </p:cBhvr>
                                    </p:animEffect>
                                    <p:anim calcmode="lin" valueType="num">
                                      <p:cBhvr>
                                        <p:cTn id="379" dur="1000" fill="hold"/>
                                        <p:tgtEl>
                                          <p:spTgt spid="26"/>
                                        </p:tgtEl>
                                        <p:attrNameLst>
                                          <p:attrName>ppt_x</p:attrName>
                                        </p:attrNameLst>
                                      </p:cBhvr>
                                      <p:tavLst>
                                        <p:tav tm="0">
                                          <p:val>
                                            <p:strVal val="#ppt_x"/>
                                          </p:val>
                                        </p:tav>
                                        <p:tav tm="100000">
                                          <p:val>
                                            <p:strVal val="#ppt_x"/>
                                          </p:val>
                                        </p:tav>
                                      </p:tavLst>
                                    </p:anim>
                                    <p:anim calcmode="lin" valueType="num">
                                      <p:cBhvr>
                                        <p:cTn id="380" dur="1000" fill="hold"/>
                                        <p:tgtEl>
                                          <p:spTgt spid="26"/>
                                        </p:tgtEl>
                                        <p:attrNameLst>
                                          <p:attrName>ppt_y</p:attrName>
                                        </p:attrNameLst>
                                      </p:cBhvr>
                                      <p:tavLst>
                                        <p:tav tm="0">
                                          <p:val>
                                            <p:strVal val="#ppt_y-.1"/>
                                          </p:val>
                                        </p:tav>
                                        <p:tav tm="100000">
                                          <p:val>
                                            <p:strVal val="#ppt_y"/>
                                          </p:val>
                                        </p:tav>
                                      </p:tavLst>
                                    </p:anim>
                                  </p:childTnLst>
                                </p:cTn>
                              </p:par>
                              <p:par>
                                <p:cTn id="381" presetID="3" presetClass="emph" presetSubtype="2" fill="hold" grpId="9" nodeType="withEffect">
                                  <p:stCondLst>
                                    <p:cond delay="0"/>
                                  </p:stCondLst>
                                  <p:childTnLst>
                                    <p:animClr clrSpc="rgb">
                                      <p:cBhvr override="childStyle">
                                        <p:cTn id="382" dur="2000" fill="hold"/>
                                        <p:tgtEl>
                                          <p:spTgt spid="14"/>
                                        </p:tgtEl>
                                        <p:attrNameLst>
                                          <p:attrName>style.color</p:attrName>
                                        </p:attrNameLst>
                                      </p:cBhvr>
                                      <p:to>
                                        <a:schemeClr val="accent2"/>
                                      </p:to>
                                    </p:animClr>
                                  </p:childTnLst>
                                </p:cTn>
                              </p:par>
                            </p:childTnLst>
                          </p:cTn>
                        </p:par>
                      </p:childTnLst>
                    </p:cTn>
                  </p:par>
                  <p:par>
                    <p:cTn id="383" fill="hold">
                      <p:stCondLst>
                        <p:cond delay="indefinite"/>
                      </p:stCondLst>
                      <p:childTnLst>
                        <p:par>
                          <p:cTn id="384" fill="hold">
                            <p:stCondLst>
                              <p:cond delay="0"/>
                            </p:stCondLst>
                            <p:childTnLst>
                              <p:par>
                                <p:cTn id="385" presetID="47" presetClass="entr" presetSubtype="0" fill="hold" grpId="0" nodeType="clickEffect">
                                  <p:stCondLst>
                                    <p:cond delay="0"/>
                                  </p:stCondLst>
                                  <p:childTnLst>
                                    <p:set>
                                      <p:cBhvr>
                                        <p:cTn id="386" dur="1" fill="hold">
                                          <p:stCondLst>
                                            <p:cond delay="0"/>
                                          </p:stCondLst>
                                        </p:cTn>
                                        <p:tgtEl>
                                          <p:spTgt spid="27"/>
                                        </p:tgtEl>
                                        <p:attrNameLst>
                                          <p:attrName>style.visibility</p:attrName>
                                        </p:attrNameLst>
                                      </p:cBhvr>
                                      <p:to>
                                        <p:strVal val="visible"/>
                                      </p:to>
                                    </p:set>
                                    <p:animEffect transition="in" filter="fade">
                                      <p:cBhvr>
                                        <p:cTn id="387" dur="1000"/>
                                        <p:tgtEl>
                                          <p:spTgt spid="27"/>
                                        </p:tgtEl>
                                      </p:cBhvr>
                                    </p:animEffect>
                                    <p:anim calcmode="lin" valueType="num">
                                      <p:cBhvr>
                                        <p:cTn id="388" dur="1000" fill="hold"/>
                                        <p:tgtEl>
                                          <p:spTgt spid="27"/>
                                        </p:tgtEl>
                                        <p:attrNameLst>
                                          <p:attrName>ppt_x</p:attrName>
                                        </p:attrNameLst>
                                      </p:cBhvr>
                                      <p:tavLst>
                                        <p:tav tm="0">
                                          <p:val>
                                            <p:strVal val="#ppt_x"/>
                                          </p:val>
                                        </p:tav>
                                        <p:tav tm="100000">
                                          <p:val>
                                            <p:strVal val="#ppt_x"/>
                                          </p:val>
                                        </p:tav>
                                      </p:tavLst>
                                    </p:anim>
                                    <p:anim calcmode="lin" valueType="num">
                                      <p:cBhvr>
                                        <p:cTn id="389" dur="1000" fill="hold"/>
                                        <p:tgtEl>
                                          <p:spTgt spid="27"/>
                                        </p:tgtEl>
                                        <p:attrNameLst>
                                          <p:attrName>ppt_y</p:attrName>
                                        </p:attrNameLst>
                                      </p:cBhvr>
                                      <p:tavLst>
                                        <p:tav tm="0">
                                          <p:val>
                                            <p:strVal val="#ppt_y-.1"/>
                                          </p:val>
                                        </p:tav>
                                        <p:tav tm="100000">
                                          <p:val>
                                            <p:strVal val="#ppt_y"/>
                                          </p:val>
                                        </p:tav>
                                      </p:tavLst>
                                    </p:anim>
                                  </p:childTnLst>
                                </p:cTn>
                              </p:par>
                              <p:par>
                                <p:cTn id="390" presetID="3" presetClass="emph" presetSubtype="2" fill="hold" grpId="9" nodeType="withEffect">
                                  <p:stCondLst>
                                    <p:cond delay="0"/>
                                  </p:stCondLst>
                                  <p:childTnLst>
                                    <p:animClr clrSpc="rgb">
                                      <p:cBhvr override="childStyle">
                                        <p:cTn id="391" dur="2000" fill="hold"/>
                                        <p:tgtEl>
                                          <p:spTgt spid="15"/>
                                        </p:tgtEl>
                                        <p:attrNameLst>
                                          <p:attrName>style.color</p:attrName>
                                        </p:attrNameLst>
                                      </p:cBhvr>
                                      <p:to>
                                        <a:schemeClr val="accent2"/>
                                      </p:to>
                                    </p:animClr>
                                  </p:childTnLst>
                                </p:cTn>
                              </p:par>
                            </p:childTnLst>
                          </p:cTn>
                        </p:par>
                      </p:childTnLst>
                    </p:cTn>
                  </p:par>
                  <p:par>
                    <p:cTn id="392" fill="hold">
                      <p:stCondLst>
                        <p:cond delay="indefinite"/>
                      </p:stCondLst>
                      <p:childTnLst>
                        <p:par>
                          <p:cTn id="393" fill="hold">
                            <p:stCondLst>
                              <p:cond delay="0"/>
                            </p:stCondLst>
                            <p:childTnLst>
                              <p:par>
                                <p:cTn id="394" presetID="47" presetClass="entr" presetSubtype="0" fill="hold" grpId="0" nodeType="clickEffect">
                                  <p:stCondLst>
                                    <p:cond delay="0"/>
                                  </p:stCondLst>
                                  <p:childTnLst>
                                    <p:set>
                                      <p:cBhvr>
                                        <p:cTn id="395" dur="1" fill="hold">
                                          <p:stCondLst>
                                            <p:cond delay="0"/>
                                          </p:stCondLst>
                                        </p:cTn>
                                        <p:tgtEl>
                                          <p:spTgt spid="28"/>
                                        </p:tgtEl>
                                        <p:attrNameLst>
                                          <p:attrName>style.visibility</p:attrName>
                                        </p:attrNameLst>
                                      </p:cBhvr>
                                      <p:to>
                                        <p:strVal val="visible"/>
                                      </p:to>
                                    </p:set>
                                    <p:animEffect transition="in" filter="fade">
                                      <p:cBhvr>
                                        <p:cTn id="396" dur="1000"/>
                                        <p:tgtEl>
                                          <p:spTgt spid="28"/>
                                        </p:tgtEl>
                                      </p:cBhvr>
                                    </p:animEffect>
                                    <p:anim calcmode="lin" valueType="num">
                                      <p:cBhvr>
                                        <p:cTn id="397" dur="1000" fill="hold"/>
                                        <p:tgtEl>
                                          <p:spTgt spid="28"/>
                                        </p:tgtEl>
                                        <p:attrNameLst>
                                          <p:attrName>ppt_x</p:attrName>
                                        </p:attrNameLst>
                                      </p:cBhvr>
                                      <p:tavLst>
                                        <p:tav tm="0">
                                          <p:val>
                                            <p:strVal val="#ppt_x"/>
                                          </p:val>
                                        </p:tav>
                                        <p:tav tm="100000">
                                          <p:val>
                                            <p:strVal val="#ppt_x"/>
                                          </p:val>
                                        </p:tav>
                                      </p:tavLst>
                                    </p:anim>
                                    <p:anim calcmode="lin" valueType="num">
                                      <p:cBhvr>
                                        <p:cTn id="398" dur="1000" fill="hold"/>
                                        <p:tgtEl>
                                          <p:spTgt spid="28"/>
                                        </p:tgtEl>
                                        <p:attrNameLst>
                                          <p:attrName>ppt_y</p:attrName>
                                        </p:attrNameLst>
                                      </p:cBhvr>
                                      <p:tavLst>
                                        <p:tav tm="0">
                                          <p:val>
                                            <p:strVal val="#ppt_y-.1"/>
                                          </p:val>
                                        </p:tav>
                                        <p:tav tm="100000">
                                          <p:val>
                                            <p:strVal val="#ppt_y"/>
                                          </p:val>
                                        </p:tav>
                                      </p:tavLst>
                                    </p:anim>
                                  </p:childTnLst>
                                </p:cTn>
                              </p:par>
                              <p:par>
                                <p:cTn id="399" presetID="3" presetClass="emph" presetSubtype="2" fill="hold" grpId="9" nodeType="withEffect">
                                  <p:stCondLst>
                                    <p:cond delay="0"/>
                                  </p:stCondLst>
                                  <p:childTnLst>
                                    <p:animClr clrSpc="rgb">
                                      <p:cBhvr override="childStyle">
                                        <p:cTn id="400" dur="2000" fill="hold"/>
                                        <p:tgtEl>
                                          <p:spTgt spid="16"/>
                                        </p:tgtEl>
                                        <p:attrNameLst>
                                          <p:attrName>style.color</p:attrName>
                                        </p:attrNameLst>
                                      </p:cBhvr>
                                      <p:to>
                                        <a:schemeClr val="accent2"/>
                                      </p:to>
                                    </p:animClr>
                                  </p:childTnLst>
                                </p:cTn>
                              </p:par>
                            </p:childTnLst>
                          </p:cTn>
                        </p:par>
                      </p:childTnLst>
                    </p:cTn>
                  </p:par>
                  <p:par>
                    <p:cTn id="401" fill="hold">
                      <p:stCondLst>
                        <p:cond delay="indefinite"/>
                      </p:stCondLst>
                      <p:childTnLst>
                        <p:par>
                          <p:cTn id="402" fill="hold">
                            <p:stCondLst>
                              <p:cond delay="0"/>
                            </p:stCondLst>
                            <p:childTnLst>
                              <p:par>
                                <p:cTn id="403" presetID="47" presetClass="entr" presetSubtype="0" fill="hold" grpId="0" nodeType="clickEffect">
                                  <p:stCondLst>
                                    <p:cond delay="0"/>
                                  </p:stCondLst>
                                  <p:childTnLst>
                                    <p:set>
                                      <p:cBhvr>
                                        <p:cTn id="404" dur="1" fill="hold">
                                          <p:stCondLst>
                                            <p:cond delay="0"/>
                                          </p:stCondLst>
                                        </p:cTn>
                                        <p:tgtEl>
                                          <p:spTgt spid="29"/>
                                        </p:tgtEl>
                                        <p:attrNameLst>
                                          <p:attrName>style.visibility</p:attrName>
                                        </p:attrNameLst>
                                      </p:cBhvr>
                                      <p:to>
                                        <p:strVal val="visible"/>
                                      </p:to>
                                    </p:set>
                                    <p:animEffect transition="in" filter="fade">
                                      <p:cBhvr>
                                        <p:cTn id="405" dur="1000"/>
                                        <p:tgtEl>
                                          <p:spTgt spid="29"/>
                                        </p:tgtEl>
                                      </p:cBhvr>
                                    </p:animEffect>
                                    <p:anim calcmode="lin" valueType="num">
                                      <p:cBhvr>
                                        <p:cTn id="406" dur="1000" fill="hold"/>
                                        <p:tgtEl>
                                          <p:spTgt spid="29"/>
                                        </p:tgtEl>
                                        <p:attrNameLst>
                                          <p:attrName>ppt_x</p:attrName>
                                        </p:attrNameLst>
                                      </p:cBhvr>
                                      <p:tavLst>
                                        <p:tav tm="0">
                                          <p:val>
                                            <p:strVal val="#ppt_x"/>
                                          </p:val>
                                        </p:tav>
                                        <p:tav tm="100000">
                                          <p:val>
                                            <p:strVal val="#ppt_x"/>
                                          </p:val>
                                        </p:tav>
                                      </p:tavLst>
                                    </p:anim>
                                    <p:anim calcmode="lin" valueType="num">
                                      <p:cBhvr>
                                        <p:cTn id="407" dur="1000" fill="hold"/>
                                        <p:tgtEl>
                                          <p:spTgt spid="29"/>
                                        </p:tgtEl>
                                        <p:attrNameLst>
                                          <p:attrName>ppt_y</p:attrName>
                                        </p:attrNameLst>
                                      </p:cBhvr>
                                      <p:tavLst>
                                        <p:tav tm="0">
                                          <p:val>
                                            <p:strVal val="#ppt_y-.1"/>
                                          </p:val>
                                        </p:tav>
                                        <p:tav tm="100000">
                                          <p:val>
                                            <p:strVal val="#ppt_y"/>
                                          </p:val>
                                        </p:tav>
                                      </p:tavLst>
                                    </p:anim>
                                  </p:childTnLst>
                                </p:cTn>
                              </p:par>
                              <p:par>
                                <p:cTn id="408" presetID="3" presetClass="emph" presetSubtype="2" fill="hold" grpId="9" nodeType="withEffect">
                                  <p:stCondLst>
                                    <p:cond delay="0"/>
                                  </p:stCondLst>
                                  <p:childTnLst>
                                    <p:animClr clrSpc="rgb">
                                      <p:cBhvr override="childStyle">
                                        <p:cTn id="409" dur="2000" fill="hold"/>
                                        <p:tgtEl>
                                          <p:spTgt spid="17"/>
                                        </p:tgtEl>
                                        <p:attrNameLst>
                                          <p:attrName>style.color</p:attrName>
                                        </p:attrNameLst>
                                      </p:cBhvr>
                                      <p:to>
                                        <a:schemeClr val="accent2"/>
                                      </p:to>
                                    </p:animClr>
                                  </p:childTnLst>
                                </p:cTn>
                              </p:par>
                            </p:childTnLst>
                          </p:cTn>
                        </p:par>
                      </p:childTnLst>
                    </p:cTn>
                  </p:par>
                  <p:par>
                    <p:cTn id="410" fill="hold">
                      <p:stCondLst>
                        <p:cond delay="indefinite"/>
                      </p:stCondLst>
                      <p:childTnLst>
                        <p:par>
                          <p:cTn id="411" fill="hold">
                            <p:stCondLst>
                              <p:cond delay="0"/>
                            </p:stCondLst>
                            <p:childTnLst>
                              <p:par>
                                <p:cTn id="412" presetID="47" presetClass="entr" presetSubtype="0" fill="hold" grpId="0" nodeType="clickEffect">
                                  <p:stCondLst>
                                    <p:cond delay="0"/>
                                  </p:stCondLst>
                                  <p:childTnLst>
                                    <p:set>
                                      <p:cBhvr>
                                        <p:cTn id="413" dur="1" fill="hold">
                                          <p:stCondLst>
                                            <p:cond delay="0"/>
                                          </p:stCondLst>
                                        </p:cTn>
                                        <p:tgtEl>
                                          <p:spTgt spid="30"/>
                                        </p:tgtEl>
                                        <p:attrNameLst>
                                          <p:attrName>style.visibility</p:attrName>
                                        </p:attrNameLst>
                                      </p:cBhvr>
                                      <p:to>
                                        <p:strVal val="visible"/>
                                      </p:to>
                                    </p:set>
                                    <p:animEffect transition="in" filter="fade">
                                      <p:cBhvr>
                                        <p:cTn id="414" dur="1000"/>
                                        <p:tgtEl>
                                          <p:spTgt spid="30"/>
                                        </p:tgtEl>
                                      </p:cBhvr>
                                    </p:animEffect>
                                    <p:anim calcmode="lin" valueType="num">
                                      <p:cBhvr>
                                        <p:cTn id="415" dur="1000" fill="hold"/>
                                        <p:tgtEl>
                                          <p:spTgt spid="30"/>
                                        </p:tgtEl>
                                        <p:attrNameLst>
                                          <p:attrName>ppt_x</p:attrName>
                                        </p:attrNameLst>
                                      </p:cBhvr>
                                      <p:tavLst>
                                        <p:tav tm="0">
                                          <p:val>
                                            <p:strVal val="#ppt_x"/>
                                          </p:val>
                                        </p:tav>
                                        <p:tav tm="100000">
                                          <p:val>
                                            <p:strVal val="#ppt_x"/>
                                          </p:val>
                                        </p:tav>
                                      </p:tavLst>
                                    </p:anim>
                                    <p:anim calcmode="lin" valueType="num">
                                      <p:cBhvr>
                                        <p:cTn id="416" dur="1000" fill="hold"/>
                                        <p:tgtEl>
                                          <p:spTgt spid="30"/>
                                        </p:tgtEl>
                                        <p:attrNameLst>
                                          <p:attrName>ppt_y</p:attrName>
                                        </p:attrNameLst>
                                      </p:cBhvr>
                                      <p:tavLst>
                                        <p:tav tm="0">
                                          <p:val>
                                            <p:strVal val="#ppt_y-.1"/>
                                          </p:val>
                                        </p:tav>
                                        <p:tav tm="100000">
                                          <p:val>
                                            <p:strVal val="#ppt_y"/>
                                          </p:val>
                                        </p:tav>
                                      </p:tavLst>
                                    </p:anim>
                                  </p:childTnLst>
                                </p:cTn>
                              </p:par>
                              <p:par>
                                <p:cTn id="417" presetID="3" presetClass="emph" presetSubtype="2" fill="hold" grpId="9" nodeType="withEffect">
                                  <p:stCondLst>
                                    <p:cond delay="0"/>
                                  </p:stCondLst>
                                  <p:childTnLst>
                                    <p:animClr clrSpc="rgb">
                                      <p:cBhvr override="childStyle">
                                        <p:cTn id="418" dur="2000" fill="hold"/>
                                        <p:tgtEl>
                                          <p:spTgt spid="18"/>
                                        </p:tgtEl>
                                        <p:attrNameLst>
                                          <p:attrName>style.color</p:attrName>
                                        </p:attrNameLst>
                                      </p:cBhvr>
                                      <p:to>
                                        <a:schemeClr val="accent2"/>
                                      </p:to>
                                    </p:animClr>
                                  </p:childTnLst>
                                </p:cTn>
                              </p:par>
                            </p:childTnLst>
                          </p:cTn>
                        </p:par>
                      </p:childTnLst>
                    </p:cTn>
                  </p:par>
                </p:childTnLst>
              </p:cTn>
              <p:nextCondLst>
                <p:cond evt="onClick" delay="0">
                  <p:tgtEl>
                    <p:spTgt spid="21"/>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10" grpId="0" animBg="1"/>
      <p:bldP spid="10" grpId="1" animBg="1"/>
      <p:bldP spid="10" grpId="2" animBg="1"/>
      <p:bldP spid="10" grpId="3" animBg="1"/>
      <p:bldP spid="10" grpId="4" animBg="1"/>
      <p:bldP spid="10" grpId="5" animBg="1"/>
      <p:bldP spid="10" grpId="6" animBg="1"/>
      <p:bldP spid="10" grpId="7" animBg="1"/>
      <p:bldP spid="10" grpId="8" animBg="1"/>
      <p:bldP spid="10" grpId="9" animBg="1"/>
      <p:bldP spid="11" grpId="0" animBg="1"/>
      <p:bldP spid="11" grpId="1" animBg="1"/>
      <p:bldP spid="11" grpId="2" animBg="1"/>
      <p:bldP spid="11" grpId="3" animBg="1"/>
      <p:bldP spid="11" grpId="4" animBg="1"/>
      <p:bldP spid="11" grpId="5" animBg="1"/>
      <p:bldP spid="11" grpId="6" animBg="1"/>
      <p:bldP spid="11" grpId="7" animBg="1"/>
      <p:bldP spid="11" grpId="8" animBg="1"/>
      <p:bldP spid="11" grpId="9" animBg="1"/>
      <p:bldP spid="12" grpId="0" animBg="1"/>
      <p:bldP spid="12" grpId="1" animBg="1"/>
      <p:bldP spid="12" grpId="2" animBg="1"/>
      <p:bldP spid="12" grpId="3" animBg="1"/>
      <p:bldP spid="12" grpId="4" animBg="1"/>
      <p:bldP spid="12" grpId="5" animBg="1"/>
      <p:bldP spid="12" grpId="6" animBg="1"/>
      <p:bldP spid="12" grpId="7" animBg="1"/>
      <p:bldP spid="12" grpId="8" animBg="1"/>
      <p:bldP spid="12" grpId="9" animBg="1"/>
      <p:bldP spid="13" grpId="0" animBg="1"/>
      <p:bldP spid="13" grpId="1" animBg="1"/>
      <p:bldP spid="13" grpId="2" animBg="1"/>
      <p:bldP spid="13" grpId="3" animBg="1"/>
      <p:bldP spid="13" grpId="4" animBg="1"/>
      <p:bldP spid="13" grpId="5" animBg="1"/>
      <p:bldP spid="13" grpId="6" animBg="1"/>
      <p:bldP spid="13" grpId="7" animBg="1"/>
      <p:bldP spid="13" grpId="8" animBg="1"/>
      <p:bldP spid="13" grpId="9" animBg="1"/>
      <p:bldP spid="14" grpId="0" animBg="1"/>
      <p:bldP spid="14" grpId="1" animBg="1"/>
      <p:bldP spid="14" grpId="2" animBg="1"/>
      <p:bldP spid="14" grpId="3" animBg="1"/>
      <p:bldP spid="14" grpId="4" animBg="1"/>
      <p:bldP spid="14" grpId="5" animBg="1"/>
      <p:bldP spid="14" grpId="6" animBg="1"/>
      <p:bldP spid="14" grpId="7" animBg="1"/>
      <p:bldP spid="14" grpId="8" animBg="1"/>
      <p:bldP spid="14" grpId="9" animBg="1"/>
      <p:bldP spid="15" grpId="0" animBg="1"/>
      <p:bldP spid="15" grpId="1" animBg="1"/>
      <p:bldP spid="15" grpId="2" animBg="1"/>
      <p:bldP spid="15" grpId="3" animBg="1"/>
      <p:bldP spid="15" grpId="4" animBg="1"/>
      <p:bldP spid="15" grpId="5" animBg="1"/>
      <p:bldP spid="15" grpId="6" animBg="1"/>
      <p:bldP spid="15" grpId="7" animBg="1"/>
      <p:bldP spid="15" grpId="8" animBg="1"/>
      <p:bldP spid="15" grpId="9" animBg="1"/>
      <p:bldP spid="16" grpId="0" animBg="1"/>
      <p:bldP spid="16" grpId="1" animBg="1"/>
      <p:bldP spid="16" grpId="2" animBg="1"/>
      <p:bldP spid="16" grpId="3" animBg="1"/>
      <p:bldP spid="16" grpId="4" animBg="1"/>
      <p:bldP spid="16" grpId="5" animBg="1"/>
      <p:bldP spid="16" grpId="6" animBg="1"/>
      <p:bldP spid="16" grpId="7" animBg="1"/>
      <p:bldP spid="16" grpId="8" animBg="1"/>
      <p:bldP spid="16" grpId="9" animBg="1"/>
      <p:bldP spid="17" grpId="0" animBg="1"/>
      <p:bldP spid="17" grpId="1" animBg="1"/>
      <p:bldP spid="17" grpId="2" animBg="1"/>
      <p:bldP spid="17" grpId="3" animBg="1"/>
      <p:bldP spid="17" grpId="4" animBg="1"/>
      <p:bldP spid="17" grpId="5" animBg="1"/>
      <p:bldP spid="17" grpId="6" animBg="1"/>
      <p:bldP spid="17" grpId="7" animBg="1"/>
      <p:bldP spid="17" grpId="8" animBg="1"/>
      <p:bldP spid="17" grpId="9" animBg="1"/>
      <p:bldP spid="18" grpId="0" animBg="1"/>
      <p:bldP spid="18" grpId="1" animBg="1"/>
      <p:bldP spid="18" grpId="2" animBg="1"/>
      <p:bldP spid="18" grpId="3" animBg="1"/>
      <p:bldP spid="18" grpId="4" animBg="1"/>
      <p:bldP spid="18" grpId="5" animBg="1"/>
      <p:bldP spid="18" grpId="6" animBg="1"/>
      <p:bldP spid="18" grpId="7" animBg="1"/>
      <p:bldP spid="18" grpId="8" animBg="1"/>
      <p:bldP spid="18" grpId="9"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img.fotodom.ru/R030-1008.jpg?size=l"/>
          <p:cNvPicPr>
            <a:picLocks noChangeAspect="1" noChangeArrowheads="1"/>
          </p:cNvPicPr>
          <p:nvPr/>
        </p:nvPicPr>
        <p:blipFill>
          <a:blip r:embed="rId1" cstate="email"/>
          <a:srcRect/>
          <a:stretch>
            <a:fillRect/>
          </a:stretch>
        </p:blipFill>
        <p:spPr bwMode="auto">
          <a:xfrm>
            <a:off x="4499992" y="548680"/>
            <a:ext cx="4032448" cy="2808312"/>
          </a:xfrm>
          <a:prstGeom prst="rect">
            <a:avLst/>
          </a:prstGeom>
          <a:noFill/>
        </p:spPr>
      </p:pic>
      <p:pic>
        <p:nvPicPr>
          <p:cNvPr id="14338" name="Picture 2" descr="http://schimpfwort.narod.ru/badapest_0982.jpg"/>
          <p:cNvPicPr>
            <a:picLocks noChangeAspect="1" noChangeArrowheads="1"/>
          </p:cNvPicPr>
          <p:nvPr/>
        </p:nvPicPr>
        <p:blipFill>
          <a:blip r:embed="rId2" cstate="email"/>
          <a:srcRect/>
          <a:stretch>
            <a:fillRect/>
          </a:stretch>
        </p:blipFill>
        <p:spPr bwMode="auto">
          <a:xfrm>
            <a:off x="683568" y="548680"/>
            <a:ext cx="4104456" cy="5760640"/>
          </a:xfrm>
          <a:prstGeom prst="rect">
            <a:avLst/>
          </a:prstGeom>
          <a:noFill/>
        </p:spPr>
      </p:pic>
      <p:pic>
        <p:nvPicPr>
          <p:cNvPr id="14342" name="Picture 6" descr="http://d.topic.lt/FF/upload/post/201511/19/1742626/ja1.jpg"/>
          <p:cNvPicPr>
            <a:picLocks noChangeAspect="1" noChangeArrowheads="1"/>
          </p:cNvPicPr>
          <p:nvPr/>
        </p:nvPicPr>
        <p:blipFill>
          <a:blip r:embed="rId3" cstate="email"/>
          <a:srcRect/>
          <a:stretch>
            <a:fillRect/>
          </a:stretch>
        </p:blipFill>
        <p:spPr bwMode="auto">
          <a:xfrm>
            <a:off x="4788024" y="3573016"/>
            <a:ext cx="3744415" cy="2756306"/>
          </a:xfrm>
          <a:prstGeom prst="rect">
            <a:avLst/>
          </a:prstGeom>
          <a:noFill/>
        </p:spPr>
      </p:pic>
      <p:sp>
        <p:nvSpPr>
          <p:cNvPr id="13" name="Управляющая кнопка: далее 12">
            <a:hlinkClick r:id="rId4"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467544" y="1988840"/>
            <a:ext cx="3168352" cy="4104456"/>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anose="02020603050405020304" pitchFamily="18" charset="0"/>
                <a:cs typeface="Times New Roman" panose="02020603050405020304" pitchFamily="18" charset="0"/>
              </a:rPr>
              <a:t>Существует легенда о греческом изобретателе Дедале и его племяннике, очень талантливом юноше, который придумал гончарный круг, первую в мире пилу и то, что лежит в этом ящике. вала.</a:t>
            </a:r>
            <a:endParaRPr lang="ru-RU" sz="2400"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467544" y="1988840"/>
            <a:ext cx="3168352" cy="4104456"/>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anose="02020603050405020304" pitchFamily="18" charset="0"/>
                <a:cs typeface="Times New Roman" panose="02020603050405020304" pitchFamily="18" charset="0"/>
              </a:rPr>
              <a:t>Самый древний этот предмет пролежал в земле 2000 лет. </a:t>
            </a:r>
            <a:endParaRPr lang="ru-RU" sz="2400" dirty="0">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467544" y="1988840"/>
            <a:ext cx="3168352" cy="4104456"/>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anose="02020603050405020304" pitchFamily="18" charset="0"/>
                <a:cs typeface="Times New Roman" panose="02020603050405020304" pitchFamily="18" charset="0"/>
              </a:rPr>
              <a:t>Под пеплом Помпеи археологи обнаружили много таких предметов, изготовленных из бронзы. В нашей стране это впервые было обнаружено при раскопках в Нижнем Новгороде. </a:t>
            </a:r>
            <a:endParaRPr lang="ru-RU" sz="2400" dirty="0">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467544" y="1988840"/>
            <a:ext cx="3168352" cy="4104456"/>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anose="02020603050405020304" pitchFamily="18" charset="0"/>
                <a:cs typeface="Times New Roman" panose="02020603050405020304" pitchFamily="18" charset="0"/>
              </a:rPr>
              <a:t>За многие сотни лет конструкция этого предмета практически не изменилась; настолько была совершенна.  </a:t>
            </a:r>
            <a:endParaRPr lang="ru-RU" sz="2400" dirty="0">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467544" y="1988840"/>
            <a:ext cx="3168352" cy="4104456"/>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anose="02020603050405020304" pitchFamily="18" charset="0"/>
                <a:cs typeface="Times New Roman" panose="02020603050405020304" pitchFamily="18" charset="0"/>
              </a:rPr>
              <a:t>В Древней Греции умение пользоваться этим предметом считалось верхом совершенства, а умение решать задачи с его помощью – признаком высокого положения в обществе и большого ума</a:t>
            </a:r>
            <a:r>
              <a:rPr lang="ru-RU" sz="2400" dirty="0" smtClean="0">
                <a:solidFill>
                  <a:schemeClr val="tx1"/>
                </a:solidFill>
              </a:rPr>
              <a:t>. </a:t>
            </a:r>
            <a:endParaRPr lang="ru-RU" sz="24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7544" y="1988840"/>
            <a:ext cx="3168352" cy="4104456"/>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anose="02020603050405020304" pitchFamily="18" charset="0"/>
                <a:cs typeface="Times New Roman" panose="02020603050405020304" pitchFamily="18" charset="0"/>
              </a:rPr>
              <a:t>Этот предмет незаменим в архитектуре и строительстве</a:t>
            </a:r>
            <a:r>
              <a:rPr lang="ru-RU" sz="2400" dirty="0" smtClean="0">
                <a:solidFill>
                  <a:schemeClr val="tx1"/>
                </a:solidFill>
              </a:rPr>
              <a:t>. </a:t>
            </a:r>
            <a:endParaRPr lang="ru-RU" sz="2400" dirty="0">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467544" y="1988840"/>
            <a:ext cx="3168352" cy="4104456"/>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anose="02020603050405020304" pitchFamily="18" charset="0"/>
                <a:cs typeface="Times New Roman" panose="02020603050405020304" pitchFamily="18" charset="0"/>
              </a:rPr>
              <a:t>Писатель </a:t>
            </a:r>
            <a:r>
              <a:rPr lang="ru-RU" sz="2400" dirty="0" err="1" smtClean="0">
                <a:solidFill>
                  <a:schemeClr val="tx1"/>
                </a:solidFill>
                <a:latin typeface="Times New Roman" panose="02020603050405020304" pitchFamily="18" charset="0"/>
                <a:cs typeface="Times New Roman" panose="02020603050405020304" pitchFamily="18" charset="0"/>
              </a:rPr>
              <a:t>Ю.Олеша</a:t>
            </a:r>
            <a:r>
              <a:rPr lang="ru-RU" sz="2400" dirty="0" smtClean="0">
                <a:solidFill>
                  <a:schemeClr val="tx1"/>
                </a:solidFill>
                <a:latin typeface="Times New Roman" panose="02020603050405020304" pitchFamily="18" charset="0"/>
                <a:cs typeface="Times New Roman" panose="02020603050405020304" pitchFamily="18" charset="0"/>
              </a:rPr>
              <a:t> писал: «В бархатном ложе лежит, плотно сжав ноги, холодный и сверкающий. У него тяжелая голова. Я намереваюсь поднять его, он неожиданно раскрывается и производит укол в руку». </a:t>
            </a:r>
            <a:endParaRPr lang="ru-RU" sz="2400" dirty="0">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467544" y="1988840"/>
            <a:ext cx="3168352" cy="4104456"/>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anose="02020603050405020304" pitchFamily="18" charset="0"/>
                <a:cs typeface="Times New Roman" panose="02020603050405020304" pitchFamily="18" charset="0"/>
              </a:rPr>
              <a:t>Этот предмет необходим для перенесения размеров с одного чертежа на другой, для построения равных углов. </a:t>
            </a:r>
            <a:endParaRPr lang="ru-RU" sz="2400" dirty="0">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467544" y="1988840"/>
            <a:ext cx="3168352" cy="4104456"/>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dirty="0" smtClean="0">
                <a:solidFill>
                  <a:schemeClr val="tx1"/>
                </a:solidFill>
                <a:latin typeface="Times New Roman" panose="02020603050405020304" pitchFamily="18" charset="0"/>
                <a:cs typeface="Times New Roman" panose="02020603050405020304" pitchFamily="18" charset="0"/>
              </a:rPr>
              <a:t>Об этом предмете придумана загадка: «Сговорились две ноги делать дуги и круги» </a:t>
            </a:r>
            <a:endParaRPr lang="ru-RU" sz="2400" dirty="0" smtClean="0">
              <a:solidFill>
                <a:schemeClr val="tx1"/>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179512" y="0"/>
            <a:ext cx="2098104" cy="2168040"/>
            <a:chOff x="1499874" y="3875277"/>
            <a:chExt cx="2098104" cy="2168040"/>
          </a:xfrm>
        </p:grpSpPr>
        <p:pic>
          <p:nvPicPr>
            <p:cNvPr id="3" name="Picture 4" descr="http://cs9733.vk.me/u86285768/107903211/x_b90583b4.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rot="350164" flipH="1" flipV="1">
              <a:off x="1499874" y="3875277"/>
              <a:ext cx="2098104" cy="2168040"/>
            </a:xfrm>
            <a:prstGeom prst="rect">
              <a:avLst/>
            </a:prstGeom>
            <a:noFill/>
          </p:spPr>
        </p:pic>
        <p:sp>
          <p:nvSpPr>
            <p:cNvPr id="4" name="TextBox 3"/>
            <p:cNvSpPr txBox="1"/>
            <p:nvPr/>
          </p:nvSpPr>
          <p:spPr>
            <a:xfrm rot="358996">
              <a:off x="2026389" y="4390260"/>
              <a:ext cx="530915" cy="923330"/>
            </a:xfrm>
            <a:prstGeom prst="rect">
              <a:avLst/>
            </a:prstGeom>
            <a:noFill/>
          </p:spPr>
          <p:txBody>
            <a:bodyPr wrap="none" rtlCol="0">
              <a:spAutoFit/>
            </a:bodyPr>
            <a:lstStyle/>
            <a:p>
              <a:r>
                <a:rPr lang="ru-RU" sz="5400" b="1" dirty="0" smtClean="0">
                  <a:solidFill>
                    <a:schemeClr val="bg1"/>
                  </a:solidFill>
                  <a:latin typeface="Times New Roman" panose="02020603050405020304" pitchFamily="18" charset="0"/>
                  <a:cs typeface="Times New Roman" panose="02020603050405020304" pitchFamily="18" charset="0"/>
                </a:rPr>
                <a:t>3</a:t>
              </a:r>
              <a:endParaRPr lang="ru-RU" sz="5400" b="1" dirty="0">
                <a:solidFill>
                  <a:schemeClr val="bg1"/>
                </a:solidFill>
                <a:latin typeface="Times New Roman" panose="02020603050405020304" pitchFamily="18" charset="0"/>
                <a:cs typeface="Times New Roman" panose="02020603050405020304" pitchFamily="18" charset="0"/>
              </a:endParaRPr>
            </a:p>
          </p:txBody>
        </p:sp>
      </p:grpSp>
      <p:sp>
        <p:nvSpPr>
          <p:cNvPr id="7" name="Управляющая кнопка: далее 6">
            <a:hlinkClick r:id="rId2"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0418" name="Picture 2" descr="http://sarrest.ru/wp-content/uploads/2014/11/hOxyDEgg8f.jpg"/>
          <p:cNvPicPr>
            <a:picLocks noChangeAspect="1" noChangeArrowheads="1"/>
          </p:cNvPicPr>
          <p:nvPr/>
        </p:nvPicPr>
        <p:blipFill>
          <a:blip r:embed="rId3" cstate="email"/>
          <a:srcRect/>
          <a:stretch>
            <a:fillRect/>
          </a:stretch>
        </p:blipFill>
        <p:spPr bwMode="auto">
          <a:xfrm>
            <a:off x="3995936" y="1412776"/>
            <a:ext cx="4464496" cy="4058633"/>
          </a:xfrm>
          <a:prstGeom prst="rect">
            <a:avLst/>
          </a:prstGeom>
          <a:noFill/>
        </p:spPr>
      </p:pic>
      <p:sp>
        <p:nvSpPr>
          <p:cNvPr id="9" name="Управляющая кнопка: настраиваемая 8">
            <a:hlinkClick r:id="" action="ppaction://noaction" highlightClick="1"/>
          </p:cNvPr>
          <p:cNvSpPr/>
          <p:nvPr/>
        </p:nvSpPr>
        <p:spPr>
          <a:xfrm>
            <a:off x="3851920" y="4077072"/>
            <a:ext cx="1656184" cy="1440160"/>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20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0" name="Управляющая кнопка: настраиваемая 9">
            <a:hlinkClick r:id="" action="ppaction://noaction" highlightClick="1"/>
          </p:cNvPr>
          <p:cNvSpPr/>
          <p:nvPr/>
        </p:nvSpPr>
        <p:spPr>
          <a:xfrm>
            <a:off x="5436096" y="4077072"/>
            <a:ext cx="1656184" cy="1440160"/>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10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1" name="Управляющая кнопка: настраиваемая 10">
            <a:hlinkClick r:id="" action="ppaction://noaction" highlightClick="1"/>
          </p:cNvPr>
          <p:cNvSpPr/>
          <p:nvPr/>
        </p:nvSpPr>
        <p:spPr>
          <a:xfrm>
            <a:off x="7020272" y="4077072"/>
            <a:ext cx="1656184" cy="1440160"/>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2" name="Управляющая кнопка: настраиваемая 11">
            <a:hlinkClick r:id="" action="ppaction://noaction" highlightClick="1"/>
          </p:cNvPr>
          <p:cNvSpPr/>
          <p:nvPr/>
        </p:nvSpPr>
        <p:spPr>
          <a:xfrm>
            <a:off x="3851920" y="2636912"/>
            <a:ext cx="1656184" cy="1440160"/>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50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3" name="Управляющая кнопка: настраиваемая 12">
            <a:hlinkClick r:id="" action="ppaction://noaction" highlightClick="1"/>
          </p:cNvPr>
          <p:cNvSpPr/>
          <p:nvPr/>
        </p:nvSpPr>
        <p:spPr>
          <a:xfrm>
            <a:off x="3851920" y="1196752"/>
            <a:ext cx="1656184" cy="1440160"/>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80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4" name="Управляющая кнопка: настраиваемая 13">
            <a:hlinkClick r:id="" action="ppaction://noaction" highlightClick="1"/>
          </p:cNvPr>
          <p:cNvSpPr/>
          <p:nvPr/>
        </p:nvSpPr>
        <p:spPr>
          <a:xfrm>
            <a:off x="5436096" y="1196752"/>
            <a:ext cx="1656184" cy="1440160"/>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70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5" name="Управляющая кнопка: настраиваемая 14">
            <a:hlinkClick r:id="" action="ppaction://noaction" highlightClick="1"/>
          </p:cNvPr>
          <p:cNvSpPr/>
          <p:nvPr/>
        </p:nvSpPr>
        <p:spPr>
          <a:xfrm>
            <a:off x="7020272" y="1196752"/>
            <a:ext cx="1656184" cy="1440160"/>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60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6" name="Управляющая кнопка: настраиваемая 15">
            <a:hlinkClick r:id="" action="ppaction://noaction" highlightClick="1"/>
          </p:cNvPr>
          <p:cNvSpPr/>
          <p:nvPr/>
        </p:nvSpPr>
        <p:spPr>
          <a:xfrm>
            <a:off x="5436096" y="2636912"/>
            <a:ext cx="1656184" cy="1440160"/>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40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7" name="Управляющая кнопка: настраиваемая 16">
            <a:hlinkClick r:id="" action="ppaction://noaction" highlightClick="1"/>
          </p:cNvPr>
          <p:cNvSpPr/>
          <p:nvPr/>
        </p:nvSpPr>
        <p:spPr>
          <a:xfrm>
            <a:off x="7020272" y="2636912"/>
            <a:ext cx="1656184" cy="1440160"/>
          </a:xfrm>
          <a:prstGeom prst="actionButtonBlank">
            <a:avLst/>
          </a:prstGeom>
          <a:solidFill>
            <a:schemeClr val="tx1">
              <a:lumMod val="95000"/>
              <a:lumOff val="5000"/>
            </a:schemeClr>
          </a:solidFill>
          <a:ln w="76200">
            <a:solidFill>
              <a:srgbClr val="F2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DD1A5"/>
                </a:solidFill>
                <a:latin typeface="Times New Roman" panose="02020603050405020304" pitchFamily="18" charset="0"/>
                <a:cs typeface="Times New Roman" panose="02020603050405020304" pitchFamily="18" charset="0"/>
              </a:rPr>
              <a:t>30</a:t>
            </a:r>
            <a:endParaRPr lang="ru-RU" sz="4800" b="1" dirty="0">
              <a:solidFill>
                <a:srgbClr val="FDD1A5"/>
              </a:solidFill>
              <a:latin typeface="Times New Roman" panose="02020603050405020304" pitchFamily="18" charset="0"/>
              <a:cs typeface="Times New Roman" panose="02020603050405020304" pitchFamily="18" charset="0"/>
            </a:endParaRPr>
          </a:p>
        </p:txBody>
      </p:sp>
      <p:sp>
        <p:nvSpPr>
          <p:cNvPr id="18" name="Управляющая кнопка: настраиваемая 17">
            <a:hlinkClick r:id="" action="ppaction://noaction" highlightClick="1"/>
          </p:cNvPr>
          <p:cNvSpPr/>
          <p:nvPr/>
        </p:nvSpPr>
        <p:spPr>
          <a:xfrm>
            <a:off x="3131840" y="404664"/>
            <a:ext cx="3600400" cy="576064"/>
          </a:xfrm>
          <a:prstGeom prst="actionButtonBlank">
            <a:avLst/>
          </a:prstGeom>
          <a:solidFill>
            <a:srgbClr val="FFE7A3"/>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latin typeface="Times New Roman" panose="02020603050405020304" pitchFamily="18" charset="0"/>
                <a:cs typeface="Times New Roman" panose="02020603050405020304" pitchFamily="18" charset="0"/>
              </a:rPr>
              <a:t>Вопросы (9)</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6" name="Управляющая кнопка: настраиваемая 5">
            <a:hlinkClick r:id="" action="ppaction://hlinkshowjump?jump=nextslide" highlightClick="1"/>
          </p:cNvPr>
          <p:cNvSpPr/>
          <p:nvPr/>
        </p:nvSpPr>
        <p:spPr>
          <a:xfrm>
            <a:off x="3131840" y="5877272"/>
            <a:ext cx="3600400" cy="576064"/>
          </a:xfrm>
          <a:prstGeom prst="actionButtonBlank">
            <a:avLst/>
          </a:prstGeom>
          <a:solidFill>
            <a:srgbClr val="FFE7A3"/>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latin typeface="Times New Roman" panose="02020603050405020304" pitchFamily="18" charset="0"/>
                <a:cs typeface="Times New Roman" panose="02020603050405020304" pitchFamily="18" charset="0"/>
              </a:rPr>
              <a:t>Это интересно</a:t>
            </a:r>
            <a:endParaRPr lang="ru-RU" sz="32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afterEffect">
                                  <p:stCondLst>
                                    <p:cond delay="0"/>
                                  </p:stCondLst>
                                  <p:childTnLst>
                                    <p:anim calcmode="lin" valueType="num">
                                      <p:cBhvr>
                                        <p:cTn id="6" dur="1000"/>
                                        <p:tgtEl>
                                          <p:spTgt spid="11"/>
                                        </p:tgtEl>
                                        <p:attrNameLst>
                                          <p:attrName>ppt_w</p:attrName>
                                        </p:attrNameLst>
                                      </p:cBhvr>
                                      <p:tavLst>
                                        <p:tav tm="0">
                                          <p:val>
                                            <p:strVal val="ppt_w"/>
                                          </p:val>
                                        </p:tav>
                                        <p:tav tm="100000">
                                          <p:val>
                                            <p:fltVal val="0"/>
                                          </p:val>
                                        </p:tav>
                                      </p:tavLst>
                                    </p:anim>
                                    <p:anim calcmode="lin" valueType="num">
                                      <p:cBhvr>
                                        <p:cTn id="7" dur="1000"/>
                                        <p:tgtEl>
                                          <p:spTgt spid="11"/>
                                        </p:tgtEl>
                                        <p:attrNameLst>
                                          <p:attrName>ppt_h</p:attrName>
                                        </p:attrNameLst>
                                      </p:cBhvr>
                                      <p:tavLst>
                                        <p:tav tm="0">
                                          <p:val>
                                            <p:strVal val="ppt_h"/>
                                          </p:val>
                                        </p:tav>
                                        <p:tav tm="100000">
                                          <p:val>
                                            <p:strVal val="ppt_h"/>
                                          </p:val>
                                        </p:tav>
                                      </p:tavLst>
                                    </p:anim>
                                    <p:set>
                                      <p:cBhvr>
                                        <p:cTn id="8" dur="1" fill="hold">
                                          <p:stCondLst>
                                            <p:cond delay="999"/>
                                          </p:stCondLst>
                                        </p:cTn>
                                        <p:tgtEl>
                                          <p:spTgt spid="11"/>
                                        </p:tgtEl>
                                        <p:attrNameLst>
                                          <p:attrName>style.visibility</p:attrName>
                                        </p:attrNameLst>
                                      </p:cBhvr>
                                      <p:to>
                                        <p:strVal val="hidden"/>
                                      </p:to>
                                    </p:set>
                                  </p:childTnLst>
                                </p:cTn>
                              </p:par>
                              <p:par>
                                <p:cTn id="9" presetID="17" presetClass="exit" presetSubtype="10" fill="hold" grpId="1" nodeType="withEffect">
                                  <p:stCondLst>
                                    <p:cond delay="0"/>
                                  </p:stCondLst>
                                  <p:childTnLst>
                                    <p:anim calcmode="lin" valueType="num">
                                      <p:cBhvr>
                                        <p:cTn id="10" dur="1000"/>
                                        <p:tgtEl>
                                          <p:spTgt spid="13">
                                            <p:txEl>
                                              <p:pRg st="0" end="0"/>
                                            </p:txEl>
                                          </p:spTgt>
                                        </p:tgtEl>
                                        <p:attrNameLst>
                                          <p:attrName>ppt_w</p:attrName>
                                        </p:attrNameLst>
                                      </p:cBhvr>
                                      <p:tavLst>
                                        <p:tav tm="0">
                                          <p:val>
                                            <p:strVal val="ppt_w"/>
                                          </p:val>
                                        </p:tav>
                                        <p:tav tm="100000">
                                          <p:val>
                                            <p:fltVal val="0"/>
                                          </p:val>
                                        </p:tav>
                                      </p:tavLst>
                                    </p:anim>
                                    <p:anim calcmode="lin" valueType="num">
                                      <p:cBhvr>
                                        <p:cTn id="11" dur="1000"/>
                                        <p:tgtEl>
                                          <p:spTgt spid="13">
                                            <p:txEl>
                                              <p:pRg st="0" end="0"/>
                                            </p:txEl>
                                          </p:spTgt>
                                        </p:tgtEl>
                                        <p:attrNameLst>
                                          <p:attrName>ppt_h</p:attrName>
                                        </p:attrNameLst>
                                      </p:cBhvr>
                                      <p:tavLst>
                                        <p:tav tm="0">
                                          <p:val>
                                            <p:strVal val="ppt_h"/>
                                          </p:val>
                                        </p:tav>
                                        <p:tav tm="100000">
                                          <p:val>
                                            <p:strVal val="ppt_h"/>
                                          </p:val>
                                        </p:tav>
                                      </p:tavLst>
                                    </p:anim>
                                    <p:set>
                                      <p:cBhvr>
                                        <p:cTn id="12" dur="1" fill="hold">
                                          <p:stCondLst>
                                            <p:cond delay="999"/>
                                          </p:stCondLst>
                                        </p:cTn>
                                        <p:tgtEl>
                                          <p:spTgt spid="13">
                                            <p:txEl>
                                              <p:pRg st="0" end="0"/>
                                            </p:txEl>
                                          </p:spTgt>
                                        </p:tgtEl>
                                        <p:attrNameLst>
                                          <p:attrName>style.visibility</p:attrName>
                                        </p:attrNameLst>
                                      </p:cBhvr>
                                      <p:to>
                                        <p:strVal val="hidden"/>
                                      </p:to>
                                    </p:set>
                                  </p:childTnLst>
                                </p:cTn>
                              </p:par>
                              <p:par>
                                <p:cTn id="13" presetID="17" presetClass="exit" presetSubtype="10" fill="hold" grpId="1" nodeType="withEffect">
                                  <p:stCondLst>
                                    <p:cond delay="0"/>
                                  </p:stCondLst>
                                  <p:childTnLst>
                                    <p:anim calcmode="lin" valueType="num">
                                      <p:cBhvr>
                                        <p:cTn id="14" dur="1000"/>
                                        <p:tgtEl>
                                          <p:spTgt spid="13">
                                            <p:bg/>
                                          </p:spTgt>
                                        </p:tgtEl>
                                        <p:attrNameLst>
                                          <p:attrName>ppt_w</p:attrName>
                                        </p:attrNameLst>
                                      </p:cBhvr>
                                      <p:tavLst>
                                        <p:tav tm="0">
                                          <p:val>
                                            <p:strVal val="ppt_w"/>
                                          </p:val>
                                        </p:tav>
                                        <p:tav tm="100000">
                                          <p:val>
                                            <p:fltVal val="0"/>
                                          </p:val>
                                        </p:tav>
                                      </p:tavLst>
                                    </p:anim>
                                    <p:anim calcmode="lin" valueType="num">
                                      <p:cBhvr>
                                        <p:cTn id="15" dur="1000"/>
                                        <p:tgtEl>
                                          <p:spTgt spid="13">
                                            <p:bg/>
                                          </p:spTgt>
                                        </p:tgtEl>
                                        <p:attrNameLst>
                                          <p:attrName>ppt_h</p:attrName>
                                        </p:attrNameLst>
                                      </p:cBhvr>
                                      <p:tavLst>
                                        <p:tav tm="0">
                                          <p:val>
                                            <p:strVal val="ppt_h"/>
                                          </p:val>
                                        </p:tav>
                                        <p:tav tm="100000">
                                          <p:val>
                                            <p:strVal val="ppt_h"/>
                                          </p:val>
                                        </p:tav>
                                      </p:tavLst>
                                    </p:anim>
                                    <p:set>
                                      <p:cBhvr>
                                        <p:cTn id="16" dur="1" fill="hold">
                                          <p:stCondLst>
                                            <p:cond delay="999"/>
                                          </p:stCondLst>
                                        </p:cTn>
                                        <p:tgtEl>
                                          <p:spTgt spid="13">
                                            <p:bg/>
                                          </p:spTgt>
                                        </p:tgtEl>
                                        <p:attrNameLst>
                                          <p:attrName>style.visibility</p:attrName>
                                        </p:attrNameLst>
                                      </p:cBhvr>
                                      <p:to>
                                        <p:strVal val="hidden"/>
                                      </p:to>
                                    </p:set>
                                  </p:childTnLst>
                                </p:cTn>
                              </p:par>
                              <p:par>
                                <p:cTn id="17" presetID="17" presetClass="exit" presetSubtype="10" fill="hold" grpId="0" nodeType="withEffect">
                                  <p:stCondLst>
                                    <p:cond delay="0"/>
                                  </p:stCondLst>
                                  <p:childTnLst>
                                    <p:anim calcmode="lin" valueType="num">
                                      <p:cBhvr>
                                        <p:cTn id="18" dur="1000"/>
                                        <p:tgtEl>
                                          <p:spTgt spid="10"/>
                                        </p:tgtEl>
                                        <p:attrNameLst>
                                          <p:attrName>ppt_w</p:attrName>
                                        </p:attrNameLst>
                                      </p:cBhvr>
                                      <p:tavLst>
                                        <p:tav tm="0">
                                          <p:val>
                                            <p:strVal val="ppt_w"/>
                                          </p:val>
                                        </p:tav>
                                        <p:tav tm="100000">
                                          <p:val>
                                            <p:fltVal val="0"/>
                                          </p:val>
                                        </p:tav>
                                      </p:tavLst>
                                    </p:anim>
                                    <p:anim calcmode="lin" valueType="num">
                                      <p:cBhvr>
                                        <p:cTn id="19" dur="1000"/>
                                        <p:tgtEl>
                                          <p:spTgt spid="10"/>
                                        </p:tgtEl>
                                        <p:attrNameLst>
                                          <p:attrName>ppt_h</p:attrName>
                                        </p:attrNameLst>
                                      </p:cBhvr>
                                      <p:tavLst>
                                        <p:tav tm="0">
                                          <p:val>
                                            <p:strVal val="ppt_h"/>
                                          </p:val>
                                        </p:tav>
                                        <p:tav tm="100000">
                                          <p:val>
                                            <p:strVal val="ppt_h"/>
                                          </p:val>
                                        </p:tav>
                                      </p:tavLst>
                                    </p:anim>
                                    <p:set>
                                      <p:cBhvr>
                                        <p:cTn id="20" dur="1" fill="hold">
                                          <p:stCondLst>
                                            <p:cond delay="999"/>
                                          </p:stCondLst>
                                        </p:cTn>
                                        <p:tgtEl>
                                          <p:spTgt spid="10"/>
                                        </p:tgtEl>
                                        <p:attrNameLst>
                                          <p:attrName>style.visibility</p:attrName>
                                        </p:attrNameLst>
                                      </p:cBhvr>
                                      <p:to>
                                        <p:strVal val="hidden"/>
                                      </p:to>
                                    </p:set>
                                  </p:childTnLst>
                                </p:cTn>
                              </p:par>
                              <p:par>
                                <p:cTn id="21" presetID="17" presetClass="exit" presetSubtype="10" fill="hold" grpId="0" nodeType="withEffect">
                                  <p:stCondLst>
                                    <p:cond delay="0"/>
                                  </p:stCondLst>
                                  <p:childTnLst>
                                    <p:anim calcmode="lin" valueType="num">
                                      <p:cBhvr>
                                        <p:cTn id="22" dur="1000"/>
                                        <p:tgtEl>
                                          <p:spTgt spid="9"/>
                                        </p:tgtEl>
                                        <p:attrNameLst>
                                          <p:attrName>ppt_w</p:attrName>
                                        </p:attrNameLst>
                                      </p:cBhvr>
                                      <p:tavLst>
                                        <p:tav tm="0">
                                          <p:val>
                                            <p:strVal val="ppt_w"/>
                                          </p:val>
                                        </p:tav>
                                        <p:tav tm="100000">
                                          <p:val>
                                            <p:fltVal val="0"/>
                                          </p:val>
                                        </p:tav>
                                      </p:tavLst>
                                    </p:anim>
                                    <p:anim calcmode="lin" valueType="num">
                                      <p:cBhvr>
                                        <p:cTn id="23" dur="1000"/>
                                        <p:tgtEl>
                                          <p:spTgt spid="9"/>
                                        </p:tgtEl>
                                        <p:attrNameLst>
                                          <p:attrName>ppt_h</p:attrName>
                                        </p:attrNameLst>
                                      </p:cBhvr>
                                      <p:tavLst>
                                        <p:tav tm="0">
                                          <p:val>
                                            <p:strVal val="ppt_h"/>
                                          </p:val>
                                        </p:tav>
                                        <p:tav tm="100000">
                                          <p:val>
                                            <p:strVal val="ppt_h"/>
                                          </p:val>
                                        </p:tav>
                                      </p:tavLst>
                                    </p:anim>
                                    <p:set>
                                      <p:cBhvr>
                                        <p:cTn id="24" dur="1" fill="hold">
                                          <p:stCondLst>
                                            <p:cond delay="999"/>
                                          </p:stCondLst>
                                        </p:cTn>
                                        <p:tgtEl>
                                          <p:spTgt spid="9"/>
                                        </p:tgtEl>
                                        <p:attrNameLst>
                                          <p:attrName>style.visibility</p:attrName>
                                        </p:attrNameLst>
                                      </p:cBhvr>
                                      <p:to>
                                        <p:strVal val="hidden"/>
                                      </p:to>
                                    </p:set>
                                  </p:childTnLst>
                                </p:cTn>
                              </p:par>
                              <p:par>
                                <p:cTn id="25" presetID="17" presetClass="exit" presetSubtype="10" fill="hold" grpId="0" nodeType="withEffect">
                                  <p:stCondLst>
                                    <p:cond delay="0"/>
                                  </p:stCondLst>
                                  <p:childTnLst>
                                    <p:anim calcmode="lin" valueType="num">
                                      <p:cBhvr>
                                        <p:cTn id="26" dur="1000"/>
                                        <p:tgtEl>
                                          <p:spTgt spid="17"/>
                                        </p:tgtEl>
                                        <p:attrNameLst>
                                          <p:attrName>ppt_w</p:attrName>
                                        </p:attrNameLst>
                                      </p:cBhvr>
                                      <p:tavLst>
                                        <p:tav tm="0">
                                          <p:val>
                                            <p:strVal val="ppt_w"/>
                                          </p:val>
                                        </p:tav>
                                        <p:tav tm="100000">
                                          <p:val>
                                            <p:fltVal val="0"/>
                                          </p:val>
                                        </p:tav>
                                      </p:tavLst>
                                    </p:anim>
                                    <p:anim calcmode="lin" valueType="num">
                                      <p:cBhvr>
                                        <p:cTn id="27" dur="1000"/>
                                        <p:tgtEl>
                                          <p:spTgt spid="17"/>
                                        </p:tgtEl>
                                        <p:attrNameLst>
                                          <p:attrName>ppt_h</p:attrName>
                                        </p:attrNameLst>
                                      </p:cBhvr>
                                      <p:tavLst>
                                        <p:tav tm="0">
                                          <p:val>
                                            <p:strVal val="ppt_h"/>
                                          </p:val>
                                        </p:tav>
                                        <p:tav tm="100000">
                                          <p:val>
                                            <p:strVal val="ppt_h"/>
                                          </p:val>
                                        </p:tav>
                                      </p:tavLst>
                                    </p:anim>
                                    <p:set>
                                      <p:cBhvr>
                                        <p:cTn id="28" dur="1" fill="hold">
                                          <p:stCondLst>
                                            <p:cond delay="999"/>
                                          </p:stCondLst>
                                        </p:cTn>
                                        <p:tgtEl>
                                          <p:spTgt spid="17"/>
                                        </p:tgtEl>
                                        <p:attrNameLst>
                                          <p:attrName>style.visibility</p:attrName>
                                        </p:attrNameLst>
                                      </p:cBhvr>
                                      <p:to>
                                        <p:strVal val="hidden"/>
                                      </p:to>
                                    </p:set>
                                  </p:childTnLst>
                                </p:cTn>
                              </p:par>
                              <p:par>
                                <p:cTn id="29" presetID="17" presetClass="exit" presetSubtype="10" fill="hold" grpId="0" nodeType="withEffect">
                                  <p:stCondLst>
                                    <p:cond delay="0"/>
                                  </p:stCondLst>
                                  <p:childTnLst>
                                    <p:anim calcmode="lin" valueType="num">
                                      <p:cBhvr>
                                        <p:cTn id="30" dur="1000"/>
                                        <p:tgtEl>
                                          <p:spTgt spid="16"/>
                                        </p:tgtEl>
                                        <p:attrNameLst>
                                          <p:attrName>ppt_w</p:attrName>
                                        </p:attrNameLst>
                                      </p:cBhvr>
                                      <p:tavLst>
                                        <p:tav tm="0">
                                          <p:val>
                                            <p:strVal val="ppt_w"/>
                                          </p:val>
                                        </p:tav>
                                        <p:tav tm="100000">
                                          <p:val>
                                            <p:fltVal val="0"/>
                                          </p:val>
                                        </p:tav>
                                      </p:tavLst>
                                    </p:anim>
                                    <p:anim calcmode="lin" valueType="num">
                                      <p:cBhvr>
                                        <p:cTn id="31" dur="1000"/>
                                        <p:tgtEl>
                                          <p:spTgt spid="16"/>
                                        </p:tgtEl>
                                        <p:attrNameLst>
                                          <p:attrName>ppt_h</p:attrName>
                                        </p:attrNameLst>
                                      </p:cBhvr>
                                      <p:tavLst>
                                        <p:tav tm="0">
                                          <p:val>
                                            <p:strVal val="ppt_h"/>
                                          </p:val>
                                        </p:tav>
                                        <p:tav tm="100000">
                                          <p:val>
                                            <p:strVal val="ppt_h"/>
                                          </p:val>
                                        </p:tav>
                                      </p:tavLst>
                                    </p:anim>
                                    <p:set>
                                      <p:cBhvr>
                                        <p:cTn id="32" dur="1" fill="hold">
                                          <p:stCondLst>
                                            <p:cond delay="999"/>
                                          </p:stCondLst>
                                        </p:cTn>
                                        <p:tgtEl>
                                          <p:spTgt spid="16"/>
                                        </p:tgtEl>
                                        <p:attrNameLst>
                                          <p:attrName>style.visibility</p:attrName>
                                        </p:attrNameLst>
                                      </p:cBhvr>
                                      <p:to>
                                        <p:strVal val="hidden"/>
                                      </p:to>
                                    </p:set>
                                  </p:childTnLst>
                                </p:cTn>
                              </p:par>
                              <p:par>
                                <p:cTn id="33" presetID="17" presetClass="exit" presetSubtype="10" fill="hold" grpId="0" nodeType="withEffect">
                                  <p:stCondLst>
                                    <p:cond delay="0"/>
                                  </p:stCondLst>
                                  <p:childTnLst>
                                    <p:anim calcmode="lin" valueType="num">
                                      <p:cBhvr>
                                        <p:cTn id="34" dur="1000"/>
                                        <p:tgtEl>
                                          <p:spTgt spid="12"/>
                                        </p:tgtEl>
                                        <p:attrNameLst>
                                          <p:attrName>ppt_w</p:attrName>
                                        </p:attrNameLst>
                                      </p:cBhvr>
                                      <p:tavLst>
                                        <p:tav tm="0">
                                          <p:val>
                                            <p:strVal val="ppt_w"/>
                                          </p:val>
                                        </p:tav>
                                        <p:tav tm="100000">
                                          <p:val>
                                            <p:fltVal val="0"/>
                                          </p:val>
                                        </p:tav>
                                      </p:tavLst>
                                    </p:anim>
                                    <p:anim calcmode="lin" valueType="num">
                                      <p:cBhvr>
                                        <p:cTn id="35" dur="1000"/>
                                        <p:tgtEl>
                                          <p:spTgt spid="12"/>
                                        </p:tgtEl>
                                        <p:attrNameLst>
                                          <p:attrName>ppt_h</p:attrName>
                                        </p:attrNameLst>
                                      </p:cBhvr>
                                      <p:tavLst>
                                        <p:tav tm="0">
                                          <p:val>
                                            <p:strVal val="ppt_h"/>
                                          </p:val>
                                        </p:tav>
                                        <p:tav tm="100000">
                                          <p:val>
                                            <p:strVal val="ppt_h"/>
                                          </p:val>
                                        </p:tav>
                                      </p:tavLst>
                                    </p:anim>
                                    <p:set>
                                      <p:cBhvr>
                                        <p:cTn id="36" dur="1" fill="hold">
                                          <p:stCondLst>
                                            <p:cond delay="999"/>
                                          </p:stCondLst>
                                        </p:cTn>
                                        <p:tgtEl>
                                          <p:spTgt spid="12"/>
                                        </p:tgtEl>
                                        <p:attrNameLst>
                                          <p:attrName>style.visibility</p:attrName>
                                        </p:attrNameLst>
                                      </p:cBhvr>
                                      <p:to>
                                        <p:strVal val="hidden"/>
                                      </p:to>
                                    </p:set>
                                  </p:childTnLst>
                                </p:cTn>
                              </p:par>
                              <p:par>
                                <p:cTn id="37" presetID="17" presetClass="exit" presetSubtype="10" fill="hold" grpId="0" nodeType="withEffect">
                                  <p:stCondLst>
                                    <p:cond delay="0"/>
                                  </p:stCondLst>
                                  <p:childTnLst>
                                    <p:anim calcmode="lin" valueType="num">
                                      <p:cBhvr>
                                        <p:cTn id="38" dur="1000"/>
                                        <p:tgtEl>
                                          <p:spTgt spid="15"/>
                                        </p:tgtEl>
                                        <p:attrNameLst>
                                          <p:attrName>ppt_w</p:attrName>
                                        </p:attrNameLst>
                                      </p:cBhvr>
                                      <p:tavLst>
                                        <p:tav tm="0">
                                          <p:val>
                                            <p:strVal val="ppt_w"/>
                                          </p:val>
                                        </p:tav>
                                        <p:tav tm="100000">
                                          <p:val>
                                            <p:fltVal val="0"/>
                                          </p:val>
                                        </p:tav>
                                      </p:tavLst>
                                    </p:anim>
                                    <p:anim calcmode="lin" valueType="num">
                                      <p:cBhvr>
                                        <p:cTn id="39" dur="1000"/>
                                        <p:tgtEl>
                                          <p:spTgt spid="15"/>
                                        </p:tgtEl>
                                        <p:attrNameLst>
                                          <p:attrName>ppt_h</p:attrName>
                                        </p:attrNameLst>
                                      </p:cBhvr>
                                      <p:tavLst>
                                        <p:tav tm="0">
                                          <p:val>
                                            <p:strVal val="ppt_h"/>
                                          </p:val>
                                        </p:tav>
                                        <p:tav tm="100000">
                                          <p:val>
                                            <p:strVal val="ppt_h"/>
                                          </p:val>
                                        </p:tav>
                                      </p:tavLst>
                                    </p:anim>
                                    <p:set>
                                      <p:cBhvr>
                                        <p:cTn id="40" dur="1" fill="hold">
                                          <p:stCondLst>
                                            <p:cond delay="999"/>
                                          </p:stCondLst>
                                        </p:cTn>
                                        <p:tgtEl>
                                          <p:spTgt spid="15"/>
                                        </p:tgtEl>
                                        <p:attrNameLst>
                                          <p:attrName>style.visibility</p:attrName>
                                        </p:attrNameLst>
                                      </p:cBhvr>
                                      <p:to>
                                        <p:strVal val="hidden"/>
                                      </p:to>
                                    </p:set>
                                  </p:childTnLst>
                                </p:cTn>
                              </p:par>
                              <p:par>
                                <p:cTn id="41" presetID="17" presetClass="exit" presetSubtype="10" fill="hold" grpId="0" nodeType="withEffect">
                                  <p:stCondLst>
                                    <p:cond delay="0"/>
                                  </p:stCondLst>
                                  <p:childTnLst>
                                    <p:anim calcmode="lin" valueType="num">
                                      <p:cBhvr>
                                        <p:cTn id="42" dur="1000"/>
                                        <p:tgtEl>
                                          <p:spTgt spid="14"/>
                                        </p:tgtEl>
                                        <p:attrNameLst>
                                          <p:attrName>ppt_w</p:attrName>
                                        </p:attrNameLst>
                                      </p:cBhvr>
                                      <p:tavLst>
                                        <p:tav tm="0">
                                          <p:val>
                                            <p:strVal val="ppt_w"/>
                                          </p:val>
                                        </p:tav>
                                        <p:tav tm="100000">
                                          <p:val>
                                            <p:fltVal val="0"/>
                                          </p:val>
                                        </p:tav>
                                      </p:tavLst>
                                    </p:anim>
                                    <p:anim calcmode="lin" valueType="num">
                                      <p:cBhvr>
                                        <p:cTn id="43" dur="1000"/>
                                        <p:tgtEl>
                                          <p:spTgt spid="14"/>
                                        </p:tgtEl>
                                        <p:attrNameLst>
                                          <p:attrName>ppt_h</p:attrName>
                                        </p:attrNameLst>
                                      </p:cBhvr>
                                      <p:tavLst>
                                        <p:tav tm="0">
                                          <p:val>
                                            <p:strVal val="ppt_h"/>
                                          </p:val>
                                        </p:tav>
                                        <p:tav tm="100000">
                                          <p:val>
                                            <p:strVal val="ppt_h"/>
                                          </p:val>
                                        </p:tav>
                                      </p:tavLst>
                                    </p:anim>
                                    <p:set>
                                      <p:cBhvr>
                                        <p:cTn id="44"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5" restart="whenNotActive" fill="hold" evtFilter="cancelBubble" nodeType="interactiveSeq">
                <p:stCondLst>
                  <p:cond evt="onClick" delay="0">
                    <p:tgtEl>
                      <p:spTgt spid="10"/>
                    </p:tgtEl>
                  </p:cond>
                </p:stCondLst>
                <p:endSync evt="end" delay="0">
                  <p:rtn val="all"/>
                </p:endSync>
                <p:childTnLst>
                  <p:par>
                    <p:cTn id="46" fill="hold">
                      <p:stCondLst>
                        <p:cond delay="0"/>
                      </p:stCondLst>
                      <p:childTnLst>
                        <p:par>
                          <p:cTn id="47" fill="hold">
                            <p:stCondLst>
                              <p:cond delay="0"/>
                            </p:stCondLst>
                            <p:childTnLst>
                              <p:par>
                                <p:cTn id="48" presetID="0" presetClass="path" presetSubtype="0" accel="50000" decel="50000" fill="hold" grpId="1" nodeType="afterEffect">
                                  <p:stCondLst>
                                    <p:cond delay="0"/>
                                  </p:stCondLst>
                                  <p:childTnLst>
                                    <p:animMotion origin="layout" path="M 0 -3.7037E-6 L -0.42917 -0.1574 " pathEditMode="relative" rAng="0" ptsTypes="AA">
                                      <p:cBhvr>
                                        <p:cTn id="49" dur="2000" fill="hold"/>
                                        <p:tgtEl>
                                          <p:spTgt spid="10"/>
                                        </p:tgtEl>
                                        <p:attrNameLst>
                                          <p:attrName>ppt_x</p:attrName>
                                          <p:attrName>ppt_y</p:attrName>
                                        </p:attrNameLst>
                                      </p:cBhvr>
                                      <p:rCtr x="-215" y="-79"/>
                                    </p:animMotion>
                                  </p:childTnLst>
                                </p:cTn>
                              </p:par>
                              <p:par>
                                <p:cTn id="50" presetID="17" presetClass="exit" presetSubtype="10" fill="hold" grpId="2" nodeType="withEffect">
                                  <p:stCondLst>
                                    <p:cond delay="0"/>
                                  </p:stCondLst>
                                  <p:childTnLst>
                                    <p:anim calcmode="lin" valueType="num">
                                      <p:cBhvr>
                                        <p:cTn id="51" dur="1000"/>
                                        <p:tgtEl>
                                          <p:spTgt spid="13">
                                            <p:txEl>
                                              <p:pRg st="0" end="0"/>
                                            </p:txEl>
                                          </p:spTgt>
                                        </p:tgtEl>
                                        <p:attrNameLst>
                                          <p:attrName>ppt_w</p:attrName>
                                        </p:attrNameLst>
                                      </p:cBhvr>
                                      <p:tavLst>
                                        <p:tav tm="0">
                                          <p:val>
                                            <p:strVal val="ppt_w"/>
                                          </p:val>
                                        </p:tav>
                                        <p:tav tm="100000">
                                          <p:val>
                                            <p:fltVal val="0"/>
                                          </p:val>
                                        </p:tav>
                                      </p:tavLst>
                                    </p:anim>
                                    <p:anim calcmode="lin" valueType="num">
                                      <p:cBhvr>
                                        <p:cTn id="52" dur="1000"/>
                                        <p:tgtEl>
                                          <p:spTgt spid="13">
                                            <p:txEl>
                                              <p:pRg st="0" end="0"/>
                                            </p:txEl>
                                          </p:spTgt>
                                        </p:tgtEl>
                                        <p:attrNameLst>
                                          <p:attrName>ppt_h</p:attrName>
                                        </p:attrNameLst>
                                      </p:cBhvr>
                                      <p:tavLst>
                                        <p:tav tm="0">
                                          <p:val>
                                            <p:strVal val="ppt_h"/>
                                          </p:val>
                                        </p:tav>
                                        <p:tav tm="100000">
                                          <p:val>
                                            <p:strVal val="ppt_h"/>
                                          </p:val>
                                        </p:tav>
                                      </p:tavLst>
                                    </p:anim>
                                    <p:set>
                                      <p:cBhvr>
                                        <p:cTn id="53" dur="1" fill="hold">
                                          <p:stCondLst>
                                            <p:cond delay="999"/>
                                          </p:stCondLst>
                                        </p:cTn>
                                        <p:tgtEl>
                                          <p:spTgt spid="13">
                                            <p:txEl>
                                              <p:pRg st="0" end="0"/>
                                            </p:txEl>
                                          </p:spTgt>
                                        </p:tgtEl>
                                        <p:attrNameLst>
                                          <p:attrName>style.visibility</p:attrName>
                                        </p:attrNameLst>
                                      </p:cBhvr>
                                      <p:to>
                                        <p:strVal val="hidden"/>
                                      </p:to>
                                    </p:set>
                                  </p:childTnLst>
                                </p:cTn>
                              </p:par>
                              <p:par>
                                <p:cTn id="54" presetID="17" presetClass="exit" presetSubtype="10" fill="hold" grpId="2" nodeType="withEffect">
                                  <p:stCondLst>
                                    <p:cond delay="0"/>
                                  </p:stCondLst>
                                  <p:childTnLst>
                                    <p:anim calcmode="lin" valueType="num">
                                      <p:cBhvr>
                                        <p:cTn id="55" dur="1000"/>
                                        <p:tgtEl>
                                          <p:spTgt spid="13">
                                            <p:bg/>
                                          </p:spTgt>
                                        </p:tgtEl>
                                        <p:attrNameLst>
                                          <p:attrName>ppt_w</p:attrName>
                                        </p:attrNameLst>
                                      </p:cBhvr>
                                      <p:tavLst>
                                        <p:tav tm="0">
                                          <p:val>
                                            <p:strVal val="ppt_w"/>
                                          </p:val>
                                        </p:tav>
                                        <p:tav tm="100000">
                                          <p:val>
                                            <p:fltVal val="0"/>
                                          </p:val>
                                        </p:tav>
                                      </p:tavLst>
                                    </p:anim>
                                    <p:anim calcmode="lin" valueType="num">
                                      <p:cBhvr>
                                        <p:cTn id="56" dur="1000"/>
                                        <p:tgtEl>
                                          <p:spTgt spid="13">
                                            <p:bg/>
                                          </p:spTgt>
                                        </p:tgtEl>
                                        <p:attrNameLst>
                                          <p:attrName>ppt_h</p:attrName>
                                        </p:attrNameLst>
                                      </p:cBhvr>
                                      <p:tavLst>
                                        <p:tav tm="0">
                                          <p:val>
                                            <p:strVal val="ppt_h"/>
                                          </p:val>
                                        </p:tav>
                                        <p:tav tm="100000">
                                          <p:val>
                                            <p:strVal val="ppt_h"/>
                                          </p:val>
                                        </p:tav>
                                      </p:tavLst>
                                    </p:anim>
                                    <p:set>
                                      <p:cBhvr>
                                        <p:cTn id="57" dur="1" fill="hold">
                                          <p:stCondLst>
                                            <p:cond delay="999"/>
                                          </p:stCondLst>
                                        </p:cTn>
                                        <p:tgtEl>
                                          <p:spTgt spid="13">
                                            <p:bg/>
                                          </p:spTgt>
                                        </p:tgtEl>
                                        <p:attrNameLst>
                                          <p:attrName>style.visibility</p:attrName>
                                        </p:attrNameLst>
                                      </p:cBhvr>
                                      <p:to>
                                        <p:strVal val="hidden"/>
                                      </p:to>
                                    </p:set>
                                  </p:childTnLst>
                                </p:cTn>
                              </p:par>
                              <p:par>
                                <p:cTn id="58" presetID="17" presetClass="exit" presetSubtype="10" fill="hold" grpId="1" nodeType="withEffect">
                                  <p:stCondLst>
                                    <p:cond delay="0"/>
                                  </p:stCondLst>
                                  <p:childTnLst>
                                    <p:anim calcmode="lin" valueType="num">
                                      <p:cBhvr>
                                        <p:cTn id="59" dur="1000"/>
                                        <p:tgtEl>
                                          <p:spTgt spid="16"/>
                                        </p:tgtEl>
                                        <p:attrNameLst>
                                          <p:attrName>ppt_w</p:attrName>
                                        </p:attrNameLst>
                                      </p:cBhvr>
                                      <p:tavLst>
                                        <p:tav tm="0">
                                          <p:val>
                                            <p:strVal val="ppt_w"/>
                                          </p:val>
                                        </p:tav>
                                        <p:tav tm="100000">
                                          <p:val>
                                            <p:fltVal val="0"/>
                                          </p:val>
                                        </p:tav>
                                      </p:tavLst>
                                    </p:anim>
                                    <p:anim calcmode="lin" valueType="num">
                                      <p:cBhvr>
                                        <p:cTn id="60" dur="1000"/>
                                        <p:tgtEl>
                                          <p:spTgt spid="16"/>
                                        </p:tgtEl>
                                        <p:attrNameLst>
                                          <p:attrName>ppt_h</p:attrName>
                                        </p:attrNameLst>
                                      </p:cBhvr>
                                      <p:tavLst>
                                        <p:tav tm="0">
                                          <p:val>
                                            <p:strVal val="ppt_h"/>
                                          </p:val>
                                        </p:tav>
                                        <p:tav tm="100000">
                                          <p:val>
                                            <p:strVal val="ppt_h"/>
                                          </p:val>
                                        </p:tav>
                                      </p:tavLst>
                                    </p:anim>
                                    <p:set>
                                      <p:cBhvr>
                                        <p:cTn id="61" dur="1" fill="hold">
                                          <p:stCondLst>
                                            <p:cond delay="999"/>
                                          </p:stCondLst>
                                        </p:cTn>
                                        <p:tgtEl>
                                          <p:spTgt spid="16"/>
                                        </p:tgtEl>
                                        <p:attrNameLst>
                                          <p:attrName>style.visibility</p:attrName>
                                        </p:attrNameLst>
                                      </p:cBhvr>
                                      <p:to>
                                        <p:strVal val="hidden"/>
                                      </p:to>
                                    </p:set>
                                  </p:childTnLst>
                                </p:cTn>
                              </p:par>
                              <p:par>
                                <p:cTn id="62" presetID="17" presetClass="exit" presetSubtype="10" fill="hold" grpId="1" nodeType="withEffect">
                                  <p:stCondLst>
                                    <p:cond delay="0"/>
                                  </p:stCondLst>
                                  <p:childTnLst>
                                    <p:anim calcmode="lin" valueType="num">
                                      <p:cBhvr>
                                        <p:cTn id="63" dur="1000"/>
                                        <p:tgtEl>
                                          <p:spTgt spid="17"/>
                                        </p:tgtEl>
                                        <p:attrNameLst>
                                          <p:attrName>ppt_w</p:attrName>
                                        </p:attrNameLst>
                                      </p:cBhvr>
                                      <p:tavLst>
                                        <p:tav tm="0">
                                          <p:val>
                                            <p:strVal val="ppt_w"/>
                                          </p:val>
                                        </p:tav>
                                        <p:tav tm="100000">
                                          <p:val>
                                            <p:fltVal val="0"/>
                                          </p:val>
                                        </p:tav>
                                      </p:tavLst>
                                    </p:anim>
                                    <p:anim calcmode="lin" valueType="num">
                                      <p:cBhvr>
                                        <p:cTn id="64" dur="1000"/>
                                        <p:tgtEl>
                                          <p:spTgt spid="17"/>
                                        </p:tgtEl>
                                        <p:attrNameLst>
                                          <p:attrName>ppt_h</p:attrName>
                                        </p:attrNameLst>
                                      </p:cBhvr>
                                      <p:tavLst>
                                        <p:tav tm="0">
                                          <p:val>
                                            <p:strVal val="ppt_h"/>
                                          </p:val>
                                        </p:tav>
                                        <p:tav tm="100000">
                                          <p:val>
                                            <p:strVal val="ppt_h"/>
                                          </p:val>
                                        </p:tav>
                                      </p:tavLst>
                                    </p:anim>
                                    <p:set>
                                      <p:cBhvr>
                                        <p:cTn id="65" dur="1" fill="hold">
                                          <p:stCondLst>
                                            <p:cond delay="999"/>
                                          </p:stCondLst>
                                        </p:cTn>
                                        <p:tgtEl>
                                          <p:spTgt spid="17"/>
                                        </p:tgtEl>
                                        <p:attrNameLst>
                                          <p:attrName>style.visibility</p:attrName>
                                        </p:attrNameLst>
                                      </p:cBhvr>
                                      <p:to>
                                        <p:strVal val="hidden"/>
                                      </p:to>
                                    </p:set>
                                  </p:childTnLst>
                                </p:cTn>
                              </p:par>
                              <p:par>
                                <p:cTn id="66" presetID="17" presetClass="exit" presetSubtype="10" fill="hold" grpId="1" nodeType="withEffect">
                                  <p:stCondLst>
                                    <p:cond delay="0"/>
                                  </p:stCondLst>
                                  <p:childTnLst>
                                    <p:anim calcmode="lin" valueType="num">
                                      <p:cBhvr>
                                        <p:cTn id="67" dur="1000"/>
                                        <p:tgtEl>
                                          <p:spTgt spid="9"/>
                                        </p:tgtEl>
                                        <p:attrNameLst>
                                          <p:attrName>ppt_w</p:attrName>
                                        </p:attrNameLst>
                                      </p:cBhvr>
                                      <p:tavLst>
                                        <p:tav tm="0">
                                          <p:val>
                                            <p:strVal val="ppt_w"/>
                                          </p:val>
                                        </p:tav>
                                        <p:tav tm="100000">
                                          <p:val>
                                            <p:fltVal val="0"/>
                                          </p:val>
                                        </p:tav>
                                      </p:tavLst>
                                    </p:anim>
                                    <p:anim calcmode="lin" valueType="num">
                                      <p:cBhvr>
                                        <p:cTn id="68" dur="1000"/>
                                        <p:tgtEl>
                                          <p:spTgt spid="9"/>
                                        </p:tgtEl>
                                        <p:attrNameLst>
                                          <p:attrName>ppt_h</p:attrName>
                                        </p:attrNameLst>
                                      </p:cBhvr>
                                      <p:tavLst>
                                        <p:tav tm="0">
                                          <p:val>
                                            <p:strVal val="ppt_h"/>
                                          </p:val>
                                        </p:tav>
                                        <p:tav tm="100000">
                                          <p:val>
                                            <p:strVal val="ppt_h"/>
                                          </p:val>
                                        </p:tav>
                                      </p:tavLst>
                                    </p:anim>
                                    <p:set>
                                      <p:cBhvr>
                                        <p:cTn id="69" dur="1" fill="hold">
                                          <p:stCondLst>
                                            <p:cond delay="999"/>
                                          </p:stCondLst>
                                        </p:cTn>
                                        <p:tgtEl>
                                          <p:spTgt spid="9"/>
                                        </p:tgtEl>
                                        <p:attrNameLst>
                                          <p:attrName>style.visibility</p:attrName>
                                        </p:attrNameLst>
                                      </p:cBhvr>
                                      <p:to>
                                        <p:strVal val="hidden"/>
                                      </p:to>
                                    </p:set>
                                  </p:childTnLst>
                                </p:cTn>
                              </p:par>
                              <p:par>
                                <p:cTn id="70" presetID="17" presetClass="exit" presetSubtype="10" fill="hold" grpId="1" nodeType="withEffect">
                                  <p:stCondLst>
                                    <p:cond delay="0"/>
                                  </p:stCondLst>
                                  <p:childTnLst>
                                    <p:anim calcmode="lin" valueType="num">
                                      <p:cBhvr>
                                        <p:cTn id="71" dur="1000"/>
                                        <p:tgtEl>
                                          <p:spTgt spid="14"/>
                                        </p:tgtEl>
                                        <p:attrNameLst>
                                          <p:attrName>ppt_w</p:attrName>
                                        </p:attrNameLst>
                                      </p:cBhvr>
                                      <p:tavLst>
                                        <p:tav tm="0">
                                          <p:val>
                                            <p:strVal val="ppt_w"/>
                                          </p:val>
                                        </p:tav>
                                        <p:tav tm="100000">
                                          <p:val>
                                            <p:fltVal val="0"/>
                                          </p:val>
                                        </p:tav>
                                      </p:tavLst>
                                    </p:anim>
                                    <p:anim calcmode="lin" valueType="num">
                                      <p:cBhvr>
                                        <p:cTn id="72" dur="1000"/>
                                        <p:tgtEl>
                                          <p:spTgt spid="14"/>
                                        </p:tgtEl>
                                        <p:attrNameLst>
                                          <p:attrName>ppt_h</p:attrName>
                                        </p:attrNameLst>
                                      </p:cBhvr>
                                      <p:tavLst>
                                        <p:tav tm="0">
                                          <p:val>
                                            <p:strVal val="ppt_h"/>
                                          </p:val>
                                        </p:tav>
                                        <p:tav tm="100000">
                                          <p:val>
                                            <p:strVal val="ppt_h"/>
                                          </p:val>
                                        </p:tav>
                                      </p:tavLst>
                                    </p:anim>
                                    <p:set>
                                      <p:cBhvr>
                                        <p:cTn id="73" dur="1" fill="hold">
                                          <p:stCondLst>
                                            <p:cond delay="999"/>
                                          </p:stCondLst>
                                        </p:cTn>
                                        <p:tgtEl>
                                          <p:spTgt spid="14"/>
                                        </p:tgtEl>
                                        <p:attrNameLst>
                                          <p:attrName>style.visibility</p:attrName>
                                        </p:attrNameLst>
                                      </p:cBhvr>
                                      <p:to>
                                        <p:strVal val="hidden"/>
                                      </p:to>
                                    </p:set>
                                  </p:childTnLst>
                                </p:cTn>
                              </p:par>
                              <p:par>
                                <p:cTn id="74" presetID="17" presetClass="exit" presetSubtype="10" fill="hold" grpId="1" nodeType="withEffect">
                                  <p:stCondLst>
                                    <p:cond delay="0"/>
                                  </p:stCondLst>
                                  <p:childTnLst>
                                    <p:anim calcmode="lin" valueType="num">
                                      <p:cBhvr>
                                        <p:cTn id="75" dur="1000"/>
                                        <p:tgtEl>
                                          <p:spTgt spid="15"/>
                                        </p:tgtEl>
                                        <p:attrNameLst>
                                          <p:attrName>ppt_w</p:attrName>
                                        </p:attrNameLst>
                                      </p:cBhvr>
                                      <p:tavLst>
                                        <p:tav tm="0">
                                          <p:val>
                                            <p:strVal val="ppt_w"/>
                                          </p:val>
                                        </p:tav>
                                        <p:tav tm="100000">
                                          <p:val>
                                            <p:fltVal val="0"/>
                                          </p:val>
                                        </p:tav>
                                      </p:tavLst>
                                    </p:anim>
                                    <p:anim calcmode="lin" valueType="num">
                                      <p:cBhvr>
                                        <p:cTn id="76" dur="1000"/>
                                        <p:tgtEl>
                                          <p:spTgt spid="15"/>
                                        </p:tgtEl>
                                        <p:attrNameLst>
                                          <p:attrName>ppt_h</p:attrName>
                                        </p:attrNameLst>
                                      </p:cBhvr>
                                      <p:tavLst>
                                        <p:tav tm="0">
                                          <p:val>
                                            <p:strVal val="ppt_h"/>
                                          </p:val>
                                        </p:tav>
                                        <p:tav tm="100000">
                                          <p:val>
                                            <p:strVal val="ppt_h"/>
                                          </p:val>
                                        </p:tav>
                                      </p:tavLst>
                                    </p:anim>
                                    <p:set>
                                      <p:cBhvr>
                                        <p:cTn id="77" dur="1" fill="hold">
                                          <p:stCondLst>
                                            <p:cond delay="999"/>
                                          </p:stCondLst>
                                        </p:cTn>
                                        <p:tgtEl>
                                          <p:spTgt spid="15"/>
                                        </p:tgtEl>
                                        <p:attrNameLst>
                                          <p:attrName>style.visibility</p:attrName>
                                        </p:attrNameLst>
                                      </p:cBhvr>
                                      <p:to>
                                        <p:strVal val="hidden"/>
                                      </p:to>
                                    </p:set>
                                  </p:childTnLst>
                                </p:cTn>
                              </p:par>
                              <p:par>
                                <p:cTn id="78" presetID="17" presetClass="exit" presetSubtype="10" fill="hold" grpId="1" nodeType="withEffect">
                                  <p:stCondLst>
                                    <p:cond delay="0"/>
                                  </p:stCondLst>
                                  <p:childTnLst>
                                    <p:anim calcmode="lin" valueType="num">
                                      <p:cBhvr>
                                        <p:cTn id="79" dur="1000"/>
                                        <p:tgtEl>
                                          <p:spTgt spid="12"/>
                                        </p:tgtEl>
                                        <p:attrNameLst>
                                          <p:attrName>ppt_w</p:attrName>
                                        </p:attrNameLst>
                                      </p:cBhvr>
                                      <p:tavLst>
                                        <p:tav tm="0">
                                          <p:val>
                                            <p:strVal val="ppt_w"/>
                                          </p:val>
                                        </p:tav>
                                        <p:tav tm="100000">
                                          <p:val>
                                            <p:fltVal val="0"/>
                                          </p:val>
                                        </p:tav>
                                      </p:tavLst>
                                    </p:anim>
                                    <p:anim calcmode="lin" valueType="num">
                                      <p:cBhvr>
                                        <p:cTn id="80" dur="1000"/>
                                        <p:tgtEl>
                                          <p:spTgt spid="12"/>
                                        </p:tgtEl>
                                        <p:attrNameLst>
                                          <p:attrName>ppt_h</p:attrName>
                                        </p:attrNameLst>
                                      </p:cBhvr>
                                      <p:tavLst>
                                        <p:tav tm="0">
                                          <p:val>
                                            <p:strVal val="ppt_h"/>
                                          </p:val>
                                        </p:tav>
                                        <p:tav tm="100000">
                                          <p:val>
                                            <p:strVal val="ppt_h"/>
                                          </p:val>
                                        </p:tav>
                                      </p:tavLst>
                                    </p:anim>
                                    <p:set>
                                      <p:cBhvr>
                                        <p:cTn id="81" dur="1" fill="hold">
                                          <p:stCondLst>
                                            <p:cond delay="999"/>
                                          </p:stCondLst>
                                        </p:cTn>
                                        <p:tgtEl>
                                          <p:spTgt spid="12"/>
                                        </p:tgtEl>
                                        <p:attrNameLst>
                                          <p:attrName>style.visibility</p:attrName>
                                        </p:attrNameLst>
                                      </p:cBhvr>
                                      <p:to>
                                        <p:strVal val="hidden"/>
                                      </p:to>
                                    </p:set>
                                  </p:childTnLst>
                                </p:cTn>
                              </p:par>
                              <p:par>
                                <p:cTn id="82" presetID="17" presetClass="exit" presetSubtype="10" fill="hold" grpId="1" nodeType="withEffect">
                                  <p:stCondLst>
                                    <p:cond delay="0"/>
                                  </p:stCondLst>
                                  <p:childTnLst>
                                    <p:anim calcmode="lin" valueType="num">
                                      <p:cBhvr>
                                        <p:cTn id="83" dur="1000"/>
                                        <p:tgtEl>
                                          <p:spTgt spid="11"/>
                                        </p:tgtEl>
                                        <p:attrNameLst>
                                          <p:attrName>ppt_w</p:attrName>
                                        </p:attrNameLst>
                                      </p:cBhvr>
                                      <p:tavLst>
                                        <p:tav tm="0">
                                          <p:val>
                                            <p:strVal val="ppt_w"/>
                                          </p:val>
                                        </p:tav>
                                        <p:tav tm="100000">
                                          <p:val>
                                            <p:fltVal val="0"/>
                                          </p:val>
                                        </p:tav>
                                      </p:tavLst>
                                    </p:anim>
                                    <p:anim calcmode="lin" valueType="num">
                                      <p:cBhvr>
                                        <p:cTn id="84" dur="1000"/>
                                        <p:tgtEl>
                                          <p:spTgt spid="11"/>
                                        </p:tgtEl>
                                        <p:attrNameLst>
                                          <p:attrName>ppt_h</p:attrName>
                                        </p:attrNameLst>
                                      </p:cBhvr>
                                      <p:tavLst>
                                        <p:tav tm="0">
                                          <p:val>
                                            <p:strVal val="ppt_h"/>
                                          </p:val>
                                        </p:tav>
                                        <p:tav tm="100000">
                                          <p:val>
                                            <p:strVal val="ppt_h"/>
                                          </p:val>
                                        </p:tav>
                                      </p:tavLst>
                                    </p:anim>
                                    <p:set>
                                      <p:cBhvr>
                                        <p:cTn id="85"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6" restart="whenNotActive" fill="hold" evtFilter="cancelBubble" nodeType="interactiveSeq">
                <p:stCondLst>
                  <p:cond evt="onClick" delay="0">
                    <p:tgtEl>
                      <p:spTgt spid="9"/>
                    </p:tgtEl>
                  </p:cond>
                </p:stCondLst>
                <p:endSync evt="end" delay="0">
                  <p:rtn val="all"/>
                </p:endSync>
                <p:childTnLst>
                  <p:par>
                    <p:cTn id="87" fill="hold">
                      <p:stCondLst>
                        <p:cond delay="0"/>
                      </p:stCondLst>
                      <p:childTnLst>
                        <p:par>
                          <p:cTn id="88" fill="hold">
                            <p:stCondLst>
                              <p:cond delay="0"/>
                            </p:stCondLst>
                            <p:childTnLst>
                              <p:par>
                                <p:cTn id="89" presetID="0" presetClass="path" presetSubtype="0" accel="50000" decel="50000" fill="hold" grpId="2" nodeType="afterEffect">
                                  <p:stCondLst>
                                    <p:cond delay="0"/>
                                  </p:stCondLst>
                                  <p:childTnLst>
                                    <p:animMotion origin="layout" path="M 3.88889E-6 -3.7037E-6 L -0.25591 -0.16805 " pathEditMode="relative" rAng="0" ptsTypes="AA">
                                      <p:cBhvr>
                                        <p:cTn id="90" dur="2000" fill="hold"/>
                                        <p:tgtEl>
                                          <p:spTgt spid="9"/>
                                        </p:tgtEl>
                                        <p:attrNameLst>
                                          <p:attrName>ppt_x</p:attrName>
                                          <p:attrName>ppt_y</p:attrName>
                                        </p:attrNameLst>
                                      </p:cBhvr>
                                      <p:rCtr x="-128" y="-84"/>
                                    </p:animMotion>
                                  </p:childTnLst>
                                </p:cTn>
                              </p:par>
                              <p:par>
                                <p:cTn id="91" presetID="17" presetClass="exit" presetSubtype="10" fill="hold" grpId="3" nodeType="withEffect">
                                  <p:stCondLst>
                                    <p:cond delay="0"/>
                                  </p:stCondLst>
                                  <p:childTnLst>
                                    <p:anim calcmode="lin" valueType="num">
                                      <p:cBhvr>
                                        <p:cTn id="92" dur="1000"/>
                                        <p:tgtEl>
                                          <p:spTgt spid="13">
                                            <p:txEl>
                                              <p:pRg st="0" end="0"/>
                                            </p:txEl>
                                          </p:spTgt>
                                        </p:tgtEl>
                                        <p:attrNameLst>
                                          <p:attrName>ppt_w</p:attrName>
                                        </p:attrNameLst>
                                      </p:cBhvr>
                                      <p:tavLst>
                                        <p:tav tm="0">
                                          <p:val>
                                            <p:strVal val="ppt_w"/>
                                          </p:val>
                                        </p:tav>
                                        <p:tav tm="100000">
                                          <p:val>
                                            <p:fltVal val="0"/>
                                          </p:val>
                                        </p:tav>
                                      </p:tavLst>
                                    </p:anim>
                                    <p:anim calcmode="lin" valueType="num">
                                      <p:cBhvr>
                                        <p:cTn id="93" dur="1000"/>
                                        <p:tgtEl>
                                          <p:spTgt spid="13">
                                            <p:txEl>
                                              <p:pRg st="0" end="0"/>
                                            </p:txEl>
                                          </p:spTgt>
                                        </p:tgtEl>
                                        <p:attrNameLst>
                                          <p:attrName>ppt_h</p:attrName>
                                        </p:attrNameLst>
                                      </p:cBhvr>
                                      <p:tavLst>
                                        <p:tav tm="0">
                                          <p:val>
                                            <p:strVal val="ppt_h"/>
                                          </p:val>
                                        </p:tav>
                                        <p:tav tm="100000">
                                          <p:val>
                                            <p:strVal val="ppt_h"/>
                                          </p:val>
                                        </p:tav>
                                      </p:tavLst>
                                    </p:anim>
                                    <p:set>
                                      <p:cBhvr>
                                        <p:cTn id="94" dur="1" fill="hold">
                                          <p:stCondLst>
                                            <p:cond delay="999"/>
                                          </p:stCondLst>
                                        </p:cTn>
                                        <p:tgtEl>
                                          <p:spTgt spid="13">
                                            <p:txEl>
                                              <p:pRg st="0" end="0"/>
                                            </p:txEl>
                                          </p:spTgt>
                                        </p:tgtEl>
                                        <p:attrNameLst>
                                          <p:attrName>style.visibility</p:attrName>
                                        </p:attrNameLst>
                                      </p:cBhvr>
                                      <p:to>
                                        <p:strVal val="hidden"/>
                                      </p:to>
                                    </p:set>
                                  </p:childTnLst>
                                </p:cTn>
                              </p:par>
                              <p:par>
                                <p:cTn id="95" presetID="17" presetClass="exit" presetSubtype="10" fill="hold" grpId="3" nodeType="withEffect">
                                  <p:stCondLst>
                                    <p:cond delay="0"/>
                                  </p:stCondLst>
                                  <p:childTnLst>
                                    <p:anim calcmode="lin" valueType="num">
                                      <p:cBhvr>
                                        <p:cTn id="96" dur="1000"/>
                                        <p:tgtEl>
                                          <p:spTgt spid="13">
                                            <p:bg/>
                                          </p:spTgt>
                                        </p:tgtEl>
                                        <p:attrNameLst>
                                          <p:attrName>ppt_w</p:attrName>
                                        </p:attrNameLst>
                                      </p:cBhvr>
                                      <p:tavLst>
                                        <p:tav tm="0">
                                          <p:val>
                                            <p:strVal val="ppt_w"/>
                                          </p:val>
                                        </p:tav>
                                        <p:tav tm="100000">
                                          <p:val>
                                            <p:fltVal val="0"/>
                                          </p:val>
                                        </p:tav>
                                      </p:tavLst>
                                    </p:anim>
                                    <p:anim calcmode="lin" valueType="num">
                                      <p:cBhvr>
                                        <p:cTn id="97" dur="1000"/>
                                        <p:tgtEl>
                                          <p:spTgt spid="13">
                                            <p:bg/>
                                          </p:spTgt>
                                        </p:tgtEl>
                                        <p:attrNameLst>
                                          <p:attrName>ppt_h</p:attrName>
                                        </p:attrNameLst>
                                      </p:cBhvr>
                                      <p:tavLst>
                                        <p:tav tm="0">
                                          <p:val>
                                            <p:strVal val="ppt_h"/>
                                          </p:val>
                                        </p:tav>
                                        <p:tav tm="100000">
                                          <p:val>
                                            <p:strVal val="ppt_h"/>
                                          </p:val>
                                        </p:tav>
                                      </p:tavLst>
                                    </p:anim>
                                    <p:set>
                                      <p:cBhvr>
                                        <p:cTn id="98" dur="1" fill="hold">
                                          <p:stCondLst>
                                            <p:cond delay="999"/>
                                          </p:stCondLst>
                                        </p:cTn>
                                        <p:tgtEl>
                                          <p:spTgt spid="13">
                                            <p:bg/>
                                          </p:spTgt>
                                        </p:tgtEl>
                                        <p:attrNameLst>
                                          <p:attrName>style.visibility</p:attrName>
                                        </p:attrNameLst>
                                      </p:cBhvr>
                                      <p:to>
                                        <p:strVal val="hidden"/>
                                      </p:to>
                                    </p:set>
                                  </p:childTnLst>
                                </p:cTn>
                              </p:par>
                              <p:par>
                                <p:cTn id="99" presetID="17" presetClass="exit" presetSubtype="10" fill="hold" grpId="2" nodeType="withEffect">
                                  <p:stCondLst>
                                    <p:cond delay="0"/>
                                  </p:stCondLst>
                                  <p:childTnLst>
                                    <p:anim calcmode="lin" valueType="num">
                                      <p:cBhvr>
                                        <p:cTn id="100" dur="1000"/>
                                        <p:tgtEl>
                                          <p:spTgt spid="10"/>
                                        </p:tgtEl>
                                        <p:attrNameLst>
                                          <p:attrName>ppt_w</p:attrName>
                                        </p:attrNameLst>
                                      </p:cBhvr>
                                      <p:tavLst>
                                        <p:tav tm="0">
                                          <p:val>
                                            <p:strVal val="ppt_w"/>
                                          </p:val>
                                        </p:tav>
                                        <p:tav tm="100000">
                                          <p:val>
                                            <p:fltVal val="0"/>
                                          </p:val>
                                        </p:tav>
                                      </p:tavLst>
                                    </p:anim>
                                    <p:anim calcmode="lin" valueType="num">
                                      <p:cBhvr>
                                        <p:cTn id="101" dur="1000"/>
                                        <p:tgtEl>
                                          <p:spTgt spid="10"/>
                                        </p:tgtEl>
                                        <p:attrNameLst>
                                          <p:attrName>ppt_h</p:attrName>
                                        </p:attrNameLst>
                                      </p:cBhvr>
                                      <p:tavLst>
                                        <p:tav tm="0">
                                          <p:val>
                                            <p:strVal val="ppt_h"/>
                                          </p:val>
                                        </p:tav>
                                        <p:tav tm="100000">
                                          <p:val>
                                            <p:strVal val="ppt_h"/>
                                          </p:val>
                                        </p:tav>
                                      </p:tavLst>
                                    </p:anim>
                                    <p:set>
                                      <p:cBhvr>
                                        <p:cTn id="102" dur="1" fill="hold">
                                          <p:stCondLst>
                                            <p:cond delay="999"/>
                                          </p:stCondLst>
                                        </p:cTn>
                                        <p:tgtEl>
                                          <p:spTgt spid="10"/>
                                        </p:tgtEl>
                                        <p:attrNameLst>
                                          <p:attrName>style.visibility</p:attrName>
                                        </p:attrNameLst>
                                      </p:cBhvr>
                                      <p:to>
                                        <p:strVal val="hidden"/>
                                      </p:to>
                                    </p:set>
                                  </p:childTnLst>
                                </p:cTn>
                              </p:par>
                              <p:par>
                                <p:cTn id="103" presetID="17" presetClass="exit" presetSubtype="10" fill="hold" grpId="2" nodeType="withEffect">
                                  <p:stCondLst>
                                    <p:cond delay="0"/>
                                  </p:stCondLst>
                                  <p:childTnLst>
                                    <p:anim calcmode="lin" valueType="num">
                                      <p:cBhvr>
                                        <p:cTn id="104" dur="1000"/>
                                        <p:tgtEl>
                                          <p:spTgt spid="16"/>
                                        </p:tgtEl>
                                        <p:attrNameLst>
                                          <p:attrName>ppt_w</p:attrName>
                                        </p:attrNameLst>
                                      </p:cBhvr>
                                      <p:tavLst>
                                        <p:tav tm="0">
                                          <p:val>
                                            <p:strVal val="ppt_w"/>
                                          </p:val>
                                        </p:tav>
                                        <p:tav tm="100000">
                                          <p:val>
                                            <p:fltVal val="0"/>
                                          </p:val>
                                        </p:tav>
                                      </p:tavLst>
                                    </p:anim>
                                    <p:anim calcmode="lin" valueType="num">
                                      <p:cBhvr>
                                        <p:cTn id="105" dur="1000"/>
                                        <p:tgtEl>
                                          <p:spTgt spid="16"/>
                                        </p:tgtEl>
                                        <p:attrNameLst>
                                          <p:attrName>ppt_h</p:attrName>
                                        </p:attrNameLst>
                                      </p:cBhvr>
                                      <p:tavLst>
                                        <p:tav tm="0">
                                          <p:val>
                                            <p:strVal val="ppt_h"/>
                                          </p:val>
                                        </p:tav>
                                        <p:tav tm="100000">
                                          <p:val>
                                            <p:strVal val="ppt_h"/>
                                          </p:val>
                                        </p:tav>
                                      </p:tavLst>
                                    </p:anim>
                                    <p:set>
                                      <p:cBhvr>
                                        <p:cTn id="106" dur="1" fill="hold">
                                          <p:stCondLst>
                                            <p:cond delay="999"/>
                                          </p:stCondLst>
                                        </p:cTn>
                                        <p:tgtEl>
                                          <p:spTgt spid="16"/>
                                        </p:tgtEl>
                                        <p:attrNameLst>
                                          <p:attrName>style.visibility</p:attrName>
                                        </p:attrNameLst>
                                      </p:cBhvr>
                                      <p:to>
                                        <p:strVal val="hidden"/>
                                      </p:to>
                                    </p:set>
                                  </p:childTnLst>
                                </p:cTn>
                              </p:par>
                              <p:par>
                                <p:cTn id="107" presetID="17" presetClass="exit" presetSubtype="10" fill="hold" grpId="2" nodeType="withEffect">
                                  <p:stCondLst>
                                    <p:cond delay="0"/>
                                  </p:stCondLst>
                                  <p:childTnLst>
                                    <p:anim calcmode="lin" valueType="num">
                                      <p:cBhvr>
                                        <p:cTn id="108" dur="1000"/>
                                        <p:tgtEl>
                                          <p:spTgt spid="17"/>
                                        </p:tgtEl>
                                        <p:attrNameLst>
                                          <p:attrName>ppt_w</p:attrName>
                                        </p:attrNameLst>
                                      </p:cBhvr>
                                      <p:tavLst>
                                        <p:tav tm="0">
                                          <p:val>
                                            <p:strVal val="ppt_w"/>
                                          </p:val>
                                        </p:tav>
                                        <p:tav tm="100000">
                                          <p:val>
                                            <p:fltVal val="0"/>
                                          </p:val>
                                        </p:tav>
                                      </p:tavLst>
                                    </p:anim>
                                    <p:anim calcmode="lin" valueType="num">
                                      <p:cBhvr>
                                        <p:cTn id="109" dur="1000"/>
                                        <p:tgtEl>
                                          <p:spTgt spid="17"/>
                                        </p:tgtEl>
                                        <p:attrNameLst>
                                          <p:attrName>ppt_h</p:attrName>
                                        </p:attrNameLst>
                                      </p:cBhvr>
                                      <p:tavLst>
                                        <p:tav tm="0">
                                          <p:val>
                                            <p:strVal val="ppt_h"/>
                                          </p:val>
                                        </p:tav>
                                        <p:tav tm="100000">
                                          <p:val>
                                            <p:strVal val="ppt_h"/>
                                          </p:val>
                                        </p:tav>
                                      </p:tavLst>
                                    </p:anim>
                                    <p:set>
                                      <p:cBhvr>
                                        <p:cTn id="110" dur="1" fill="hold">
                                          <p:stCondLst>
                                            <p:cond delay="999"/>
                                          </p:stCondLst>
                                        </p:cTn>
                                        <p:tgtEl>
                                          <p:spTgt spid="17"/>
                                        </p:tgtEl>
                                        <p:attrNameLst>
                                          <p:attrName>style.visibility</p:attrName>
                                        </p:attrNameLst>
                                      </p:cBhvr>
                                      <p:to>
                                        <p:strVal val="hidden"/>
                                      </p:to>
                                    </p:set>
                                  </p:childTnLst>
                                </p:cTn>
                              </p:par>
                              <p:par>
                                <p:cTn id="111" presetID="17" presetClass="exit" presetSubtype="10" fill="hold" grpId="2" nodeType="withEffect">
                                  <p:stCondLst>
                                    <p:cond delay="0"/>
                                  </p:stCondLst>
                                  <p:childTnLst>
                                    <p:anim calcmode="lin" valueType="num">
                                      <p:cBhvr>
                                        <p:cTn id="112" dur="1000"/>
                                        <p:tgtEl>
                                          <p:spTgt spid="11"/>
                                        </p:tgtEl>
                                        <p:attrNameLst>
                                          <p:attrName>ppt_w</p:attrName>
                                        </p:attrNameLst>
                                      </p:cBhvr>
                                      <p:tavLst>
                                        <p:tav tm="0">
                                          <p:val>
                                            <p:strVal val="ppt_w"/>
                                          </p:val>
                                        </p:tav>
                                        <p:tav tm="100000">
                                          <p:val>
                                            <p:fltVal val="0"/>
                                          </p:val>
                                        </p:tav>
                                      </p:tavLst>
                                    </p:anim>
                                    <p:anim calcmode="lin" valueType="num">
                                      <p:cBhvr>
                                        <p:cTn id="113" dur="1000"/>
                                        <p:tgtEl>
                                          <p:spTgt spid="11"/>
                                        </p:tgtEl>
                                        <p:attrNameLst>
                                          <p:attrName>ppt_h</p:attrName>
                                        </p:attrNameLst>
                                      </p:cBhvr>
                                      <p:tavLst>
                                        <p:tav tm="0">
                                          <p:val>
                                            <p:strVal val="ppt_h"/>
                                          </p:val>
                                        </p:tav>
                                        <p:tav tm="100000">
                                          <p:val>
                                            <p:strVal val="ppt_h"/>
                                          </p:val>
                                        </p:tav>
                                      </p:tavLst>
                                    </p:anim>
                                    <p:set>
                                      <p:cBhvr>
                                        <p:cTn id="114" dur="1" fill="hold">
                                          <p:stCondLst>
                                            <p:cond delay="999"/>
                                          </p:stCondLst>
                                        </p:cTn>
                                        <p:tgtEl>
                                          <p:spTgt spid="11"/>
                                        </p:tgtEl>
                                        <p:attrNameLst>
                                          <p:attrName>style.visibility</p:attrName>
                                        </p:attrNameLst>
                                      </p:cBhvr>
                                      <p:to>
                                        <p:strVal val="hidden"/>
                                      </p:to>
                                    </p:set>
                                  </p:childTnLst>
                                </p:cTn>
                              </p:par>
                              <p:par>
                                <p:cTn id="115" presetID="17" presetClass="exit" presetSubtype="10" fill="hold" grpId="2" nodeType="withEffect">
                                  <p:stCondLst>
                                    <p:cond delay="0"/>
                                  </p:stCondLst>
                                  <p:childTnLst>
                                    <p:anim calcmode="lin" valueType="num">
                                      <p:cBhvr>
                                        <p:cTn id="116" dur="1000"/>
                                        <p:tgtEl>
                                          <p:spTgt spid="12"/>
                                        </p:tgtEl>
                                        <p:attrNameLst>
                                          <p:attrName>ppt_w</p:attrName>
                                        </p:attrNameLst>
                                      </p:cBhvr>
                                      <p:tavLst>
                                        <p:tav tm="0">
                                          <p:val>
                                            <p:strVal val="ppt_w"/>
                                          </p:val>
                                        </p:tav>
                                        <p:tav tm="100000">
                                          <p:val>
                                            <p:fltVal val="0"/>
                                          </p:val>
                                        </p:tav>
                                      </p:tavLst>
                                    </p:anim>
                                    <p:anim calcmode="lin" valueType="num">
                                      <p:cBhvr>
                                        <p:cTn id="117" dur="1000"/>
                                        <p:tgtEl>
                                          <p:spTgt spid="12"/>
                                        </p:tgtEl>
                                        <p:attrNameLst>
                                          <p:attrName>ppt_h</p:attrName>
                                        </p:attrNameLst>
                                      </p:cBhvr>
                                      <p:tavLst>
                                        <p:tav tm="0">
                                          <p:val>
                                            <p:strVal val="ppt_h"/>
                                          </p:val>
                                        </p:tav>
                                        <p:tav tm="100000">
                                          <p:val>
                                            <p:strVal val="ppt_h"/>
                                          </p:val>
                                        </p:tav>
                                      </p:tavLst>
                                    </p:anim>
                                    <p:set>
                                      <p:cBhvr>
                                        <p:cTn id="118" dur="1" fill="hold">
                                          <p:stCondLst>
                                            <p:cond delay="999"/>
                                          </p:stCondLst>
                                        </p:cTn>
                                        <p:tgtEl>
                                          <p:spTgt spid="12"/>
                                        </p:tgtEl>
                                        <p:attrNameLst>
                                          <p:attrName>style.visibility</p:attrName>
                                        </p:attrNameLst>
                                      </p:cBhvr>
                                      <p:to>
                                        <p:strVal val="hidden"/>
                                      </p:to>
                                    </p:set>
                                  </p:childTnLst>
                                </p:cTn>
                              </p:par>
                              <p:par>
                                <p:cTn id="119" presetID="17" presetClass="exit" presetSubtype="10" fill="hold" grpId="2" nodeType="withEffect">
                                  <p:stCondLst>
                                    <p:cond delay="0"/>
                                  </p:stCondLst>
                                  <p:childTnLst>
                                    <p:anim calcmode="lin" valueType="num">
                                      <p:cBhvr>
                                        <p:cTn id="120" dur="1000"/>
                                        <p:tgtEl>
                                          <p:spTgt spid="15"/>
                                        </p:tgtEl>
                                        <p:attrNameLst>
                                          <p:attrName>ppt_w</p:attrName>
                                        </p:attrNameLst>
                                      </p:cBhvr>
                                      <p:tavLst>
                                        <p:tav tm="0">
                                          <p:val>
                                            <p:strVal val="ppt_w"/>
                                          </p:val>
                                        </p:tav>
                                        <p:tav tm="100000">
                                          <p:val>
                                            <p:fltVal val="0"/>
                                          </p:val>
                                        </p:tav>
                                      </p:tavLst>
                                    </p:anim>
                                    <p:anim calcmode="lin" valueType="num">
                                      <p:cBhvr>
                                        <p:cTn id="121" dur="1000"/>
                                        <p:tgtEl>
                                          <p:spTgt spid="15"/>
                                        </p:tgtEl>
                                        <p:attrNameLst>
                                          <p:attrName>ppt_h</p:attrName>
                                        </p:attrNameLst>
                                      </p:cBhvr>
                                      <p:tavLst>
                                        <p:tav tm="0">
                                          <p:val>
                                            <p:strVal val="ppt_h"/>
                                          </p:val>
                                        </p:tav>
                                        <p:tav tm="100000">
                                          <p:val>
                                            <p:strVal val="ppt_h"/>
                                          </p:val>
                                        </p:tav>
                                      </p:tavLst>
                                    </p:anim>
                                    <p:set>
                                      <p:cBhvr>
                                        <p:cTn id="122" dur="1" fill="hold">
                                          <p:stCondLst>
                                            <p:cond delay="999"/>
                                          </p:stCondLst>
                                        </p:cTn>
                                        <p:tgtEl>
                                          <p:spTgt spid="15"/>
                                        </p:tgtEl>
                                        <p:attrNameLst>
                                          <p:attrName>style.visibility</p:attrName>
                                        </p:attrNameLst>
                                      </p:cBhvr>
                                      <p:to>
                                        <p:strVal val="hidden"/>
                                      </p:to>
                                    </p:set>
                                  </p:childTnLst>
                                </p:cTn>
                              </p:par>
                              <p:par>
                                <p:cTn id="123" presetID="17" presetClass="exit" presetSubtype="10" fill="hold" grpId="2" nodeType="withEffect">
                                  <p:stCondLst>
                                    <p:cond delay="0"/>
                                  </p:stCondLst>
                                  <p:childTnLst>
                                    <p:anim calcmode="lin" valueType="num">
                                      <p:cBhvr>
                                        <p:cTn id="124" dur="1000"/>
                                        <p:tgtEl>
                                          <p:spTgt spid="14"/>
                                        </p:tgtEl>
                                        <p:attrNameLst>
                                          <p:attrName>ppt_w</p:attrName>
                                        </p:attrNameLst>
                                      </p:cBhvr>
                                      <p:tavLst>
                                        <p:tav tm="0">
                                          <p:val>
                                            <p:strVal val="ppt_w"/>
                                          </p:val>
                                        </p:tav>
                                        <p:tav tm="100000">
                                          <p:val>
                                            <p:fltVal val="0"/>
                                          </p:val>
                                        </p:tav>
                                      </p:tavLst>
                                    </p:anim>
                                    <p:anim calcmode="lin" valueType="num">
                                      <p:cBhvr>
                                        <p:cTn id="125" dur="1000"/>
                                        <p:tgtEl>
                                          <p:spTgt spid="14"/>
                                        </p:tgtEl>
                                        <p:attrNameLst>
                                          <p:attrName>ppt_h</p:attrName>
                                        </p:attrNameLst>
                                      </p:cBhvr>
                                      <p:tavLst>
                                        <p:tav tm="0">
                                          <p:val>
                                            <p:strVal val="ppt_h"/>
                                          </p:val>
                                        </p:tav>
                                        <p:tav tm="100000">
                                          <p:val>
                                            <p:strVal val="ppt_h"/>
                                          </p:val>
                                        </p:tav>
                                      </p:tavLst>
                                    </p:anim>
                                    <p:set>
                                      <p:cBhvr>
                                        <p:cTn id="126"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27" restart="whenNotActive" fill="hold" evtFilter="cancelBubble" nodeType="interactiveSeq">
                <p:stCondLst>
                  <p:cond evt="onClick" delay="0">
                    <p:tgtEl>
                      <p:spTgt spid="17"/>
                    </p:tgtEl>
                  </p:cond>
                </p:stCondLst>
                <p:endSync evt="end" delay="0">
                  <p:rtn val="all"/>
                </p:endSync>
                <p:childTnLst>
                  <p:par>
                    <p:cTn id="128" fill="hold">
                      <p:stCondLst>
                        <p:cond delay="0"/>
                      </p:stCondLst>
                      <p:childTnLst>
                        <p:par>
                          <p:cTn id="129" fill="hold">
                            <p:stCondLst>
                              <p:cond delay="0"/>
                            </p:stCondLst>
                            <p:childTnLst>
                              <p:par>
                                <p:cTn id="130" presetID="0" presetClass="path" presetSubtype="0" accel="50000" decel="50000" fill="hold" grpId="3" nodeType="afterEffect">
                                  <p:stCondLst>
                                    <p:cond delay="0"/>
                                  </p:stCondLst>
                                  <p:childTnLst>
                                    <p:animMotion origin="layout" path="M -3.88889E-6 0 L -0.59444 0.0419 " pathEditMode="relative" rAng="0" ptsTypes="AA">
                                      <p:cBhvr>
                                        <p:cTn id="131" dur="2000" fill="hold"/>
                                        <p:tgtEl>
                                          <p:spTgt spid="17"/>
                                        </p:tgtEl>
                                        <p:attrNameLst>
                                          <p:attrName>ppt_x</p:attrName>
                                          <p:attrName>ppt_y</p:attrName>
                                        </p:attrNameLst>
                                      </p:cBhvr>
                                      <p:rCtr x="-297" y="21"/>
                                    </p:animMotion>
                                  </p:childTnLst>
                                </p:cTn>
                              </p:par>
                              <p:par>
                                <p:cTn id="132" presetID="17" presetClass="exit" presetSubtype="10" fill="hold" grpId="4" nodeType="withEffect">
                                  <p:stCondLst>
                                    <p:cond delay="0"/>
                                  </p:stCondLst>
                                  <p:childTnLst>
                                    <p:anim calcmode="lin" valueType="num">
                                      <p:cBhvr>
                                        <p:cTn id="133" dur="1000"/>
                                        <p:tgtEl>
                                          <p:spTgt spid="13">
                                            <p:txEl>
                                              <p:pRg st="0" end="0"/>
                                            </p:txEl>
                                          </p:spTgt>
                                        </p:tgtEl>
                                        <p:attrNameLst>
                                          <p:attrName>ppt_w</p:attrName>
                                        </p:attrNameLst>
                                      </p:cBhvr>
                                      <p:tavLst>
                                        <p:tav tm="0">
                                          <p:val>
                                            <p:strVal val="ppt_w"/>
                                          </p:val>
                                        </p:tav>
                                        <p:tav tm="100000">
                                          <p:val>
                                            <p:fltVal val="0"/>
                                          </p:val>
                                        </p:tav>
                                      </p:tavLst>
                                    </p:anim>
                                    <p:anim calcmode="lin" valueType="num">
                                      <p:cBhvr>
                                        <p:cTn id="134" dur="1000"/>
                                        <p:tgtEl>
                                          <p:spTgt spid="13">
                                            <p:txEl>
                                              <p:pRg st="0" end="0"/>
                                            </p:txEl>
                                          </p:spTgt>
                                        </p:tgtEl>
                                        <p:attrNameLst>
                                          <p:attrName>ppt_h</p:attrName>
                                        </p:attrNameLst>
                                      </p:cBhvr>
                                      <p:tavLst>
                                        <p:tav tm="0">
                                          <p:val>
                                            <p:strVal val="ppt_h"/>
                                          </p:val>
                                        </p:tav>
                                        <p:tav tm="100000">
                                          <p:val>
                                            <p:strVal val="ppt_h"/>
                                          </p:val>
                                        </p:tav>
                                      </p:tavLst>
                                    </p:anim>
                                    <p:set>
                                      <p:cBhvr>
                                        <p:cTn id="135" dur="1" fill="hold">
                                          <p:stCondLst>
                                            <p:cond delay="999"/>
                                          </p:stCondLst>
                                        </p:cTn>
                                        <p:tgtEl>
                                          <p:spTgt spid="13">
                                            <p:txEl>
                                              <p:pRg st="0" end="0"/>
                                            </p:txEl>
                                          </p:spTgt>
                                        </p:tgtEl>
                                        <p:attrNameLst>
                                          <p:attrName>style.visibility</p:attrName>
                                        </p:attrNameLst>
                                      </p:cBhvr>
                                      <p:to>
                                        <p:strVal val="hidden"/>
                                      </p:to>
                                    </p:set>
                                  </p:childTnLst>
                                </p:cTn>
                              </p:par>
                              <p:par>
                                <p:cTn id="136" presetID="17" presetClass="exit" presetSubtype="10" fill="hold" grpId="4" nodeType="withEffect">
                                  <p:stCondLst>
                                    <p:cond delay="0"/>
                                  </p:stCondLst>
                                  <p:childTnLst>
                                    <p:anim calcmode="lin" valueType="num">
                                      <p:cBhvr>
                                        <p:cTn id="137" dur="1000"/>
                                        <p:tgtEl>
                                          <p:spTgt spid="13">
                                            <p:bg/>
                                          </p:spTgt>
                                        </p:tgtEl>
                                        <p:attrNameLst>
                                          <p:attrName>ppt_w</p:attrName>
                                        </p:attrNameLst>
                                      </p:cBhvr>
                                      <p:tavLst>
                                        <p:tav tm="0">
                                          <p:val>
                                            <p:strVal val="ppt_w"/>
                                          </p:val>
                                        </p:tav>
                                        <p:tav tm="100000">
                                          <p:val>
                                            <p:fltVal val="0"/>
                                          </p:val>
                                        </p:tav>
                                      </p:tavLst>
                                    </p:anim>
                                    <p:anim calcmode="lin" valueType="num">
                                      <p:cBhvr>
                                        <p:cTn id="138" dur="1000"/>
                                        <p:tgtEl>
                                          <p:spTgt spid="13">
                                            <p:bg/>
                                          </p:spTgt>
                                        </p:tgtEl>
                                        <p:attrNameLst>
                                          <p:attrName>ppt_h</p:attrName>
                                        </p:attrNameLst>
                                      </p:cBhvr>
                                      <p:tavLst>
                                        <p:tav tm="0">
                                          <p:val>
                                            <p:strVal val="ppt_h"/>
                                          </p:val>
                                        </p:tav>
                                        <p:tav tm="100000">
                                          <p:val>
                                            <p:strVal val="ppt_h"/>
                                          </p:val>
                                        </p:tav>
                                      </p:tavLst>
                                    </p:anim>
                                    <p:set>
                                      <p:cBhvr>
                                        <p:cTn id="139" dur="1" fill="hold">
                                          <p:stCondLst>
                                            <p:cond delay="999"/>
                                          </p:stCondLst>
                                        </p:cTn>
                                        <p:tgtEl>
                                          <p:spTgt spid="13">
                                            <p:bg/>
                                          </p:spTgt>
                                        </p:tgtEl>
                                        <p:attrNameLst>
                                          <p:attrName>style.visibility</p:attrName>
                                        </p:attrNameLst>
                                      </p:cBhvr>
                                      <p:to>
                                        <p:strVal val="hidden"/>
                                      </p:to>
                                    </p:set>
                                  </p:childTnLst>
                                </p:cTn>
                              </p:par>
                              <p:par>
                                <p:cTn id="140" presetID="17" presetClass="exit" presetSubtype="10" fill="hold" grpId="3" nodeType="withEffect">
                                  <p:stCondLst>
                                    <p:cond delay="0"/>
                                  </p:stCondLst>
                                  <p:childTnLst>
                                    <p:anim calcmode="lin" valueType="num">
                                      <p:cBhvr>
                                        <p:cTn id="141" dur="1000"/>
                                        <p:tgtEl>
                                          <p:spTgt spid="14"/>
                                        </p:tgtEl>
                                        <p:attrNameLst>
                                          <p:attrName>ppt_w</p:attrName>
                                        </p:attrNameLst>
                                      </p:cBhvr>
                                      <p:tavLst>
                                        <p:tav tm="0">
                                          <p:val>
                                            <p:strVal val="ppt_w"/>
                                          </p:val>
                                        </p:tav>
                                        <p:tav tm="100000">
                                          <p:val>
                                            <p:fltVal val="0"/>
                                          </p:val>
                                        </p:tav>
                                      </p:tavLst>
                                    </p:anim>
                                    <p:anim calcmode="lin" valueType="num">
                                      <p:cBhvr>
                                        <p:cTn id="142" dur="1000"/>
                                        <p:tgtEl>
                                          <p:spTgt spid="14"/>
                                        </p:tgtEl>
                                        <p:attrNameLst>
                                          <p:attrName>ppt_h</p:attrName>
                                        </p:attrNameLst>
                                      </p:cBhvr>
                                      <p:tavLst>
                                        <p:tav tm="0">
                                          <p:val>
                                            <p:strVal val="ppt_h"/>
                                          </p:val>
                                        </p:tav>
                                        <p:tav tm="100000">
                                          <p:val>
                                            <p:strVal val="ppt_h"/>
                                          </p:val>
                                        </p:tav>
                                      </p:tavLst>
                                    </p:anim>
                                    <p:set>
                                      <p:cBhvr>
                                        <p:cTn id="143" dur="1" fill="hold">
                                          <p:stCondLst>
                                            <p:cond delay="999"/>
                                          </p:stCondLst>
                                        </p:cTn>
                                        <p:tgtEl>
                                          <p:spTgt spid="14"/>
                                        </p:tgtEl>
                                        <p:attrNameLst>
                                          <p:attrName>style.visibility</p:attrName>
                                        </p:attrNameLst>
                                      </p:cBhvr>
                                      <p:to>
                                        <p:strVal val="hidden"/>
                                      </p:to>
                                    </p:set>
                                  </p:childTnLst>
                                </p:cTn>
                              </p:par>
                              <p:par>
                                <p:cTn id="144" presetID="17" presetClass="exit" presetSubtype="10" fill="hold" grpId="3" nodeType="withEffect">
                                  <p:stCondLst>
                                    <p:cond delay="0"/>
                                  </p:stCondLst>
                                  <p:childTnLst>
                                    <p:anim calcmode="lin" valueType="num">
                                      <p:cBhvr>
                                        <p:cTn id="145" dur="1000"/>
                                        <p:tgtEl>
                                          <p:spTgt spid="15"/>
                                        </p:tgtEl>
                                        <p:attrNameLst>
                                          <p:attrName>ppt_w</p:attrName>
                                        </p:attrNameLst>
                                      </p:cBhvr>
                                      <p:tavLst>
                                        <p:tav tm="0">
                                          <p:val>
                                            <p:strVal val="ppt_w"/>
                                          </p:val>
                                        </p:tav>
                                        <p:tav tm="100000">
                                          <p:val>
                                            <p:fltVal val="0"/>
                                          </p:val>
                                        </p:tav>
                                      </p:tavLst>
                                    </p:anim>
                                    <p:anim calcmode="lin" valueType="num">
                                      <p:cBhvr>
                                        <p:cTn id="146" dur="1000"/>
                                        <p:tgtEl>
                                          <p:spTgt spid="15"/>
                                        </p:tgtEl>
                                        <p:attrNameLst>
                                          <p:attrName>ppt_h</p:attrName>
                                        </p:attrNameLst>
                                      </p:cBhvr>
                                      <p:tavLst>
                                        <p:tav tm="0">
                                          <p:val>
                                            <p:strVal val="ppt_h"/>
                                          </p:val>
                                        </p:tav>
                                        <p:tav tm="100000">
                                          <p:val>
                                            <p:strVal val="ppt_h"/>
                                          </p:val>
                                        </p:tav>
                                      </p:tavLst>
                                    </p:anim>
                                    <p:set>
                                      <p:cBhvr>
                                        <p:cTn id="147" dur="1" fill="hold">
                                          <p:stCondLst>
                                            <p:cond delay="999"/>
                                          </p:stCondLst>
                                        </p:cTn>
                                        <p:tgtEl>
                                          <p:spTgt spid="15"/>
                                        </p:tgtEl>
                                        <p:attrNameLst>
                                          <p:attrName>style.visibility</p:attrName>
                                        </p:attrNameLst>
                                      </p:cBhvr>
                                      <p:to>
                                        <p:strVal val="hidden"/>
                                      </p:to>
                                    </p:set>
                                  </p:childTnLst>
                                </p:cTn>
                              </p:par>
                              <p:par>
                                <p:cTn id="148" presetID="17" presetClass="exit" presetSubtype="10" fill="hold" grpId="3" nodeType="withEffect">
                                  <p:stCondLst>
                                    <p:cond delay="0"/>
                                  </p:stCondLst>
                                  <p:childTnLst>
                                    <p:anim calcmode="lin" valueType="num">
                                      <p:cBhvr>
                                        <p:cTn id="149" dur="1000"/>
                                        <p:tgtEl>
                                          <p:spTgt spid="12"/>
                                        </p:tgtEl>
                                        <p:attrNameLst>
                                          <p:attrName>ppt_w</p:attrName>
                                        </p:attrNameLst>
                                      </p:cBhvr>
                                      <p:tavLst>
                                        <p:tav tm="0">
                                          <p:val>
                                            <p:strVal val="ppt_w"/>
                                          </p:val>
                                        </p:tav>
                                        <p:tav tm="100000">
                                          <p:val>
                                            <p:fltVal val="0"/>
                                          </p:val>
                                        </p:tav>
                                      </p:tavLst>
                                    </p:anim>
                                    <p:anim calcmode="lin" valueType="num">
                                      <p:cBhvr>
                                        <p:cTn id="150" dur="1000"/>
                                        <p:tgtEl>
                                          <p:spTgt spid="12"/>
                                        </p:tgtEl>
                                        <p:attrNameLst>
                                          <p:attrName>ppt_h</p:attrName>
                                        </p:attrNameLst>
                                      </p:cBhvr>
                                      <p:tavLst>
                                        <p:tav tm="0">
                                          <p:val>
                                            <p:strVal val="ppt_h"/>
                                          </p:val>
                                        </p:tav>
                                        <p:tav tm="100000">
                                          <p:val>
                                            <p:strVal val="ppt_h"/>
                                          </p:val>
                                        </p:tav>
                                      </p:tavLst>
                                    </p:anim>
                                    <p:set>
                                      <p:cBhvr>
                                        <p:cTn id="151" dur="1" fill="hold">
                                          <p:stCondLst>
                                            <p:cond delay="999"/>
                                          </p:stCondLst>
                                        </p:cTn>
                                        <p:tgtEl>
                                          <p:spTgt spid="12"/>
                                        </p:tgtEl>
                                        <p:attrNameLst>
                                          <p:attrName>style.visibility</p:attrName>
                                        </p:attrNameLst>
                                      </p:cBhvr>
                                      <p:to>
                                        <p:strVal val="hidden"/>
                                      </p:to>
                                    </p:set>
                                  </p:childTnLst>
                                </p:cTn>
                              </p:par>
                              <p:par>
                                <p:cTn id="152" presetID="17" presetClass="exit" presetSubtype="10" fill="hold" grpId="3" nodeType="withEffect">
                                  <p:stCondLst>
                                    <p:cond delay="0"/>
                                  </p:stCondLst>
                                  <p:childTnLst>
                                    <p:anim calcmode="lin" valueType="num">
                                      <p:cBhvr>
                                        <p:cTn id="153" dur="1000"/>
                                        <p:tgtEl>
                                          <p:spTgt spid="11"/>
                                        </p:tgtEl>
                                        <p:attrNameLst>
                                          <p:attrName>ppt_w</p:attrName>
                                        </p:attrNameLst>
                                      </p:cBhvr>
                                      <p:tavLst>
                                        <p:tav tm="0">
                                          <p:val>
                                            <p:strVal val="ppt_w"/>
                                          </p:val>
                                        </p:tav>
                                        <p:tav tm="100000">
                                          <p:val>
                                            <p:fltVal val="0"/>
                                          </p:val>
                                        </p:tav>
                                      </p:tavLst>
                                    </p:anim>
                                    <p:anim calcmode="lin" valueType="num">
                                      <p:cBhvr>
                                        <p:cTn id="154" dur="1000"/>
                                        <p:tgtEl>
                                          <p:spTgt spid="11"/>
                                        </p:tgtEl>
                                        <p:attrNameLst>
                                          <p:attrName>ppt_h</p:attrName>
                                        </p:attrNameLst>
                                      </p:cBhvr>
                                      <p:tavLst>
                                        <p:tav tm="0">
                                          <p:val>
                                            <p:strVal val="ppt_h"/>
                                          </p:val>
                                        </p:tav>
                                        <p:tav tm="100000">
                                          <p:val>
                                            <p:strVal val="ppt_h"/>
                                          </p:val>
                                        </p:tav>
                                      </p:tavLst>
                                    </p:anim>
                                    <p:set>
                                      <p:cBhvr>
                                        <p:cTn id="155" dur="1" fill="hold">
                                          <p:stCondLst>
                                            <p:cond delay="999"/>
                                          </p:stCondLst>
                                        </p:cTn>
                                        <p:tgtEl>
                                          <p:spTgt spid="11"/>
                                        </p:tgtEl>
                                        <p:attrNameLst>
                                          <p:attrName>style.visibility</p:attrName>
                                        </p:attrNameLst>
                                      </p:cBhvr>
                                      <p:to>
                                        <p:strVal val="hidden"/>
                                      </p:to>
                                    </p:set>
                                  </p:childTnLst>
                                </p:cTn>
                              </p:par>
                              <p:par>
                                <p:cTn id="156" presetID="17" presetClass="exit" presetSubtype="10" fill="hold" grpId="3" nodeType="withEffect">
                                  <p:stCondLst>
                                    <p:cond delay="0"/>
                                  </p:stCondLst>
                                  <p:childTnLst>
                                    <p:anim calcmode="lin" valueType="num">
                                      <p:cBhvr>
                                        <p:cTn id="157" dur="1000"/>
                                        <p:tgtEl>
                                          <p:spTgt spid="9"/>
                                        </p:tgtEl>
                                        <p:attrNameLst>
                                          <p:attrName>ppt_w</p:attrName>
                                        </p:attrNameLst>
                                      </p:cBhvr>
                                      <p:tavLst>
                                        <p:tav tm="0">
                                          <p:val>
                                            <p:strVal val="ppt_w"/>
                                          </p:val>
                                        </p:tav>
                                        <p:tav tm="100000">
                                          <p:val>
                                            <p:fltVal val="0"/>
                                          </p:val>
                                        </p:tav>
                                      </p:tavLst>
                                    </p:anim>
                                    <p:anim calcmode="lin" valueType="num">
                                      <p:cBhvr>
                                        <p:cTn id="158" dur="1000"/>
                                        <p:tgtEl>
                                          <p:spTgt spid="9"/>
                                        </p:tgtEl>
                                        <p:attrNameLst>
                                          <p:attrName>ppt_h</p:attrName>
                                        </p:attrNameLst>
                                      </p:cBhvr>
                                      <p:tavLst>
                                        <p:tav tm="0">
                                          <p:val>
                                            <p:strVal val="ppt_h"/>
                                          </p:val>
                                        </p:tav>
                                        <p:tav tm="100000">
                                          <p:val>
                                            <p:strVal val="ppt_h"/>
                                          </p:val>
                                        </p:tav>
                                      </p:tavLst>
                                    </p:anim>
                                    <p:set>
                                      <p:cBhvr>
                                        <p:cTn id="159" dur="1" fill="hold">
                                          <p:stCondLst>
                                            <p:cond delay="999"/>
                                          </p:stCondLst>
                                        </p:cTn>
                                        <p:tgtEl>
                                          <p:spTgt spid="9"/>
                                        </p:tgtEl>
                                        <p:attrNameLst>
                                          <p:attrName>style.visibility</p:attrName>
                                        </p:attrNameLst>
                                      </p:cBhvr>
                                      <p:to>
                                        <p:strVal val="hidden"/>
                                      </p:to>
                                    </p:set>
                                  </p:childTnLst>
                                </p:cTn>
                              </p:par>
                              <p:par>
                                <p:cTn id="160" presetID="17" presetClass="exit" presetSubtype="10" fill="hold" grpId="3" nodeType="withEffect">
                                  <p:stCondLst>
                                    <p:cond delay="0"/>
                                  </p:stCondLst>
                                  <p:childTnLst>
                                    <p:anim calcmode="lin" valueType="num">
                                      <p:cBhvr>
                                        <p:cTn id="161" dur="1000"/>
                                        <p:tgtEl>
                                          <p:spTgt spid="10"/>
                                        </p:tgtEl>
                                        <p:attrNameLst>
                                          <p:attrName>ppt_w</p:attrName>
                                        </p:attrNameLst>
                                      </p:cBhvr>
                                      <p:tavLst>
                                        <p:tav tm="0">
                                          <p:val>
                                            <p:strVal val="ppt_w"/>
                                          </p:val>
                                        </p:tav>
                                        <p:tav tm="100000">
                                          <p:val>
                                            <p:fltVal val="0"/>
                                          </p:val>
                                        </p:tav>
                                      </p:tavLst>
                                    </p:anim>
                                    <p:anim calcmode="lin" valueType="num">
                                      <p:cBhvr>
                                        <p:cTn id="162" dur="1000"/>
                                        <p:tgtEl>
                                          <p:spTgt spid="10"/>
                                        </p:tgtEl>
                                        <p:attrNameLst>
                                          <p:attrName>ppt_h</p:attrName>
                                        </p:attrNameLst>
                                      </p:cBhvr>
                                      <p:tavLst>
                                        <p:tav tm="0">
                                          <p:val>
                                            <p:strVal val="ppt_h"/>
                                          </p:val>
                                        </p:tav>
                                        <p:tav tm="100000">
                                          <p:val>
                                            <p:strVal val="ppt_h"/>
                                          </p:val>
                                        </p:tav>
                                      </p:tavLst>
                                    </p:anim>
                                    <p:set>
                                      <p:cBhvr>
                                        <p:cTn id="163" dur="1" fill="hold">
                                          <p:stCondLst>
                                            <p:cond delay="999"/>
                                          </p:stCondLst>
                                        </p:cTn>
                                        <p:tgtEl>
                                          <p:spTgt spid="10"/>
                                        </p:tgtEl>
                                        <p:attrNameLst>
                                          <p:attrName>style.visibility</p:attrName>
                                        </p:attrNameLst>
                                      </p:cBhvr>
                                      <p:to>
                                        <p:strVal val="hidden"/>
                                      </p:to>
                                    </p:set>
                                  </p:childTnLst>
                                </p:cTn>
                              </p:par>
                              <p:par>
                                <p:cTn id="164" presetID="17" presetClass="exit" presetSubtype="10" fill="hold" grpId="3" nodeType="withEffect">
                                  <p:stCondLst>
                                    <p:cond delay="0"/>
                                  </p:stCondLst>
                                  <p:childTnLst>
                                    <p:anim calcmode="lin" valueType="num">
                                      <p:cBhvr>
                                        <p:cTn id="165" dur="1000"/>
                                        <p:tgtEl>
                                          <p:spTgt spid="16"/>
                                        </p:tgtEl>
                                        <p:attrNameLst>
                                          <p:attrName>ppt_w</p:attrName>
                                        </p:attrNameLst>
                                      </p:cBhvr>
                                      <p:tavLst>
                                        <p:tav tm="0">
                                          <p:val>
                                            <p:strVal val="ppt_w"/>
                                          </p:val>
                                        </p:tav>
                                        <p:tav tm="100000">
                                          <p:val>
                                            <p:fltVal val="0"/>
                                          </p:val>
                                        </p:tav>
                                      </p:tavLst>
                                    </p:anim>
                                    <p:anim calcmode="lin" valueType="num">
                                      <p:cBhvr>
                                        <p:cTn id="166" dur="1000"/>
                                        <p:tgtEl>
                                          <p:spTgt spid="16"/>
                                        </p:tgtEl>
                                        <p:attrNameLst>
                                          <p:attrName>ppt_h</p:attrName>
                                        </p:attrNameLst>
                                      </p:cBhvr>
                                      <p:tavLst>
                                        <p:tav tm="0">
                                          <p:val>
                                            <p:strVal val="ppt_h"/>
                                          </p:val>
                                        </p:tav>
                                        <p:tav tm="100000">
                                          <p:val>
                                            <p:strVal val="ppt_h"/>
                                          </p:val>
                                        </p:tav>
                                      </p:tavLst>
                                    </p:anim>
                                    <p:set>
                                      <p:cBhvr>
                                        <p:cTn id="16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68" restart="whenNotActive" fill="hold" evtFilter="cancelBubble" nodeType="interactiveSeq">
                <p:stCondLst>
                  <p:cond evt="onClick" delay="0">
                    <p:tgtEl>
                      <p:spTgt spid="16"/>
                    </p:tgtEl>
                  </p:cond>
                </p:stCondLst>
                <p:endSync evt="end" delay="0">
                  <p:rtn val="all"/>
                </p:endSync>
                <p:childTnLst>
                  <p:par>
                    <p:cTn id="169" fill="hold">
                      <p:stCondLst>
                        <p:cond delay="0"/>
                      </p:stCondLst>
                      <p:childTnLst>
                        <p:par>
                          <p:cTn id="170" fill="hold">
                            <p:stCondLst>
                              <p:cond delay="0"/>
                            </p:stCondLst>
                            <p:childTnLst>
                              <p:par>
                                <p:cTn id="171" presetID="0" presetClass="path" presetSubtype="0" accel="50000" decel="50000" fill="hold" grpId="4" nodeType="afterEffect">
                                  <p:stCondLst>
                                    <p:cond delay="0"/>
                                  </p:stCondLst>
                                  <p:childTnLst>
                                    <p:animMotion origin="layout" path="M 0 0 L -0.42118 0.0419 " pathEditMode="relative" rAng="0" ptsTypes="AA">
                                      <p:cBhvr>
                                        <p:cTn id="172" dur="2000" fill="hold"/>
                                        <p:tgtEl>
                                          <p:spTgt spid="16"/>
                                        </p:tgtEl>
                                        <p:attrNameLst>
                                          <p:attrName>ppt_x</p:attrName>
                                          <p:attrName>ppt_y</p:attrName>
                                        </p:attrNameLst>
                                      </p:cBhvr>
                                      <p:rCtr x="-211" y="21"/>
                                    </p:animMotion>
                                  </p:childTnLst>
                                </p:cTn>
                              </p:par>
                              <p:par>
                                <p:cTn id="173" presetID="17" presetClass="exit" presetSubtype="10" fill="hold" grpId="8" nodeType="withEffect">
                                  <p:stCondLst>
                                    <p:cond delay="0"/>
                                  </p:stCondLst>
                                  <p:childTnLst>
                                    <p:anim calcmode="lin" valueType="num">
                                      <p:cBhvr>
                                        <p:cTn id="174" dur="1000"/>
                                        <p:tgtEl>
                                          <p:spTgt spid="13">
                                            <p:txEl>
                                              <p:pRg st="0" end="0"/>
                                            </p:txEl>
                                          </p:spTgt>
                                        </p:tgtEl>
                                        <p:attrNameLst>
                                          <p:attrName>ppt_w</p:attrName>
                                        </p:attrNameLst>
                                      </p:cBhvr>
                                      <p:tavLst>
                                        <p:tav tm="0">
                                          <p:val>
                                            <p:strVal val="ppt_w"/>
                                          </p:val>
                                        </p:tav>
                                        <p:tav tm="100000">
                                          <p:val>
                                            <p:fltVal val="0"/>
                                          </p:val>
                                        </p:tav>
                                      </p:tavLst>
                                    </p:anim>
                                    <p:anim calcmode="lin" valueType="num">
                                      <p:cBhvr>
                                        <p:cTn id="175" dur="1000"/>
                                        <p:tgtEl>
                                          <p:spTgt spid="13">
                                            <p:txEl>
                                              <p:pRg st="0" end="0"/>
                                            </p:txEl>
                                          </p:spTgt>
                                        </p:tgtEl>
                                        <p:attrNameLst>
                                          <p:attrName>ppt_h</p:attrName>
                                        </p:attrNameLst>
                                      </p:cBhvr>
                                      <p:tavLst>
                                        <p:tav tm="0">
                                          <p:val>
                                            <p:strVal val="ppt_h"/>
                                          </p:val>
                                        </p:tav>
                                        <p:tav tm="100000">
                                          <p:val>
                                            <p:strVal val="ppt_h"/>
                                          </p:val>
                                        </p:tav>
                                      </p:tavLst>
                                    </p:anim>
                                    <p:set>
                                      <p:cBhvr>
                                        <p:cTn id="176" dur="1" fill="hold">
                                          <p:stCondLst>
                                            <p:cond delay="999"/>
                                          </p:stCondLst>
                                        </p:cTn>
                                        <p:tgtEl>
                                          <p:spTgt spid="13">
                                            <p:txEl>
                                              <p:pRg st="0" end="0"/>
                                            </p:txEl>
                                          </p:spTgt>
                                        </p:tgtEl>
                                        <p:attrNameLst>
                                          <p:attrName>style.visibility</p:attrName>
                                        </p:attrNameLst>
                                      </p:cBhvr>
                                      <p:to>
                                        <p:strVal val="hidden"/>
                                      </p:to>
                                    </p:set>
                                  </p:childTnLst>
                                </p:cTn>
                              </p:par>
                              <p:par>
                                <p:cTn id="177" presetID="17" presetClass="exit" presetSubtype="10" fill="hold" grpId="8" nodeType="withEffect">
                                  <p:stCondLst>
                                    <p:cond delay="0"/>
                                  </p:stCondLst>
                                  <p:childTnLst>
                                    <p:anim calcmode="lin" valueType="num">
                                      <p:cBhvr>
                                        <p:cTn id="178" dur="1000"/>
                                        <p:tgtEl>
                                          <p:spTgt spid="13">
                                            <p:bg/>
                                          </p:spTgt>
                                        </p:tgtEl>
                                        <p:attrNameLst>
                                          <p:attrName>ppt_w</p:attrName>
                                        </p:attrNameLst>
                                      </p:cBhvr>
                                      <p:tavLst>
                                        <p:tav tm="0">
                                          <p:val>
                                            <p:strVal val="ppt_w"/>
                                          </p:val>
                                        </p:tav>
                                        <p:tav tm="100000">
                                          <p:val>
                                            <p:fltVal val="0"/>
                                          </p:val>
                                        </p:tav>
                                      </p:tavLst>
                                    </p:anim>
                                    <p:anim calcmode="lin" valueType="num">
                                      <p:cBhvr>
                                        <p:cTn id="179" dur="1000"/>
                                        <p:tgtEl>
                                          <p:spTgt spid="13">
                                            <p:bg/>
                                          </p:spTgt>
                                        </p:tgtEl>
                                        <p:attrNameLst>
                                          <p:attrName>ppt_h</p:attrName>
                                        </p:attrNameLst>
                                      </p:cBhvr>
                                      <p:tavLst>
                                        <p:tav tm="0">
                                          <p:val>
                                            <p:strVal val="ppt_h"/>
                                          </p:val>
                                        </p:tav>
                                        <p:tav tm="100000">
                                          <p:val>
                                            <p:strVal val="ppt_h"/>
                                          </p:val>
                                        </p:tav>
                                      </p:tavLst>
                                    </p:anim>
                                    <p:set>
                                      <p:cBhvr>
                                        <p:cTn id="180" dur="1" fill="hold">
                                          <p:stCondLst>
                                            <p:cond delay="999"/>
                                          </p:stCondLst>
                                        </p:cTn>
                                        <p:tgtEl>
                                          <p:spTgt spid="13">
                                            <p:bg/>
                                          </p:spTgt>
                                        </p:tgtEl>
                                        <p:attrNameLst>
                                          <p:attrName>style.visibility</p:attrName>
                                        </p:attrNameLst>
                                      </p:cBhvr>
                                      <p:to>
                                        <p:strVal val="hidden"/>
                                      </p:to>
                                    </p:set>
                                  </p:childTnLst>
                                </p:cTn>
                              </p:par>
                              <p:par>
                                <p:cTn id="181" presetID="17" presetClass="exit" presetSubtype="10" fill="hold" grpId="4" nodeType="withEffect">
                                  <p:stCondLst>
                                    <p:cond delay="0"/>
                                  </p:stCondLst>
                                  <p:childTnLst>
                                    <p:anim calcmode="lin" valueType="num">
                                      <p:cBhvr>
                                        <p:cTn id="182" dur="1000"/>
                                        <p:tgtEl>
                                          <p:spTgt spid="14"/>
                                        </p:tgtEl>
                                        <p:attrNameLst>
                                          <p:attrName>ppt_w</p:attrName>
                                        </p:attrNameLst>
                                      </p:cBhvr>
                                      <p:tavLst>
                                        <p:tav tm="0">
                                          <p:val>
                                            <p:strVal val="ppt_w"/>
                                          </p:val>
                                        </p:tav>
                                        <p:tav tm="100000">
                                          <p:val>
                                            <p:fltVal val="0"/>
                                          </p:val>
                                        </p:tav>
                                      </p:tavLst>
                                    </p:anim>
                                    <p:anim calcmode="lin" valueType="num">
                                      <p:cBhvr>
                                        <p:cTn id="183" dur="1000"/>
                                        <p:tgtEl>
                                          <p:spTgt spid="14"/>
                                        </p:tgtEl>
                                        <p:attrNameLst>
                                          <p:attrName>ppt_h</p:attrName>
                                        </p:attrNameLst>
                                      </p:cBhvr>
                                      <p:tavLst>
                                        <p:tav tm="0">
                                          <p:val>
                                            <p:strVal val="ppt_h"/>
                                          </p:val>
                                        </p:tav>
                                        <p:tav tm="100000">
                                          <p:val>
                                            <p:strVal val="ppt_h"/>
                                          </p:val>
                                        </p:tav>
                                      </p:tavLst>
                                    </p:anim>
                                    <p:set>
                                      <p:cBhvr>
                                        <p:cTn id="184" dur="1" fill="hold">
                                          <p:stCondLst>
                                            <p:cond delay="999"/>
                                          </p:stCondLst>
                                        </p:cTn>
                                        <p:tgtEl>
                                          <p:spTgt spid="14"/>
                                        </p:tgtEl>
                                        <p:attrNameLst>
                                          <p:attrName>style.visibility</p:attrName>
                                        </p:attrNameLst>
                                      </p:cBhvr>
                                      <p:to>
                                        <p:strVal val="hidden"/>
                                      </p:to>
                                    </p:set>
                                  </p:childTnLst>
                                </p:cTn>
                              </p:par>
                              <p:par>
                                <p:cTn id="185" presetID="17" presetClass="exit" presetSubtype="10" fill="hold" grpId="4" nodeType="withEffect">
                                  <p:stCondLst>
                                    <p:cond delay="0"/>
                                  </p:stCondLst>
                                  <p:childTnLst>
                                    <p:anim calcmode="lin" valueType="num">
                                      <p:cBhvr>
                                        <p:cTn id="186" dur="1000"/>
                                        <p:tgtEl>
                                          <p:spTgt spid="15"/>
                                        </p:tgtEl>
                                        <p:attrNameLst>
                                          <p:attrName>ppt_w</p:attrName>
                                        </p:attrNameLst>
                                      </p:cBhvr>
                                      <p:tavLst>
                                        <p:tav tm="0">
                                          <p:val>
                                            <p:strVal val="ppt_w"/>
                                          </p:val>
                                        </p:tav>
                                        <p:tav tm="100000">
                                          <p:val>
                                            <p:fltVal val="0"/>
                                          </p:val>
                                        </p:tav>
                                      </p:tavLst>
                                    </p:anim>
                                    <p:anim calcmode="lin" valueType="num">
                                      <p:cBhvr>
                                        <p:cTn id="187" dur="1000"/>
                                        <p:tgtEl>
                                          <p:spTgt spid="15"/>
                                        </p:tgtEl>
                                        <p:attrNameLst>
                                          <p:attrName>ppt_h</p:attrName>
                                        </p:attrNameLst>
                                      </p:cBhvr>
                                      <p:tavLst>
                                        <p:tav tm="0">
                                          <p:val>
                                            <p:strVal val="ppt_h"/>
                                          </p:val>
                                        </p:tav>
                                        <p:tav tm="100000">
                                          <p:val>
                                            <p:strVal val="ppt_h"/>
                                          </p:val>
                                        </p:tav>
                                      </p:tavLst>
                                    </p:anim>
                                    <p:set>
                                      <p:cBhvr>
                                        <p:cTn id="188" dur="1" fill="hold">
                                          <p:stCondLst>
                                            <p:cond delay="999"/>
                                          </p:stCondLst>
                                        </p:cTn>
                                        <p:tgtEl>
                                          <p:spTgt spid="15"/>
                                        </p:tgtEl>
                                        <p:attrNameLst>
                                          <p:attrName>style.visibility</p:attrName>
                                        </p:attrNameLst>
                                      </p:cBhvr>
                                      <p:to>
                                        <p:strVal val="hidden"/>
                                      </p:to>
                                    </p:set>
                                  </p:childTnLst>
                                </p:cTn>
                              </p:par>
                              <p:par>
                                <p:cTn id="189" presetID="17" presetClass="exit" presetSubtype="10" fill="hold" grpId="4" nodeType="withEffect">
                                  <p:stCondLst>
                                    <p:cond delay="0"/>
                                  </p:stCondLst>
                                  <p:childTnLst>
                                    <p:anim calcmode="lin" valueType="num">
                                      <p:cBhvr>
                                        <p:cTn id="190" dur="1000"/>
                                        <p:tgtEl>
                                          <p:spTgt spid="12"/>
                                        </p:tgtEl>
                                        <p:attrNameLst>
                                          <p:attrName>ppt_w</p:attrName>
                                        </p:attrNameLst>
                                      </p:cBhvr>
                                      <p:tavLst>
                                        <p:tav tm="0">
                                          <p:val>
                                            <p:strVal val="ppt_w"/>
                                          </p:val>
                                        </p:tav>
                                        <p:tav tm="100000">
                                          <p:val>
                                            <p:fltVal val="0"/>
                                          </p:val>
                                        </p:tav>
                                      </p:tavLst>
                                    </p:anim>
                                    <p:anim calcmode="lin" valueType="num">
                                      <p:cBhvr>
                                        <p:cTn id="191" dur="1000"/>
                                        <p:tgtEl>
                                          <p:spTgt spid="12"/>
                                        </p:tgtEl>
                                        <p:attrNameLst>
                                          <p:attrName>ppt_h</p:attrName>
                                        </p:attrNameLst>
                                      </p:cBhvr>
                                      <p:tavLst>
                                        <p:tav tm="0">
                                          <p:val>
                                            <p:strVal val="ppt_h"/>
                                          </p:val>
                                        </p:tav>
                                        <p:tav tm="100000">
                                          <p:val>
                                            <p:strVal val="ppt_h"/>
                                          </p:val>
                                        </p:tav>
                                      </p:tavLst>
                                    </p:anim>
                                    <p:set>
                                      <p:cBhvr>
                                        <p:cTn id="192" dur="1" fill="hold">
                                          <p:stCondLst>
                                            <p:cond delay="999"/>
                                          </p:stCondLst>
                                        </p:cTn>
                                        <p:tgtEl>
                                          <p:spTgt spid="12"/>
                                        </p:tgtEl>
                                        <p:attrNameLst>
                                          <p:attrName>style.visibility</p:attrName>
                                        </p:attrNameLst>
                                      </p:cBhvr>
                                      <p:to>
                                        <p:strVal val="hidden"/>
                                      </p:to>
                                    </p:set>
                                  </p:childTnLst>
                                </p:cTn>
                              </p:par>
                              <p:par>
                                <p:cTn id="193" presetID="17" presetClass="exit" presetSubtype="10" fill="hold" grpId="4" nodeType="withEffect">
                                  <p:stCondLst>
                                    <p:cond delay="0"/>
                                  </p:stCondLst>
                                  <p:childTnLst>
                                    <p:anim calcmode="lin" valueType="num">
                                      <p:cBhvr>
                                        <p:cTn id="194" dur="1000"/>
                                        <p:tgtEl>
                                          <p:spTgt spid="11"/>
                                        </p:tgtEl>
                                        <p:attrNameLst>
                                          <p:attrName>ppt_w</p:attrName>
                                        </p:attrNameLst>
                                      </p:cBhvr>
                                      <p:tavLst>
                                        <p:tav tm="0">
                                          <p:val>
                                            <p:strVal val="ppt_w"/>
                                          </p:val>
                                        </p:tav>
                                        <p:tav tm="100000">
                                          <p:val>
                                            <p:fltVal val="0"/>
                                          </p:val>
                                        </p:tav>
                                      </p:tavLst>
                                    </p:anim>
                                    <p:anim calcmode="lin" valueType="num">
                                      <p:cBhvr>
                                        <p:cTn id="195" dur="1000"/>
                                        <p:tgtEl>
                                          <p:spTgt spid="11"/>
                                        </p:tgtEl>
                                        <p:attrNameLst>
                                          <p:attrName>ppt_h</p:attrName>
                                        </p:attrNameLst>
                                      </p:cBhvr>
                                      <p:tavLst>
                                        <p:tav tm="0">
                                          <p:val>
                                            <p:strVal val="ppt_h"/>
                                          </p:val>
                                        </p:tav>
                                        <p:tav tm="100000">
                                          <p:val>
                                            <p:strVal val="ppt_h"/>
                                          </p:val>
                                        </p:tav>
                                      </p:tavLst>
                                    </p:anim>
                                    <p:set>
                                      <p:cBhvr>
                                        <p:cTn id="196" dur="1" fill="hold">
                                          <p:stCondLst>
                                            <p:cond delay="999"/>
                                          </p:stCondLst>
                                        </p:cTn>
                                        <p:tgtEl>
                                          <p:spTgt spid="11"/>
                                        </p:tgtEl>
                                        <p:attrNameLst>
                                          <p:attrName>style.visibility</p:attrName>
                                        </p:attrNameLst>
                                      </p:cBhvr>
                                      <p:to>
                                        <p:strVal val="hidden"/>
                                      </p:to>
                                    </p:set>
                                  </p:childTnLst>
                                </p:cTn>
                              </p:par>
                              <p:par>
                                <p:cTn id="197" presetID="17" presetClass="exit" presetSubtype="10" fill="hold" grpId="4" nodeType="withEffect">
                                  <p:stCondLst>
                                    <p:cond delay="0"/>
                                  </p:stCondLst>
                                  <p:childTnLst>
                                    <p:anim calcmode="lin" valueType="num">
                                      <p:cBhvr>
                                        <p:cTn id="198" dur="1000"/>
                                        <p:tgtEl>
                                          <p:spTgt spid="17"/>
                                        </p:tgtEl>
                                        <p:attrNameLst>
                                          <p:attrName>ppt_w</p:attrName>
                                        </p:attrNameLst>
                                      </p:cBhvr>
                                      <p:tavLst>
                                        <p:tav tm="0">
                                          <p:val>
                                            <p:strVal val="ppt_w"/>
                                          </p:val>
                                        </p:tav>
                                        <p:tav tm="100000">
                                          <p:val>
                                            <p:fltVal val="0"/>
                                          </p:val>
                                        </p:tav>
                                      </p:tavLst>
                                    </p:anim>
                                    <p:anim calcmode="lin" valueType="num">
                                      <p:cBhvr>
                                        <p:cTn id="199" dur="1000"/>
                                        <p:tgtEl>
                                          <p:spTgt spid="17"/>
                                        </p:tgtEl>
                                        <p:attrNameLst>
                                          <p:attrName>ppt_h</p:attrName>
                                        </p:attrNameLst>
                                      </p:cBhvr>
                                      <p:tavLst>
                                        <p:tav tm="0">
                                          <p:val>
                                            <p:strVal val="ppt_h"/>
                                          </p:val>
                                        </p:tav>
                                        <p:tav tm="100000">
                                          <p:val>
                                            <p:strVal val="ppt_h"/>
                                          </p:val>
                                        </p:tav>
                                      </p:tavLst>
                                    </p:anim>
                                    <p:set>
                                      <p:cBhvr>
                                        <p:cTn id="200" dur="1" fill="hold">
                                          <p:stCondLst>
                                            <p:cond delay="999"/>
                                          </p:stCondLst>
                                        </p:cTn>
                                        <p:tgtEl>
                                          <p:spTgt spid="17"/>
                                        </p:tgtEl>
                                        <p:attrNameLst>
                                          <p:attrName>style.visibility</p:attrName>
                                        </p:attrNameLst>
                                      </p:cBhvr>
                                      <p:to>
                                        <p:strVal val="hidden"/>
                                      </p:to>
                                    </p:set>
                                  </p:childTnLst>
                                </p:cTn>
                              </p:par>
                              <p:par>
                                <p:cTn id="201" presetID="17" presetClass="exit" presetSubtype="10" fill="hold" grpId="4" nodeType="withEffect">
                                  <p:stCondLst>
                                    <p:cond delay="0"/>
                                  </p:stCondLst>
                                  <p:childTnLst>
                                    <p:anim calcmode="lin" valueType="num">
                                      <p:cBhvr>
                                        <p:cTn id="202" dur="1000"/>
                                        <p:tgtEl>
                                          <p:spTgt spid="9"/>
                                        </p:tgtEl>
                                        <p:attrNameLst>
                                          <p:attrName>ppt_w</p:attrName>
                                        </p:attrNameLst>
                                      </p:cBhvr>
                                      <p:tavLst>
                                        <p:tav tm="0">
                                          <p:val>
                                            <p:strVal val="ppt_w"/>
                                          </p:val>
                                        </p:tav>
                                        <p:tav tm="100000">
                                          <p:val>
                                            <p:fltVal val="0"/>
                                          </p:val>
                                        </p:tav>
                                      </p:tavLst>
                                    </p:anim>
                                    <p:anim calcmode="lin" valueType="num">
                                      <p:cBhvr>
                                        <p:cTn id="203" dur="1000"/>
                                        <p:tgtEl>
                                          <p:spTgt spid="9"/>
                                        </p:tgtEl>
                                        <p:attrNameLst>
                                          <p:attrName>ppt_h</p:attrName>
                                        </p:attrNameLst>
                                      </p:cBhvr>
                                      <p:tavLst>
                                        <p:tav tm="0">
                                          <p:val>
                                            <p:strVal val="ppt_h"/>
                                          </p:val>
                                        </p:tav>
                                        <p:tav tm="100000">
                                          <p:val>
                                            <p:strVal val="ppt_h"/>
                                          </p:val>
                                        </p:tav>
                                      </p:tavLst>
                                    </p:anim>
                                    <p:set>
                                      <p:cBhvr>
                                        <p:cTn id="204" dur="1" fill="hold">
                                          <p:stCondLst>
                                            <p:cond delay="999"/>
                                          </p:stCondLst>
                                        </p:cTn>
                                        <p:tgtEl>
                                          <p:spTgt spid="9"/>
                                        </p:tgtEl>
                                        <p:attrNameLst>
                                          <p:attrName>style.visibility</p:attrName>
                                        </p:attrNameLst>
                                      </p:cBhvr>
                                      <p:to>
                                        <p:strVal val="hidden"/>
                                      </p:to>
                                    </p:set>
                                  </p:childTnLst>
                                </p:cTn>
                              </p:par>
                              <p:par>
                                <p:cTn id="205" presetID="17" presetClass="exit" presetSubtype="10" fill="hold" grpId="4" nodeType="withEffect">
                                  <p:stCondLst>
                                    <p:cond delay="0"/>
                                  </p:stCondLst>
                                  <p:childTnLst>
                                    <p:anim calcmode="lin" valueType="num">
                                      <p:cBhvr>
                                        <p:cTn id="206" dur="1000"/>
                                        <p:tgtEl>
                                          <p:spTgt spid="10"/>
                                        </p:tgtEl>
                                        <p:attrNameLst>
                                          <p:attrName>ppt_w</p:attrName>
                                        </p:attrNameLst>
                                      </p:cBhvr>
                                      <p:tavLst>
                                        <p:tav tm="0">
                                          <p:val>
                                            <p:strVal val="ppt_w"/>
                                          </p:val>
                                        </p:tav>
                                        <p:tav tm="100000">
                                          <p:val>
                                            <p:fltVal val="0"/>
                                          </p:val>
                                        </p:tav>
                                      </p:tavLst>
                                    </p:anim>
                                    <p:anim calcmode="lin" valueType="num">
                                      <p:cBhvr>
                                        <p:cTn id="207" dur="1000"/>
                                        <p:tgtEl>
                                          <p:spTgt spid="10"/>
                                        </p:tgtEl>
                                        <p:attrNameLst>
                                          <p:attrName>ppt_h</p:attrName>
                                        </p:attrNameLst>
                                      </p:cBhvr>
                                      <p:tavLst>
                                        <p:tav tm="0">
                                          <p:val>
                                            <p:strVal val="ppt_h"/>
                                          </p:val>
                                        </p:tav>
                                        <p:tav tm="100000">
                                          <p:val>
                                            <p:strVal val="ppt_h"/>
                                          </p:val>
                                        </p:tav>
                                      </p:tavLst>
                                    </p:anim>
                                    <p:set>
                                      <p:cBhvr>
                                        <p:cTn id="208"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9" restart="whenNotActive" fill="hold" evtFilter="cancelBubble" nodeType="interactiveSeq">
                <p:stCondLst>
                  <p:cond evt="onClick" delay="0">
                    <p:tgtEl>
                      <p:spTgt spid="12"/>
                    </p:tgtEl>
                  </p:cond>
                </p:stCondLst>
                <p:endSync evt="end" delay="0">
                  <p:rtn val="all"/>
                </p:endSync>
                <p:childTnLst>
                  <p:par>
                    <p:cTn id="210" fill="hold">
                      <p:stCondLst>
                        <p:cond delay="0"/>
                      </p:stCondLst>
                      <p:childTnLst>
                        <p:par>
                          <p:cTn id="211" fill="hold">
                            <p:stCondLst>
                              <p:cond delay="0"/>
                            </p:stCondLst>
                            <p:childTnLst>
                              <p:par>
                                <p:cTn id="212" presetID="0" presetClass="path" presetSubtype="0" accel="50000" decel="50000" fill="hold" grpId="5" nodeType="afterEffect">
                                  <p:stCondLst>
                                    <p:cond delay="0"/>
                                  </p:stCondLst>
                                  <p:childTnLst>
                                    <p:animMotion origin="layout" path="M 3.88889E-6 4.81481E-6 L -0.24792 0.05254 " pathEditMode="relative" rAng="0" ptsTypes="AA">
                                      <p:cBhvr>
                                        <p:cTn id="213" dur="2000" fill="hold"/>
                                        <p:tgtEl>
                                          <p:spTgt spid="12"/>
                                        </p:tgtEl>
                                        <p:attrNameLst>
                                          <p:attrName>ppt_x</p:attrName>
                                          <p:attrName>ppt_y</p:attrName>
                                        </p:attrNameLst>
                                      </p:cBhvr>
                                      <p:rCtr x="-124" y="26"/>
                                    </p:animMotion>
                                  </p:childTnLst>
                                </p:cTn>
                              </p:par>
                              <p:par>
                                <p:cTn id="214" presetID="17" presetClass="exit" presetSubtype="10" fill="hold" grpId="5" nodeType="withEffect">
                                  <p:stCondLst>
                                    <p:cond delay="0"/>
                                  </p:stCondLst>
                                  <p:childTnLst>
                                    <p:anim calcmode="lin" valueType="num">
                                      <p:cBhvr>
                                        <p:cTn id="215" dur="1000"/>
                                        <p:tgtEl>
                                          <p:spTgt spid="16"/>
                                        </p:tgtEl>
                                        <p:attrNameLst>
                                          <p:attrName>ppt_w</p:attrName>
                                        </p:attrNameLst>
                                      </p:cBhvr>
                                      <p:tavLst>
                                        <p:tav tm="0">
                                          <p:val>
                                            <p:strVal val="ppt_w"/>
                                          </p:val>
                                        </p:tav>
                                        <p:tav tm="100000">
                                          <p:val>
                                            <p:fltVal val="0"/>
                                          </p:val>
                                        </p:tav>
                                      </p:tavLst>
                                    </p:anim>
                                    <p:anim calcmode="lin" valueType="num">
                                      <p:cBhvr>
                                        <p:cTn id="216" dur="1000"/>
                                        <p:tgtEl>
                                          <p:spTgt spid="16"/>
                                        </p:tgtEl>
                                        <p:attrNameLst>
                                          <p:attrName>ppt_h</p:attrName>
                                        </p:attrNameLst>
                                      </p:cBhvr>
                                      <p:tavLst>
                                        <p:tav tm="0">
                                          <p:val>
                                            <p:strVal val="ppt_h"/>
                                          </p:val>
                                        </p:tav>
                                        <p:tav tm="100000">
                                          <p:val>
                                            <p:strVal val="ppt_h"/>
                                          </p:val>
                                        </p:tav>
                                      </p:tavLst>
                                    </p:anim>
                                    <p:set>
                                      <p:cBhvr>
                                        <p:cTn id="217" dur="1" fill="hold">
                                          <p:stCondLst>
                                            <p:cond delay="999"/>
                                          </p:stCondLst>
                                        </p:cTn>
                                        <p:tgtEl>
                                          <p:spTgt spid="16"/>
                                        </p:tgtEl>
                                        <p:attrNameLst>
                                          <p:attrName>style.visibility</p:attrName>
                                        </p:attrNameLst>
                                      </p:cBhvr>
                                      <p:to>
                                        <p:strVal val="hidden"/>
                                      </p:to>
                                    </p:set>
                                  </p:childTnLst>
                                </p:cTn>
                              </p:par>
                              <p:par>
                                <p:cTn id="218" presetID="17" presetClass="exit" presetSubtype="10" fill="hold" grpId="5" nodeType="withEffect">
                                  <p:stCondLst>
                                    <p:cond delay="0"/>
                                  </p:stCondLst>
                                  <p:childTnLst>
                                    <p:anim calcmode="lin" valueType="num">
                                      <p:cBhvr>
                                        <p:cTn id="219" dur="1000"/>
                                        <p:tgtEl>
                                          <p:spTgt spid="17"/>
                                        </p:tgtEl>
                                        <p:attrNameLst>
                                          <p:attrName>ppt_w</p:attrName>
                                        </p:attrNameLst>
                                      </p:cBhvr>
                                      <p:tavLst>
                                        <p:tav tm="0">
                                          <p:val>
                                            <p:strVal val="ppt_w"/>
                                          </p:val>
                                        </p:tav>
                                        <p:tav tm="100000">
                                          <p:val>
                                            <p:fltVal val="0"/>
                                          </p:val>
                                        </p:tav>
                                      </p:tavLst>
                                    </p:anim>
                                    <p:anim calcmode="lin" valueType="num">
                                      <p:cBhvr>
                                        <p:cTn id="220" dur="1000"/>
                                        <p:tgtEl>
                                          <p:spTgt spid="17"/>
                                        </p:tgtEl>
                                        <p:attrNameLst>
                                          <p:attrName>ppt_h</p:attrName>
                                        </p:attrNameLst>
                                      </p:cBhvr>
                                      <p:tavLst>
                                        <p:tav tm="0">
                                          <p:val>
                                            <p:strVal val="ppt_h"/>
                                          </p:val>
                                        </p:tav>
                                        <p:tav tm="100000">
                                          <p:val>
                                            <p:strVal val="ppt_h"/>
                                          </p:val>
                                        </p:tav>
                                      </p:tavLst>
                                    </p:anim>
                                    <p:set>
                                      <p:cBhvr>
                                        <p:cTn id="221" dur="1" fill="hold">
                                          <p:stCondLst>
                                            <p:cond delay="999"/>
                                          </p:stCondLst>
                                        </p:cTn>
                                        <p:tgtEl>
                                          <p:spTgt spid="17"/>
                                        </p:tgtEl>
                                        <p:attrNameLst>
                                          <p:attrName>style.visibility</p:attrName>
                                        </p:attrNameLst>
                                      </p:cBhvr>
                                      <p:to>
                                        <p:strVal val="hidden"/>
                                      </p:to>
                                    </p:set>
                                  </p:childTnLst>
                                </p:cTn>
                              </p:par>
                              <p:par>
                                <p:cTn id="222" presetID="17" presetClass="exit" presetSubtype="10" fill="hold" grpId="5" nodeType="withEffect">
                                  <p:stCondLst>
                                    <p:cond delay="0"/>
                                  </p:stCondLst>
                                  <p:childTnLst>
                                    <p:anim calcmode="lin" valueType="num">
                                      <p:cBhvr>
                                        <p:cTn id="223" dur="1000"/>
                                        <p:tgtEl>
                                          <p:spTgt spid="13">
                                            <p:txEl>
                                              <p:pRg st="0" end="0"/>
                                            </p:txEl>
                                          </p:spTgt>
                                        </p:tgtEl>
                                        <p:attrNameLst>
                                          <p:attrName>ppt_w</p:attrName>
                                        </p:attrNameLst>
                                      </p:cBhvr>
                                      <p:tavLst>
                                        <p:tav tm="0">
                                          <p:val>
                                            <p:strVal val="ppt_w"/>
                                          </p:val>
                                        </p:tav>
                                        <p:tav tm="100000">
                                          <p:val>
                                            <p:fltVal val="0"/>
                                          </p:val>
                                        </p:tav>
                                      </p:tavLst>
                                    </p:anim>
                                    <p:anim calcmode="lin" valueType="num">
                                      <p:cBhvr>
                                        <p:cTn id="224" dur="1000"/>
                                        <p:tgtEl>
                                          <p:spTgt spid="13">
                                            <p:txEl>
                                              <p:pRg st="0" end="0"/>
                                            </p:txEl>
                                          </p:spTgt>
                                        </p:tgtEl>
                                        <p:attrNameLst>
                                          <p:attrName>ppt_h</p:attrName>
                                        </p:attrNameLst>
                                      </p:cBhvr>
                                      <p:tavLst>
                                        <p:tav tm="0">
                                          <p:val>
                                            <p:strVal val="ppt_h"/>
                                          </p:val>
                                        </p:tav>
                                        <p:tav tm="100000">
                                          <p:val>
                                            <p:strVal val="ppt_h"/>
                                          </p:val>
                                        </p:tav>
                                      </p:tavLst>
                                    </p:anim>
                                    <p:set>
                                      <p:cBhvr>
                                        <p:cTn id="225" dur="1" fill="hold">
                                          <p:stCondLst>
                                            <p:cond delay="999"/>
                                          </p:stCondLst>
                                        </p:cTn>
                                        <p:tgtEl>
                                          <p:spTgt spid="13">
                                            <p:txEl>
                                              <p:pRg st="0" end="0"/>
                                            </p:txEl>
                                          </p:spTgt>
                                        </p:tgtEl>
                                        <p:attrNameLst>
                                          <p:attrName>style.visibility</p:attrName>
                                        </p:attrNameLst>
                                      </p:cBhvr>
                                      <p:to>
                                        <p:strVal val="hidden"/>
                                      </p:to>
                                    </p:set>
                                  </p:childTnLst>
                                </p:cTn>
                              </p:par>
                              <p:par>
                                <p:cTn id="226" presetID="17" presetClass="exit" presetSubtype="10" fill="hold" grpId="5" nodeType="withEffect">
                                  <p:stCondLst>
                                    <p:cond delay="0"/>
                                  </p:stCondLst>
                                  <p:childTnLst>
                                    <p:anim calcmode="lin" valueType="num">
                                      <p:cBhvr>
                                        <p:cTn id="227" dur="1000"/>
                                        <p:tgtEl>
                                          <p:spTgt spid="13">
                                            <p:bg/>
                                          </p:spTgt>
                                        </p:tgtEl>
                                        <p:attrNameLst>
                                          <p:attrName>ppt_w</p:attrName>
                                        </p:attrNameLst>
                                      </p:cBhvr>
                                      <p:tavLst>
                                        <p:tav tm="0">
                                          <p:val>
                                            <p:strVal val="ppt_w"/>
                                          </p:val>
                                        </p:tav>
                                        <p:tav tm="100000">
                                          <p:val>
                                            <p:fltVal val="0"/>
                                          </p:val>
                                        </p:tav>
                                      </p:tavLst>
                                    </p:anim>
                                    <p:anim calcmode="lin" valueType="num">
                                      <p:cBhvr>
                                        <p:cTn id="228" dur="1000"/>
                                        <p:tgtEl>
                                          <p:spTgt spid="13">
                                            <p:bg/>
                                          </p:spTgt>
                                        </p:tgtEl>
                                        <p:attrNameLst>
                                          <p:attrName>ppt_h</p:attrName>
                                        </p:attrNameLst>
                                      </p:cBhvr>
                                      <p:tavLst>
                                        <p:tav tm="0">
                                          <p:val>
                                            <p:strVal val="ppt_h"/>
                                          </p:val>
                                        </p:tav>
                                        <p:tav tm="100000">
                                          <p:val>
                                            <p:strVal val="ppt_h"/>
                                          </p:val>
                                        </p:tav>
                                      </p:tavLst>
                                    </p:anim>
                                    <p:set>
                                      <p:cBhvr>
                                        <p:cTn id="229" dur="1" fill="hold">
                                          <p:stCondLst>
                                            <p:cond delay="999"/>
                                          </p:stCondLst>
                                        </p:cTn>
                                        <p:tgtEl>
                                          <p:spTgt spid="13">
                                            <p:bg/>
                                          </p:spTgt>
                                        </p:tgtEl>
                                        <p:attrNameLst>
                                          <p:attrName>style.visibility</p:attrName>
                                        </p:attrNameLst>
                                      </p:cBhvr>
                                      <p:to>
                                        <p:strVal val="hidden"/>
                                      </p:to>
                                    </p:set>
                                  </p:childTnLst>
                                </p:cTn>
                              </p:par>
                              <p:par>
                                <p:cTn id="230" presetID="17" presetClass="exit" presetSubtype="10" fill="hold" grpId="5" nodeType="withEffect">
                                  <p:stCondLst>
                                    <p:cond delay="0"/>
                                  </p:stCondLst>
                                  <p:childTnLst>
                                    <p:anim calcmode="lin" valueType="num">
                                      <p:cBhvr>
                                        <p:cTn id="231" dur="1000"/>
                                        <p:tgtEl>
                                          <p:spTgt spid="9"/>
                                        </p:tgtEl>
                                        <p:attrNameLst>
                                          <p:attrName>ppt_w</p:attrName>
                                        </p:attrNameLst>
                                      </p:cBhvr>
                                      <p:tavLst>
                                        <p:tav tm="0">
                                          <p:val>
                                            <p:strVal val="ppt_w"/>
                                          </p:val>
                                        </p:tav>
                                        <p:tav tm="100000">
                                          <p:val>
                                            <p:fltVal val="0"/>
                                          </p:val>
                                        </p:tav>
                                      </p:tavLst>
                                    </p:anim>
                                    <p:anim calcmode="lin" valueType="num">
                                      <p:cBhvr>
                                        <p:cTn id="232" dur="1000"/>
                                        <p:tgtEl>
                                          <p:spTgt spid="9"/>
                                        </p:tgtEl>
                                        <p:attrNameLst>
                                          <p:attrName>ppt_h</p:attrName>
                                        </p:attrNameLst>
                                      </p:cBhvr>
                                      <p:tavLst>
                                        <p:tav tm="0">
                                          <p:val>
                                            <p:strVal val="ppt_h"/>
                                          </p:val>
                                        </p:tav>
                                        <p:tav tm="100000">
                                          <p:val>
                                            <p:strVal val="ppt_h"/>
                                          </p:val>
                                        </p:tav>
                                      </p:tavLst>
                                    </p:anim>
                                    <p:set>
                                      <p:cBhvr>
                                        <p:cTn id="233" dur="1" fill="hold">
                                          <p:stCondLst>
                                            <p:cond delay="999"/>
                                          </p:stCondLst>
                                        </p:cTn>
                                        <p:tgtEl>
                                          <p:spTgt spid="9"/>
                                        </p:tgtEl>
                                        <p:attrNameLst>
                                          <p:attrName>style.visibility</p:attrName>
                                        </p:attrNameLst>
                                      </p:cBhvr>
                                      <p:to>
                                        <p:strVal val="hidden"/>
                                      </p:to>
                                    </p:set>
                                  </p:childTnLst>
                                </p:cTn>
                              </p:par>
                              <p:par>
                                <p:cTn id="234" presetID="17" presetClass="exit" presetSubtype="10" fill="hold" grpId="5" nodeType="withEffect">
                                  <p:stCondLst>
                                    <p:cond delay="0"/>
                                  </p:stCondLst>
                                  <p:childTnLst>
                                    <p:anim calcmode="lin" valueType="num">
                                      <p:cBhvr>
                                        <p:cTn id="235" dur="1000"/>
                                        <p:tgtEl>
                                          <p:spTgt spid="10"/>
                                        </p:tgtEl>
                                        <p:attrNameLst>
                                          <p:attrName>ppt_w</p:attrName>
                                        </p:attrNameLst>
                                      </p:cBhvr>
                                      <p:tavLst>
                                        <p:tav tm="0">
                                          <p:val>
                                            <p:strVal val="ppt_w"/>
                                          </p:val>
                                        </p:tav>
                                        <p:tav tm="100000">
                                          <p:val>
                                            <p:fltVal val="0"/>
                                          </p:val>
                                        </p:tav>
                                      </p:tavLst>
                                    </p:anim>
                                    <p:anim calcmode="lin" valueType="num">
                                      <p:cBhvr>
                                        <p:cTn id="236" dur="1000"/>
                                        <p:tgtEl>
                                          <p:spTgt spid="10"/>
                                        </p:tgtEl>
                                        <p:attrNameLst>
                                          <p:attrName>ppt_h</p:attrName>
                                        </p:attrNameLst>
                                      </p:cBhvr>
                                      <p:tavLst>
                                        <p:tav tm="0">
                                          <p:val>
                                            <p:strVal val="ppt_h"/>
                                          </p:val>
                                        </p:tav>
                                        <p:tav tm="100000">
                                          <p:val>
                                            <p:strVal val="ppt_h"/>
                                          </p:val>
                                        </p:tav>
                                      </p:tavLst>
                                    </p:anim>
                                    <p:set>
                                      <p:cBhvr>
                                        <p:cTn id="237" dur="1" fill="hold">
                                          <p:stCondLst>
                                            <p:cond delay="999"/>
                                          </p:stCondLst>
                                        </p:cTn>
                                        <p:tgtEl>
                                          <p:spTgt spid="10"/>
                                        </p:tgtEl>
                                        <p:attrNameLst>
                                          <p:attrName>style.visibility</p:attrName>
                                        </p:attrNameLst>
                                      </p:cBhvr>
                                      <p:to>
                                        <p:strVal val="hidden"/>
                                      </p:to>
                                    </p:set>
                                  </p:childTnLst>
                                </p:cTn>
                              </p:par>
                              <p:par>
                                <p:cTn id="238" presetID="17" presetClass="exit" presetSubtype="10" fill="hold" grpId="5" nodeType="withEffect">
                                  <p:stCondLst>
                                    <p:cond delay="0"/>
                                  </p:stCondLst>
                                  <p:childTnLst>
                                    <p:anim calcmode="lin" valueType="num">
                                      <p:cBhvr>
                                        <p:cTn id="239" dur="1000"/>
                                        <p:tgtEl>
                                          <p:spTgt spid="14"/>
                                        </p:tgtEl>
                                        <p:attrNameLst>
                                          <p:attrName>ppt_w</p:attrName>
                                        </p:attrNameLst>
                                      </p:cBhvr>
                                      <p:tavLst>
                                        <p:tav tm="0">
                                          <p:val>
                                            <p:strVal val="ppt_w"/>
                                          </p:val>
                                        </p:tav>
                                        <p:tav tm="100000">
                                          <p:val>
                                            <p:fltVal val="0"/>
                                          </p:val>
                                        </p:tav>
                                      </p:tavLst>
                                    </p:anim>
                                    <p:anim calcmode="lin" valueType="num">
                                      <p:cBhvr>
                                        <p:cTn id="240" dur="1000"/>
                                        <p:tgtEl>
                                          <p:spTgt spid="14"/>
                                        </p:tgtEl>
                                        <p:attrNameLst>
                                          <p:attrName>ppt_h</p:attrName>
                                        </p:attrNameLst>
                                      </p:cBhvr>
                                      <p:tavLst>
                                        <p:tav tm="0">
                                          <p:val>
                                            <p:strVal val="ppt_h"/>
                                          </p:val>
                                        </p:tav>
                                        <p:tav tm="100000">
                                          <p:val>
                                            <p:strVal val="ppt_h"/>
                                          </p:val>
                                        </p:tav>
                                      </p:tavLst>
                                    </p:anim>
                                    <p:set>
                                      <p:cBhvr>
                                        <p:cTn id="241" dur="1" fill="hold">
                                          <p:stCondLst>
                                            <p:cond delay="999"/>
                                          </p:stCondLst>
                                        </p:cTn>
                                        <p:tgtEl>
                                          <p:spTgt spid="14"/>
                                        </p:tgtEl>
                                        <p:attrNameLst>
                                          <p:attrName>style.visibility</p:attrName>
                                        </p:attrNameLst>
                                      </p:cBhvr>
                                      <p:to>
                                        <p:strVal val="hidden"/>
                                      </p:to>
                                    </p:set>
                                  </p:childTnLst>
                                </p:cTn>
                              </p:par>
                              <p:par>
                                <p:cTn id="242" presetID="17" presetClass="exit" presetSubtype="10" fill="hold" grpId="5" nodeType="withEffect">
                                  <p:stCondLst>
                                    <p:cond delay="0"/>
                                  </p:stCondLst>
                                  <p:childTnLst>
                                    <p:anim calcmode="lin" valueType="num">
                                      <p:cBhvr>
                                        <p:cTn id="243" dur="1000"/>
                                        <p:tgtEl>
                                          <p:spTgt spid="15"/>
                                        </p:tgtEl>
                                        <p:attrNameLst>
                                          <p:attrName>ppt_w</p:attrName>
                                        </p:attrNameLst>
                                      </p:cBhvr>
                                      <p:tavLst>
                                        <p:tav tm="0">
                                          <p:val>
                                            <p:strVal val="ppt_w"/>
                                          </p:val>
                                        </p:tav>
                                        <p:tav tm="100000">
                                          <p:val>
                                            <p:fltVal val="0"/>
                                          </p:val>
                                        </p:tav>
                                      </p:tavLst>
                                    </p:anim>
                                    <p:anim calcmode="lin" valueType="num">
                                      <p:cBhvr>
                                        <p:cTn id="244" dur="1000"/>
                                        <p:tgtEl>
                                          <p:spTgt spid="15"/>
                                        </p:tgtEl>
                                        <p:attrNameLst>
                                          <p:attrName>ppt_h</p:attrName>
                                        </p:attrNameLst>
                                      </p:cBhvr>
                                      <p:tavLst>
                                        <p:tav tm="0">
                                          <p:val>
                                            <p:strVal val="ppt_h"/>
                                          </p:val>
                                        </p:tav>
                                        <p:tav tm="100000">
                                          <p:val>
                                            <p:strVal val="ppt_h"/>
                                          </p:val>
                                        </p:tav>
                                      </p:tavLst>
                                    </p:anim>
                                    <p:set>
                                      <p:cBhvr>
                                        <p:cTn id="245" dur="1" fill="hold">
                                          <p:stCondLst>
                                            <p:cond delay="999"/>
                                          </p:stCondLst>
                                        </p:cTn>
                                        <p:tgtEl>
                                          <p:spTgt spid="15"/>
                                        </p:tgtEl>
                                        <p:attrNameLst>
                                          <p:attrName>style.visibility</p:attrName>
                                        </p:attrNameLst>
                                      </p:cBhvr>
                                      <p:to>
                                        <p:strVal val="hidden"/>
                                      </p:to>
                                    </p:set>
                                  </p:childTnLst>
                                </p:cTn>
                              </p:par>
                              <p:par>
                                <p:cTn id="246" presetID="17" presetClass="exit" presetSubtype="10" fill="hold" grpId="5" nodeType="withEffect">
                                  <p:stCondLst>
                                    <p:cond delay="0"/>
                                  </p:stCondLst>
                                  <p:childTnLst>
                                    <p:anim calcmode="lin" valueType="num">
                                      <p:cBhvr>
                                        <p:cTn id="247" dur="1000"/>
                                        <p:tgtEl>
                                          <p:spTgt spid="11"/>
                                        </p:tgtEl>
                                        <p:attrNameLst>
                                          <p:attrName>ppt_w</p:attrName>
                                        </p:attrNameLst>
                                      </p:cBhvr>
                                      <p:tavLst>
                                        <p:tav tm="0">
                                          <p:val>
                                            <p:strVal val="ppt_w"/>
                                          </p:val>
                                        </p:tav>
                                        <p:tav tm="100000">
                                          <p:val>
                                            <p:fltVal val="0"/>
                                          </p:val>
                                        </p:tav>
                                      </p:tavLst>
                                    </p:anim>
                                    <p:anim calcmode="lin" valueType="num">
                                      <p:cBhvr>
                                        <p:cTn id="248" dur="1000"/>
                                        <p:tgtEl>
                                          <p:spTgt spid="11"/>
                                        </p:tgtEl>
                                        <p:attrNameLst>
                                          <p:attrName>ppt_h</p:attrName>
                                        </p:attrNameLst>
                                      </p:cBhvr>
                                      <p:tavLst>
                                        <p:tav tm="0">
                                          <p:val>
                                            <p:strVal val="ppt_h"/>
                                          </p:val>
                                        </p:tav>
                                        <p:tav tm="100000">
                                          <p:val>
                                            <p:strVal val="ppt_h"/>
                                          </p:val>
                                        </p:tav>
                                      </p:tavLst>
                                    </p:anim>
                                    <p:set>
                                      <p:cBhvr>
                                        <p:cTn id="24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50" restart="whenNotActive" fill="hold" evtFilter="cancelBubble" nodeType="interactiveSeq">
                <p:stCondLst>
                  <p:cond evt="onClick" delay="0">
                    <p:tgtEl>
                      <p:spTgt spid="14"/>
                    </p:tgtEl>
                  </p:cond>
                </p:stCondLst>
                <p:endSync evt="end" delay="0">
                  <p:rtn val="all"/>
                </p:endSync>
                <p:childTnLst>
                  <p:par>
                    <p:cTn id="251" fill="hold">
                      <p:stCondLst>
                        <p:cond delay="0"/>
                      </p:stCondLst>
                      <p:childTnLst>
                        <p:par>
                          <p:cTn id="252" fill="hold">
                            <p:stCondLst>
                              <p:cond delay="0"/>
                            </p:stCondLst>
                            <p:childTnLst>
                              <p:par>
                                <p:cTn id="253" presetID="0" presetClass="path" presetSubtype="0" accel="50000" decel="50000" fill="hold" grpId="6" nodeType="afterEffect">
                                  <p:stCondLst>
                                    <p:cond delay="0"/>
                                  </p:stCondLst>
                                  <p:childTnLst>
                                    <p:animMotion origin="layout" path="M 0 -4.81481E-6 L -0.42118 0.25209 " pathEditMode="relative" rAng="0" ptsTypes="AA">
                                      <p:cBhvr>
                                        <p:cTn id="254" dur="2000" fill="hold"/>
                                        <p:tgtEl>
                                          <p:spTgt spid="14"/>
                                        </p:tgtEl>
                                        <p:attrNameLst>
                                          <p:attrName>ppt_x</p:attrName>
                                          <p:attrName>ppt_y</p:attrName>
                                        </p:attrNameLst>
                                      </p:cBhvr>
                                      <p:rCtr x="-211" y="126"/>
                                    </p:animMotion>
                                  </p:childTnLst>
                                </p:cTn>
                              </p:par>
                              <p:par>
                                <p:cTn id="255" presetID="17" presetClass="exit" presetSubtype="10" fill="hold" grpId="6" nodeType="withEffect">
                                  <p:stCondLst>
                                    <p:cond delay="0"/>
                                  </p:stCondLst>
                                  <p:childTnLst>
                                    <p:anim calcmode="lin" valueType="num">
                                      <p:cBhvr>
                                        <p:cTn id="256" dur="1000"/>
                                        <p:tgtEl>
                                          <p:spTgt spid="16"/>
                                        </p:tgtEl>
                                        <p:attrNameLst>
                                          <p:attrName>ppt_w</p:attrName>
                                        </p:attrNameLst>
                                      </p:cBhvr>
                                      <p:tavLst>
                                        <p:tav tm="0">
                                          <p:val>
                                            <p:strVal val="ppt_w"/>
                                          </p:val>
                                        </p:tav>
                                        <p:tav tm="100000">
                                          <p:val>
                                            <p:fltVal val="0"/>
                                          </p:val>
                                        </p:tav>
                                      </p:tavLst>
                                    </p:anim>
                                    <p:anim calcmode="lin" valueType="num">
                                      <p:cBhvr>
                                        <p:cTn id="257" dur="1000"/>
                                        <p:tgtEl>
                                          <p:spTgt spid="16"/>
                                        </p:tgtEl>
                                        <p:attrNameLst>
                                          <p:attrName>ppt_h</p:attrName>
                                        </p:attrNameLst>
                                      </p:cBhvr>
                                      <p:tavLst>
                                        <p:tav tm="0">
                                          <p:val>
                                            <p:strVal val="ppt_h"/>
                                          </p:val>
                                        </p:tav>
                                        <p:tav tm="100000">
                                          <p:val>
                                            <p:strVal val="ppt_h"/>
                                          </p:val>
                                        </p:tav>
                                      </p:tavLst>
                                    </p:anim>
                                    <p:set>
                                      <p:cBhvr>
                                        <p:cTn id="258" dur="1" fill="hold">
                                          <p:stCondLst>
                                            <p:cond delay="999"/>
                                          </p:stCondLst>
                                        </p:cTn>
                                        <p:tgtEl>
                                          <p:spTgt spid="16"/>
                                        </p:tgtEl>
                                        <p:attrNameLst>
                                          <p:attrName>style.visibility</p:attrName>
                                        </p:attrNameLst>
                                      </p:cBhvr>
                                      <p:to>
                                        <p:strVal val="hidden"/>
                                      </p:to>
                                    </p:set>
                                  </p:childTnLst>
                                </p:cTn>
                              </p:par>
                              <p:par>
                                <p:cTn id="259" presetID="17" presetClass="exit" presetSubtype="10" fill="hold" grpId="6" nodeType="withEffect">
                                  <p:stCondLst>
                                    <p:cond delay="0"/>
                                  </p:stCondLst>
                                  <p:childTnLst>
                                    <p:anim calcmode="lin" valueType="num">
                                      <p:cBhvr>
                                        <p:cTn id="260" dur="1000"/>
                                        <p:tgtEl>
                                          <p:spTgt spid="17"/>
                                        </p:tgtEl>
                                        <p:attrNameLst>
                                          <p:attrName>ppt_w</p:attrName>
                                        </p:attrNameLst>
                                      </p:cBhvr>
                                      <p:tavLst>
                                        <p:tav tm="0">
                                          <p:val>
                                            <p:strVal val="ppt_w"/>
                                          </p:val>
                                        </p:tav>
                                        <p:tav tm="100000">
                                          <p:val>
                                            <p:fltVal val="0"/>
                                          </p:val>
                                        </p:tav>
                                      </p:tavLst>
                                    </p:anim>
                                    <p:anim calcmode="lin" valueType="num">
                                      <p:cBhvr>
                                        <p:cTn id="261" dur="1000"/>
                                        <p:tgtEl>
                                          <p:spTgt spid="17"/>
                                        </p:tgtEl>
                                        <p:attrNameLst>
                                          <p:attrName>ppt_h</p:attrName>
                                        </p:attrNameLst>
                                      </p:cBhvr>
                                      <p:tavLst>
                                        <p:tav tm="0">
                                          <p:val>
                                            <p:strVal val="ppt_h"/>
                                          </p:val>
                                        </p:tav>
                                        <p:tav tm="100000">
                                          <p:val>
                                            <p:strVal val="ppt_h"/>
                                          </p:val>
                                        </p:tav>
                                      </p:tavLst>
                                    </p:anim>
                                    <p:set>
                                      <p:cBhvr>
                                        <p:cTn id="262" dur="1" fill="hold">
                                          <p:stCondLst>
                                            <p:cond delay="999"/>
                                          </p:stCondLst>
                                        </p:cTn>
                                        <p:tgtEl>
                                          <p:spTgt spid="17"/>
                                        </p:tgtEl>
                                        <p:attrNameLst>
                                          <p:attrName>style.visibility</p:attrName>
                                        </p:attrNameLst>
                                      </p:cBhvr>
                                      <p:to>
                                        <p:strVal val="hidden"/>
                                      </p:to>
                                    </p:set>
                                  </p:childTnLst>
                                </p:cTn>
                              </p:par>
                              <p:par>
                                <p:cTn id="263" presetID="17" presetClass="exit" presetSubtype="10" fill="hold" grpId="6" nodeType="withEffect">
                                  <p:stCondLst>
                                    <p:cond delay="0"/>
                                  </p:stCondLst>
                                  <p:childTnLst>
                                    <p:anim calcmode="lin" valueType="num">
                                      <p:cBhvr>
                                        <p:cTn id="264" dur="1000"/>
                                        <p:tgtEl>
                                          <p:spTgt spid="9"/>
                                        </p:tgtEl>
                                        <p:attrNameLst>
                                          <p:attrName>ppt_w</p:attrName>
                                        </p:attrNameLst>
                                      </p:cBhvr>
                                      <p:tavLst>
                                        <p:tav tm="0">
                                          <p:val>
                                            <p:strVal val="ppt_w"/>
                                          </p:val>
                                        </p:tav>
                                        <p:tav tm="100000">
                                          <p:val>
                                            <p:fltVal val="0"/>
                                          </p:val>
                                        </p:tav>
                                      </p:tavLst>
                                    </p:anim>
                                    <p:anim calcmode="lin" valueType="num">
                                      <p:cBhvr>
                                        <p:cTn id="265" dur="1000"/>
                                        <p:tgtEl>
                                          <p:spTgt spid="9"/>
                                        </p:tgtEl>
                                        <p:attrNameLst>
                                          <p:attrName>ppt_h</p:attrName>
                                        </p:attrNameLst>
                                      </p:cBhvr>
                                      <p:tavLst>
                                        <p:tav tm="0">
                                          <p:val>
                                            <p:strVal val="ppt_h"/>
                                          </p:val>
                                        </p:tav>
                                        <p:tav tm="100000">
                                          <p:val>
                                            <p:strVal val="ppt_h"/>
                                          </p:val>
                                        </p:tav>
                                      </p:tavLst>
                                    </p:anim>
                                    <p:set>
                                      <p:cBhvr>
                                        <p:cTn id="266" dur="1" fill="hold">
                                          <p:stCondLst>
                                            <p:cond delay="999"/>
                                          </p:stCondLst>
                                        </p:cTn>
                                        <p:tgtEl>
                                          <p:spTgt spid="9"/>
                                        </p:tgtEl>
                                        <p:attrNameLst>
                                          <p:attrName>style.visibility</p:attrName>
                                        </p:attrNameLst>
                                      </p:cBhvr>
                                      <p:to>
                                        <p:strVal val="hidden"/>
                                      </p:to>
                                    </p:set>
                                  </p:childTnLst>
                                </p:cTn>
                              </p:par>
                              <p:par>
                                <p:cTn id="267" presetID="17" presetClass="exit" presetSubtype="10" fill="hold" grpId="6" nodeType="withEffect">
                                  <p:stCondLst>
                                    <p:cond delay="0"/>
                                  </p:stCondLst>
                                  <p:childTnLst>
                                    <p:anim calcmode="lin" valueType="num">
                                      <p:cBhvr>
                                        <p:cTn id="268" dur="1000"/>
                                        <p:tgtEl>
                                          <p:spTgt spid="10"/>
                                        </p:tgtEl>
                                        <p:attrNameLst>
                                          <p:attrName>ppt_w</p:attrName>
                                        </p:attrNameLst>
                                      </p:cBhvr>
                                      <p:tavLst>
                                        <p:tav tm="0">
                                          <p:val>
                                            <p:strVal val="ppt_w"/>
                                          </p:val>
                                        </p:tav>
                                        <p:tav tm="100000">
                                          <p:val>
                                            <p:fltVal val="0"/>
                                          </p:val>
                                        </p:tav>
                                      </p:tavLst>
                                    </p:anim>
                                    <p:anim calcmode="lin" valueType="num">
                                      <p:cBhvr>
                                        <p:cTn id="269" dur="1000"/>
                                        <p:tgtEl>
                                          <p:spTgt spid="10"/>
                                        </p:tgtEl>
                                        <p:attrNameLst>
                                          <p:attrName>ppt_h</p:attrName>
                                        </p:attrNameLst>
                                      </p:cBhvr>
                                      <p:tavLst>
                                        <p:tav tm="0">
                                          <p:val>
                                            <p:strVal val="ppt_h"/>
                                          </p:val>
                                        </p:tav>
                                        <p:tav tm="100000">
                                          <p:val>
                                            <p:strVal val="ppt_h"/>
                                          </p:val>
                                        </p:tav>
                                      </p:tavLst>
                                    </p:anim>
                                    <p:set>
                                      <p:cBhvr>
                                        <p:cTn id="270" dur="1" fill="hold">
                                          <p:stCondLst>
                                            <p:cond delay="999"/>
                                          </p:stCondLst>
                                        </p:cTn>
                                        <p:tgtEl>
                                          <p:spTgt spid="10"/>
                                        </p:tgtEl>
                                        <p:attrNameLst>
                                          <p:attrName>style.visibility</p:attrName>
                                        </p:attrNameLst>
                                      </p:cBhvr>
                                      <p:to>
                                        <p:strVal val="hidden"/>
                                      </p:to>
                                    </p:set>
                                  </p:childTnLst>
                                </p:cTn>
                              </p:par>
                              <p:par>
                                <p:cTn id="271" presetID="17" presetClass="exit" presetSubtype="10" fill="hold" grpId="6" nodeType="withEffect">
                                  <p:stCondLst>
                                    <p:cond delay="0"/>
                                  </p:stCondLst>
                                  <p:childTnLst>
                                    <p:anim calcmode="lin" valueType="num">
                                      <p:cBhvr>
                                        <p:cTn id="272" dur="1000"/>
                                        <p:tgtEl>
                                          <p:spTgt spid="13">
                                            <p:txEl>
                                              <p:pRg st="0" end="0"/>
                                            </p:txEl>
                                          </p:spTgt>
                                        </p:tgtEl>
                                        <p:attrNameLst>
                                          <p:attrName>ppt_w</p:attrName>
                                        </p:attrNameLst>
                                      </p:cBhvr>
                                      <p:tavLst>
                                        <p:tav tm="0">
                                          <p:val>
                                            <p:strVal val="ppt_w"/>
                                          </p:val>
                                        </p:tav>
                                        <p:tav tm="100000">
                                          <p:val>
                                            <p:fltVal val="0"/>
                                          </p:val>
                                        </p:tav>
                                      </p:tavLst>
                                    </p:anim>
                                    <p:anim calcmode="lin" valueType="num">
                                      <p:cBhvr>
                                        <p:cTn id="273" dur="1000"/>
                                        <p:tgtEl>
                                          <p:spTgt spid="13">
                                            <p:txEl>
                                              <p:pRg st="0" end="0"/>
                                            </p:txEl>
                                          </p:spTgt>
                                        </p:tgtEl>
                                        <p:attrNameLst>
                                          <p:attrName>ppt_h</p:attrName>
                                        </p:attrNameLst>
                                      </p:cBhvr>
                                      <p:tavLst>
                                        <p:tav tm="0">
                                          <p:val>
                                            <p:strVal val="ppt_h"/>
                                          </p:val>
                                        </p:tav>
                                        <p:tav tm="100000">
                                          <p:val>
                                            <p:strVal val="ppt_h"/>
                                          </p:val>
                                        </p:tav>
                                      </p:tavLst>
                                    </p:anim>
                                    <p:set>
                                      <p:cBhvr>
                                        <p:cTn id="274" dur="1" fill="hold">
                                          <p:stCondLst>
                                            <p:cond delay="999"/>
                                          </p:stCondLst>
                                        </p:cTn>
                                        <p:tgtEl>
                                          <p:spTgt spid="13">
                                            <p:txEl>
                                              <p:pRg st="0" end="0"/>
                                            </p:txEl>
                                          </p:spTgt>
                                        </p:tgtEl>
                                        <p:attrNameLst>
                                          <p:attrName>style.visibility</p:attrName>
                                        </p:attrNameLst>
                                      </p:cBhvr>
                                      <p:to>
                                        <p:strVal val="hidden"/>
                                      </p:to>
                                    </p:set>
                                  </p:childTnLst>
                                </p:cTn>
                              </p:par>
                              <p:par>
                                <p:cTn id="275" presetID="17" presetClass="exit" presetSubtype="10" fill="hold" grpId="6" nodeType="withEffect">
                                  <p:stCondLst>
                                    <p:cond delay="0"/>
                                  </p:stCondLst>
                                  <p:childTnLst>
                                    <p:anim calcmode="lin" valueType="num">
                                      <p:cBhvr>
                                        <p:cTn id="276" dur="1000"/>
                                        <p:tgtEl>
                                          <p:spTgt spid="13">
                                            <p:bg/>
                                          </p:spTgt>
                                        </p:tgtEl>
                                        <p:attrNameLst>
                                          <p:attrName>ppt_w</p:attrName>
                                        </p:attrNameLst>
                                      </p:cBhvr>
                                      <p:tavLst>
                                        <p:tav tm="0">
                                          <p:val>
                                            <p:strVal val="ppt_w"/>
                                          </p:val>
                                        </p:tav>
                                        <p:tav tm="100000">
                                          <p:val>
                                            <p:fltVal val="0"/>
                                          </p:val>
                                        </p:tav>
                                      </p:tavLst>
                                    </p:anim>
                                    <p:anim calcmode="lin" valueType="num">
                                      <p:cBhvr>
                                        <p:cTn id="277" dur="1000"/>
                                        <p:tgtEl>
                                          <p:spTgt spid="13">
                                            <p:bg/>
                                          </p:spTgt>
                                        </p:tgtEl>
                                        <p:attrNameLst>
                                          <p:attrName>ppt_h</p:attrName>
                                        </p:attrNameLst>
                                      </p:cBhvr>
                                      <p:tavLst>
                                        <p:tav tm="0">
                                          <p:val>
                                            <p:strVal val="ppt_h"/>
                                          </p:val>
                                        </p:tav>
                                        <p:tav tm="100000">
                                          <p:val>
                                            <p:strVal val="ppt_h"/>
                                          </p:val>
                                        </p:tav>
                                      </p:tavLst>
                                    </p:anim>
                                    <p:set>
                                      <p:cBhvr>
                                        <p:cTn id="278" dur="1" fill="hold">
                                          <p:stCondLst>
                                            <p:cond delay="999"/>
                                          </p:stCondLst>
                                        </p:cTn>
                                        <p:tgtEl>
                                          <p:spTgt spid="13">
                                            <p:bg/>
                                          </p:spTgt>
                                        </p:tgtEl>
                                        <p:attrNameLst>
                                          <p:attrName>style.visibility</p:attrName>
                                        </p:attrNameLst>
                                      </p:cBhvr>
                                      <p:to>
                                        <p:strVal val="hidden"/>
                                      </p:to>
                                    </p:set>
                                  </p:childTnLst>
                                </p:cTn>
                              </p:par>
                              <p:par>
                                <p:cTn id="279" presetID="17" presetClass="exit" presetSubtype="10" fill="hold" grpId="6" nodeType="withEffect">
                                  <p:stCondLst>
                                    <p:cond delay="0"/>
                                  </p:stCondLst>
                                  <p:childTnLst>
                                    <p:anim calcmode="lin" valueType="num">
                                      <p:cBhvr>
                                        <p:cTn id="280" dur="1000"/>
                                        <p:tgtEl>
                                          <p:spTgt spid="11"/>
                                        </p:tgtEl>
                                        <p:attrNameLst>
                                          <p:attrName>ppt_w</p:attrName>
                                        </p:attrNameLst>
                                      </p:cBhvr>
                                      <p:tavLst>
                                        <p:tav tm="0">
                                          <p:val>
                                            <p:strVal val="ppt_w"/>
                                          </p:val>
                                        </p:tav>
                                        <p:tav tm="100000">
                                          <p:val>
                                            <p:fltVal val="0"/>
                                          </p:val>
                                        </p:tav>
                                      </p:tavLst>
                                    </p:anim>
                                    <p:anim calcmode="lin" valueType="num">
                                      <p:cBhvr>
                                        <p:cTn id="281" dur="1000"/>
                                        <p:tgtEl>
                                          <p:spTgt spid="11"/>
                                        </p:tgtEl>
                                        <p:attrNameLst>
                                          <p:attrName>ppt_h</p:attrName>
                                        </p:attrNameLst>
                                      </p:cBhvr>
                                      <p:tavLst>
                                        <p:tav tm="0">
                                          <p:val>
                                            <p:strVal val="ppt_h"/>
                                          </p:val>
                                        </p:tav>
                                        <p:tav tm="100000">
                                          <p:val>
                                            <p:strVal val="ppt_h"/>
                                          </p:val>
                                        </p:tav>
                                      </p:tavLst>
                                    </p:anim>
                                    <p:set>
                                      <p:cBhvr>
                                        <p:cTn id="282" dur="1" fill="hold">
                                          <p:stCondLst>
                                            <p:cond delay="999"/>
                                          </p:stCondLst>
                                        </p:cTn>
                                        <p:tgtEl>
                                          <p:spTgt spid="11"/>
                                        </p:tgtEl>
                                        <p:attrNameLst>
                                          <p:attrName>style.visibility</p:attrName>
                                        </p:attrNameLst>
                                      </p:cBhvr>
                                      <p:to>
                                        <p:strVal val="hidden"/>
                                      </p:to>
                                    </p:set>
                                  </p:childTnLst>
                                </p:cTn>
                              </p:par>
                              <p:par>
                                <p:cTn id="283" presetID="17" presetClass="exit" presetSubtype="10" fill="hold" grpId="8" nodeType="withEffect">
                                  <p:stCondLst>
                                    <p:cond delay="0"/>
                                  </p:stCondLst>
                                  <p:childTnLst>
                                    <p:anim calcmode="lin" valueType="num">
                                      <p:cBhvr>
                                        <p:cTn id="284" dur="1000"/>
                                        <p:tgtEl>
                                          <p:spTgt spid="12"/>
                                        </p:tgtEl>
                                        <p:attrNameLst>
                                          <p:attrName>ppt_w</p:attrName>
                                        </p:attrNameLst>
                                      </p:cBhvr>
                                      <p:tavLst>
                                        <p:tav tm="0">
                                          <p:val>
                                            <p:strVal val="ppt_w"/>
                                          </p:val>
                                        </p:tav>
                                        <p:tav tm="100000">
                                          <p:val>
                                            <p:fltVal val="0"/>
                                          </p:val>
                                        </p:tav>
                                      </p:tavLst>
                                    </p:anim>
                                    <p:anim calcmode="lin" valueType="num">
                                      <p:cBhvr>
                                        <p:cTn id="285" dur="1000"/>
                                        <p:tgtEl>
                                          <p:spTgt spid="12"/>
                                        </p:tgtEl>
                                        <p:attrNameLst>
                                          <p:attrName>ppt_h</p:attrName>
                                        </p:attrNameLst>
                                      </p:cBhvr>
                                      <p:tavLst>
                                        <p:tav tm="0">
                                          <p:val>
                                            <p:strVal val="ppt_h"/>
                                          </p:val>
                                        </p:tav>
                                        <p:tav tm="100000">
                                          <p:val>
                                            <p:strVal val="ppt_h"/>
                                          </p:val>
                                        </p:tav>
                                      </p:tavLst>
                                    </p:anim>
                                    <p:set>
                                      <p:cBhvr>
                                        <p:cTn id="286" dur="1" fill="hold">
                                          <p:stCondLst>
                                            <p:cond delay="999"/>
                                          </p:stCondLst>
                                        </p:cTn>
                                        <p:tgtEl>
                                          <p:spTgt spid="12"/>
                                        </p:tgtEl>
                                        <p:attrNameLst>
                                          <p:attrName>style.visibility</p:attrName>
                                        </p:attrNameLst>
                                      </p:cBhvr>
                                      <p:to>
                                        <p:strVal val="hidden"/>
                                      </p:to>
                                    </p:set>
                                  </p:childTnLst>
                                </p:cTn>
                              </p:par>
                              <p:par>
                                <p:cTn id="287" presetID="17" presetClass="exit" presetSubtype="10" fill="hold" grpId="6" nodeType="withEffect">
                                  <p:stCondLst>
                                    <p:cond delay="0"/>
                                  </p:stCondLst>
                                  <p:childTnLst>
                                    <p:anim calcmode="lin" valueType="num">
                                      <p:cBhvr>
                                        <p:cTn id="288" dur="1000"/>
                                        <p:tgtEl>
                                          <p:spTgt spid="15"/>
                                        </p:tgtEl>
                                        <p:attrNameLst>
                                          <p:attrName>ppt_w</p:attrName>
                                        </p:attrNameLst>
                                      </p:cBhvr>
                                      <p:tavLst>
                                        <p:tav tm="0">
                                          <p:val>
                                            <p:strVal val="ppt_w"/>
                                          </p:val>
                                        </p:tav>
                                        <p:tav tm="100000">
                                          <p:val>
                                            <p:fltVal val="0"/>
                                          </p:val>
                                        </p:tav>
                                      </p:tavLst>
                                    </p:anim>
                                    <p:anim calcmode="lin" valueType="num">
                                      <p:cBhvr>
                                        <p:cTn id="289" dur="1000"/>
                                        <p:tgtEl>
                                          <p:spTgt spid="15"/>
                                        </p:tgtEl>
                                        <p:attrNameLst>
                                          <p:attrName>ppt_h</p:attrName>
                                        </p:attrNameLst>
                                      </p:cBhvr>
                                      <p:tavLst>
                                        <p:tav tm="0">
                                          <p:val>
                                            <p:strVal val="ppt_h"/>
                                          </p:val>
                                        </p:tav>
                                        <p:tav tm="100000">
                                          <p:val>
                                            <p:strVal val="ppt_h"/>
                                          </p:val>
                                        </p:tav>
                                      </p:tavLst>
                                    </p:anim>
                                    <p:set>
                                      <p:cBhvr>
                                        <p:cTn id="290"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91" restart="whenNotActive" fill="hold" evtFilter="cancelBubble" nodeType="interactiveSeq">
                <p:stCondLst>
                  <p:cond evt="onClick" delay="0">
                    <p:tgtEl>
                      <p:spTgt spid="15"/>
                    </p:tgtEl>
                  </p:cond>
                </p:stCondLst>
                <p:endSync evt="end" delay="0">
                  <p:rtn val="all"/>
                </p:endSync>
                <p:childTnLst>
                  <p:par>
                    <p:cTn id="292" fill="hold">
                      <p:stCondLst>
                        <p:cond delay="0"/>
                      </p:stCondLst>
                      <p:childTnLst>
                        <p:par>
                          <p:cTn id="293" fill="hold">
                            <p:stCondLst>
                              <p:cond delay="0"/>
                            </p:stCondLst>
                            <p:childTnLst>
                              <p:par>
                                <p:cTn id="294" presetID="0" presetClass="path" presetSubtype="0" accel="50000" decel="50000" fill="hold" grpId="8" nodeType="afterEffect">
                                  <p:stCondLst>
                                    <p:cond delay="0"/>
                                  </p:stCondLst>
                                  <p:childTnLst>
                                    <p:animMotion origin="layout" path="M -3.88889E-6 -4.81481E-6 L -0.59444 0.25209 " pathEditMode="relative" rAng="0" ptsTypes="AA">
                                      <p:cBhvr>
                                        <p:cTn id="295" dur="2000" fill="hold"/>
                                        <p:tgtEl>
                                          <p:spTgt spid="15"/>
                                        </p:tgtEl>
                                        <p:attrNameLst>
                                          <p:attrName>ppt_x</p:attrName>
                                          <p:attrName>ppt_y</p:attrName>
                                        </p:attrNameLst>
                                      </p:cBhvr>
                                      <p:rCtr x="-297" y="126"/>
                                    </p:animMotion>
                                  </p:childTnLst>
                                </p:cTn>
                              </p:par>
                              <p:par>
                                <p:cTn id="296" presetID="17" presetClass="exit" presetSubtype="10" fill="hold" grpId="7" nodeType="withEffect">
                                  <p:stCondLst>
                                    <p:cond delay="0"/>
                                  </p:stCondLst>
                                  <p:childTnLst>
                                    <p:anim calcmode="lin" valueType="num">
                                      <p:cBhvr>
                                        <p:cTn id="297" dur="1000"/>
                                        <p:tgtEl>
                                          <p:spTgt spid="16"/>
                                        </p:tgtEl>
                                        <p:attrNameLst>
                                          <p:attrName>ppt_w</p:attrName>
                                        </p:attrNameLst>
                                      </p:cBhvr>
                                      <p:tavLst>
                                        <p:tav tm="0">
                                          <p:val>
                                            <p:strVal val="ppt_w"/>
                                          </p:val>
                                        </p:tav>
                                        <p:tav tm="100000">
                                          <p:val>
                                            <p:fltVal val="0"/>
                                          </p:val>
                                        </p:tav>
                                      </p:tavLst>
                                    </p:anim>
                                    <p:anim calcmode="lin" valueType="num">
                                      <p:cBhvr>
                                        <p:cTn id="298" dur="1000"/>
                                        <p:tgtEl>
                                          <p:spTgt spid="16"/>
                                        </p:tgtEl>
                                        <p:attrNameLst>
                                          <p:attrName>ppt_h</p:attrName>
                                        </p:attrNameLst>
                                      </p:cBhvr>
                                      <p:tavLst>
                                        <p:tav tm="0">
                                          <p:val>
                                            <p:strVal val="ppt_h"/>
                                          </p:val>
                                        </p:tav>
                                        <p:tav tm="100000">
                                          <p:val>
                                            <p:strVal val="ppt_h"/>
                                          </p:val>
                                        </p:tav>
                                      </p:tavLst>
                                    </p:anim>
                                    <p:set>
                                      <p:cBhvr>
                                        <p:cTn id="299" dur="1" fill="hold">
                                          <p:stCondLst>
                                            <p:cond delay="999"/>
                                          </p:stCondLst>
                                        </p:cTn>
                                        <p:tgtEl>
                                          <p:spTgt spid="16"/>
                                        </p:tgtEl>
                                        <p:attrNameLst>
                                          <p:attrName>style.visibility</p:attrName>
                                        </p:attrNameLst>
                                      </p:cBhvr>
                                      <p:to>
                                        <p:strVal val="hidden"/>
                                      </p:to>
                                    </p:set>
                                  </p:childTnLst>
                                </p:cTn>
                              </p:par>
                              <p:par>
                                <p:cTn id="300" presetID="17" presetClass="exit" presetSubtype="10" fill="hold" grpId="7" nodeType="withEffect">
                                  <p:stCondLst>
                                    <p:cond delay="0"/>
                                  </p:stCondLst>
                                  <p:childTnLst>
                                    <p:anim calcmode="lin" valueType="num">
                                      <p:cBhvr>
                                        <p:cTn id="301" dur="1000"/>
                                        <p:tgtEl>
                                          <p:spTgt spid="17"/>
                                        </p:tgtEl>
                                        <p:attrNameLst>
                                          <p:attrName>ppt_w</p:attrName>
                                        </p:attrNameLst>
                                      </p:cBhvr>
                                      <p:tavLst>
                                        <p:tav tm="0">
                                          <p:val>
                                            <p:strVal val="ppt_w"/>
                                          </p:val>
                                        </p:tav>
                                        <p:tav tm="100000">
                                          <p:val>
                                            <p:fltVal val="0"/>
                                          </p:val>
                                        </p:tav>
                                      </p:tavLst>
                                    </p:anim>
                                    <p:anim calcmode="lin" valueType="num">
                                      <p:cBhvr>
                                        <p:cTn id="302" dur="1000"/>
                                        <p:tgtEl>
                                          <p:spTgt spid="17"/>
                                        </p:tgtEl>
                                        <p:attrNameLst>
                                          <p:attrName>ppt_h</p:attrName>
                                        </p:attrNameLst>
                                      </p:cBhvr>
                                      <p:tavLst>
                                        <p:tav tm="0">
                                          <p:val>
                                            <p:strVal val="ppt_h"/>
                                          </p:val>
                                        </p:tav>
                                        <p:tav tm="100000">
                                          <p:val>
                                            <p:strVal val="ppt_h"/>
                                          </p:val>
                                        </p:tav>
                                      </p:tavLst>
                                    </p:anim>
                                    <p:set>
                                      <p:cBhvr>
                                        <p:cTn id="303" dur="1" fill="hold">
                                          <p:stCondLst>
                                            <p:cond delay="999"/>
                                          </p:stCondLst>
                                        </p:cTn>
                                        <p:tgtEl>
                                          <p:spTgt spid="17"/>
                                        </p:tgtEl>
                                        <p:attrNameLst>
                                          <p:attrName>style.visibility</p:attrName>
                                        </p:attrNameLst>
                                      </p:cBhvr>
                                      <p:to>
                                        <p:strVal val="hidden"/>
                                      </p:to>
                                    </p:set>
                                  </p:childTnLst>
                                </p:cTn>
                              </p:par>
                              <p:par>
                                <p:cTn id="304" presetID="17" presetClass="exit" presetSubtype="10" fill="hold" grpId="7" nodeType="withEffect">
                                  <p:stCondLst>
                                    <p:cond delay="0"/>
                                  </p:stCondLst>
                                  <p:childTnLst>
                                    <p:anim calcmode="lin" valueType="num">
                                      <p:cBhvr>
                                        <p:cTn id="305" dur="1000"/>
                                        <p:tgtEl>
                                          <p:spTgt spid="9"/>
                                        </p:tgtEl>
                                        <p:attrNameLst>
                                          <p:attrName>ppt_w</p:attrName>
                                        </p:attrNameLst>
                                      </p:cBhvr>
                                      <p:tavLst>
                                        <p:tav tm="0">
                                          <p:val>
                                            <p:strVal val="ppt_w"/>
                                          </p:val>
                                        </p:tav>
                                        <p:tav tm="100000">
                                          <p:val>
                                            <p:fltVal val="0"/>
                                          </p:val>
                                        </p:tav>
                                      </p:tavLst>
                                    </p:anim>
                                    <p:anim calcmode="lin" valueType="num">
                                      <p:cBhvr>
                                        <p:cTn id="306" dur="1000"/>
                                        <p:tgtEl>
                                          <p:spTgt spid="9"/>
                                        </p:tgtEl>
                                        <p:attrNameLst>
                                          <p:attrName>ppt_h</p:attrName>
                                        </p:attrNameLst>
                                      </p:cBhvr>
                                      <p:tavLst>
                                        <p:tav tm="0">
                                          <p:val>
                                            <p:strVal val="ppt_h"/>
                                          </p:val>
                                        </p:tav>
                                        <p:tav tm="100000">
                                          <p:val>
                                            <p:strVal val="ppt_h"/>
                                          </p:val>
                                        </p:tav>
                                      </p:tavLst>
                                    </p:anim>
                                    <p:set>
                                      <p:cBhvr>
                                        <p:cTn id="307" dur="1" fill="hold">
                                          <p:stCondLst>
                                            <p:cond delay="999"/>
                                          </p:stCondLst>
                                        </p:cTn>
                                        <p:tgtEl>
                                          <p:spTgt spid="9"/>
                                        </p:tgtEl>
                                        <p:attrNameLst>
                                          <p:attrName>style.visibility</p:attrName>
                                        </p:attrNameLst>
                                      </p:cBhvr>
                                      <p:to>
                                        <p:strVal val="hidden"/>
                                      </p:to>
                                    </p:set>
                                  </p:childTnLst>
                                </p:cTn>
                              </p:par>
                              <p:par>
                                <p:cTn id="308" presetID="17" presetClass="exit" presetSubtype="10" fill="hold" grpId="7" nodeType="withEffect">
                                  <p:stCondLst>
                                    <p:cond delay="0"/>
                                  </p:stCondLst>
                                  <p:childTnLst>
                                    <p:anim calcmode="lin" valueType="num">
                                      <p:cBhvr>
                                        <p:cTn id="309" dur="1000"/>
                                        <p:tgtEl>
                                          <p:spTgt spid="10"/>
                                        </p:tgtEl>
                                        <p:attrNameLst>
                                          <p:attrName>ppt_w</p:attrName>
                                        </p:attrNameLst>
                                      </p:cBhvr>
                                      <p:tavLst>
                                        <p:tav tm="0">
                                          <p:val>
                                            <p:strVal val="ppt_w"/>
                                          </p:val>
                                        </p:tav>
                                        <p:tav tm="100000">
                                          <p:val>
                                            <p:fltVal val="0"/>
                                          </p:val>
                                        </p:tav>
                                      </p:tavLst>
                                    </p:anim>
                                    <p:anim calcmode="lin" valueType="num">
                                      <p:cBhvr>
                                        <p:cTn id="310" dur="1000"/>
                                        <p:tgtEl>
                                          <p:spTgt spid="10"/>
                                        </p:tgtEl>
                                        <p:attrNameLst>
                                          <p:attrName>ppt_h</p:attrName>
                                        </p:attrNameLst>
                                      </p:cBhvr>
                                      <p:tavLst>
                                        <p:tav tm="0">
                                          <p:val>
                                            <p:strVal val="ppt_h"/>
                                          </p:val>
                                        </p:tav>
                                        <p:tav tm="100000">
                                          <p:val>
                                            <p:strVal val="ppt_h"/>
                                          </p:val>
                                        </p:tav>
                                      </p:tavLst>
                                    </p:anim>
                                    <p:set>
                                      <p:cBhvr>
                                        <p:cTn id="311" dur="1" fill="hold">
                                          <p:stCondLst>
                                            <p:cond delay="999"/>
                                          </p:stCondLst>
                                        </p:cTn>
                                        <p:tgtEl>
                                          <p:spTgt spid="10"/>
                                        </p:tgtEl>
                                        <p:attrNameLst>
                                          <p:attrName>style.visibility</p:attrName>
                                        </p:attrNameLst>
                                      </p:cBhvr>
                                      <p:to>
                                        <p:strVal val="hidden"/>
                                      </p:to>
                                    </p:set>
                                  </p:childTnLst>
                                </p:cTn>
                              </p:par>
                              <p:par>
                                <p:cTn id="312" presetID="17" presetClass="exit" presetSubtype="10" fill="hold" grpId="6" nodeType="withEffect">
                                  <p:stCondLst>
                                    <p:cond delay="0"/>
                                  </p:stCondLst>
                                  <p:childTnLst>
                                    <p:anim calcmode="lin" valueType="num">
                                      <p:cBhvr>
                                        <p:cTn id="313" dur="1000"/>
                                        <p:tgtEl>
                                          <p:spTgt spid="12"/>
                                        </p:tgtEl>
                                        <p:attrNameLst>
                                          <p:attrName>ppt_w</p:attrName>
                                        </p:attrNameLst>
                                      </p:cBhvr>
                                      <p:tavLst>
                                        <p:tav tm="0">
                                          <p:val>
                                            <p:strVal val="ppt_w"/>
                                          </p:val>
                                        </p:tav>
                                        <p:tav tm="100000">
                                          <p:val>
                                            <p:fltVal val="0"/>
                                          </p:val>
                                        </p:tav>
                                      </p:tavLst>
                                    </p:anim>
                                    <p:anim calcmode="lin" valueType="num">
                                      <p:cBhvr>
                                        <p:cTn id="314" dur="1000"/>
                                        <p:tgtEl>
                                          <p:spTgt spid="12"/>
                                        </p:tgtEl>
                                        <p:attrNameLst>
                                          <p:attrName>ppt_h</p:attrName>
                                        </p:attrNameLst>
                                      </p:cBhvr>
                                      <p:tavLst>
                                        <p:tav tm="0">
                                          <p:val>
                                            <p:strVal val="ppt_h"/>
                                          </p:val>
                                        </p:tav>
                                        <p:tav tm="100000">
                                          <p:val>
                                            <p:strVal val="ppt_h"/>
                                          </p:val>
                                        </p:tav>
                                      </p:tavLst>
                                    </p:anim>
                                    <p:set>
                                      <p:cBhvr>
                                        <p:cTn id="315" dur="1" fill="hold">
                                          <p:stCondLst>
                                            <p:cond delay="999"/>
                                          </p:stCondLst>
                                        </p:cTn>
                                        <p:tgtEl>
                                          <p:spTgt spid="12"/>
                                        </p:tgtEl>
                                        <p:attrNameLst>
                                          <p:attrName>style.visibility</p:attrName>
                                        </p:attrNameLst>
                                      </p:cBhvr>
                                      <p:to>
                                        <p:strVal val="hidden"/>
                                      </p:to>
                                    </p:set>
                                  </p:childTnLst>
                                </p:cTn>
                              </p:par>
                              <p:par>
                                <p:cTn id="316" presetID="17" presetClass="exit" presetSubtype="10" fill="hold" grpId="7" nodeType="withEffect">
                                  <p:stCondLst>
                                    <p:cond delay="0"/>
                                  </p:stCondLst>
                                  <p:childTnLst>
                                    <p:anim calcmode="lin" valueType="num">
                                      <p:cBhvr>
                                        <p:cTn id="317" dur="1000"/>
                                        <p:tgtEl>
                                          <p:spTgt spid="11"/>
                                        </p:tgtEl>
                                        <p:attrNameLst>
                                          <p:attrName>ppt_w</p:attrName>
                                        </p:attrNameLst>
                                      </p:cBhvr>
                                      <p:tavLst>
                                        <p:tav tm="0">
                                          <p:val>
                                            <p:strVal val="ppt_w"/>
                                          </p:val>
                                        </p:tav>
                                        <p:tav tm="100000">
                                          <p:val>
                                            <p:fltVal val="0"/>
                                          </p:val>
                                        </p:tav>
                                      </p:tavLst>
                                    </p:anim>
                                    <p:anim calcmode="lin" valueType="num">
                                      <p:cBhvr>
                                        <p:cTn id="318" dur="1000"/>
                                        <p:tgtEl>
                                          <p:spTgt spid="11"/>
                                        </p:tgtEl>
                                        <p:attrNameLst>
                                          <p:attrName>ppt_h</p:attrName>
                                        </p:attrNameLst>
                                      </p:cBhvr>
                                      <p:tavLst>
                                        <p:tav tm="0">
                                          <p:val>
                                            <p:strVal val="ppt_h"/>
                                          </p:val>
                                        </p:tav>
                                        <p:tav tm="100000">
                                          <p:val>
                                            <p:strVal val="ppt_h"/>
                                          </p:val>
                                        </p:tav>
                                      </p:tavLst>
                                    </p:anim>
                                    <p:set>
                                      <p:cBhvr>
                                        <p:cTn id="319" dur="1" fill="hold">
                                          <p:stCondLst>
                                            <p:cond delay="999"/>
                                          </p:stCondLst>
                                        </p:cTn>
                                        <p:tgtEl>
                                          <p:spTgt spid="11"/>
                                        </p:tgtEl>
                                        <p:attrNameLst>
                                          <p:attrName>style.visibility</p:attrName>
                                        </p:attrNameLst>
                                      </p:cBhvr>
                                      <p:to>
                                        <p:strVal val="hidden"/>
                                      </p:to>
                                    </p:set>
                                  </p:childTnLst>
                                </p:cTn>
                              </p:par>
                              <p:par>
                                <p:cTn id="320" presetID="17" presetClass="exit" presetSubtype="10" fill="hold" grpId="7" nodeType="withEffect">
                                  <p:stCondLst>
                                    <p:cond delay="0"/>
                                  </p:stCondLst>
                                  <p:childTnLst>
                                    <p:anim calcmode="lin" valueType="num">
                                      <p:cBhvr>
                                        <p:cTn id="321" dur="1000"/>
                                        <p:tgtEl>
                                          <p:spTgt spid="13">
                                            <p:txEl>
                                              <p:pRg st="0" end="0"/>
                                            </p:txEl>
                                          </p:spTgt>
                                        </p:tgtEl>
                                        <p:attrNameLst>
                                          <p:attrName>ppt_w</p:attrName>
                                        </p:attrNameLst>
                                      </p:cBhvr>
                                      <p:tavLst>
                                        <p:tav tm="0">
                                          <p:val>
                                            <p:strVal val="ppt_w"/>
                                          </p:val>
                                        </p:tav>
                                        <p:tav tm="100000">
                                          <p:val>
                                            <p:fltVal val="0"/>
                                          </p:val>
                                        </p:tav>
                                      </p:tavLst>
                                    </p:anim>
                                    <p:anim calcmode="lin" valueType="num">
                                      <p:cBhvr>
                                        <p:cTn id="322" dur="1000"/>
                                        <p:tgtEl>
                                          <p:spTgt spid="13">
                                            <p:txEl>
                                              <p:pRg st="0" end="0"/>
                                            </p:txEl>
                                          </p:spTgt>
                                        </p:tgtEl>
                                        <p:attrNameLst>
                                          <p:attrName>ppt_h</p:attrName>
                                        </p:attrNameLst>
                                      </p:cBhvr>
                                      <p:tavLst>
                                        <p:tav tm="0">
                                          <p:val>
                                            <p:strVal val="ppt_h"/>
                                          </p:val>
                                        </p:tav>
                                        <p:tav tm="100000">
                                          <p:val>
                                            <p:strVal val="ppt_h"/>
                                          </p:val>
                                        </p:tav>
                                      </p:tavLst>
                                    </p:anim>
                                    <p:set>
                                      <p:cBhvr>
                                        <p:cTn id="323" dur="1" fill="hold">
                                          <p:stCondLst>
                                            <p:cond delay="999"/>
                                          </p:stCondLst>
                                        </p:cTn>
                                        <p:tgtEl>
                                          <p:spTgt spid="13">
                                            <p:txEl>
                                              <p:pRg st="0" end="0"/>
                                            </p:txEl>
                                          </p:spTgt>
                                        </p:tgtEl>
                                        <p:attrNameLst>
                                          <p:attrName>style.visibility</p:attrName>
                                        </p:attrNameLst>
                                      </p:cBhvr>
                                      <p:to>
                                        <p:strVal val="hidden"/>
                                      </p:to>
                                    </p:set>
                                  </p:childTnLst>
                                </p:cTn>
                              </p:par>
                              <p:par>
                                <p:cTn id="324" presetID="17" presetClass="exit" presetSubtype="10" fill="hold" grpId="7" nodeType="withEffect">
                                  <p:stCondLst>
                                    <p:cond delay="0"/>
                                  </p:stCondLst>
                                  <p:childTnLst>
                                    <p:anim calcmode="lin" valueType="num">
                                      <p:cBhvr>
                                        <p:cTn id="325" dur="1000"/>
                                        <p:tgtEl>
                                          <p:spTgt spid="13">
                                            <p:bg/>
                                          </p:spTgt>
                                        </p:tgtEl>
                                        <p:attrNameLst>
                                          <p:attrName>ppt_w</p:attrName>
                                        </p:attrNameLst>
                                      </p:cBhvr>
                                      <p:tavLst>
                                        <p:tav tm="0">
                                          <p:val>
                                            <p:strVal val="ppt_w"/>
                                          </p:val>
                                        </p:tav>
                                        <p:tav tm="100000">
                                          <p:val>
                                            <p:fltVal val="0"/>
                                          </p:val>
                                        </p:tav>
                                      </p:tavLst>
                                    </p:anim>
                                    <p:anim calcmode="lin" valueType="num">
                                      <p:cBhvr>
                                        <p:cTn id="326" dur="1000"/>
                                        <p:tgtEl>
                                          <p:spTgt spid="13">
                                            <p:bg/>
                                          </p:spTgt>
                                        </p:tgtEl>
                                        <p:attrNameLst>
                                          <p:attrName>ppt_h</p:attrName>
                                        </p:attrNameLst>
                                      </p:cBhvr>
                                      <p:tavLst>
                                        <p:tav tm="0">
                                          <p:val>
                                            <p:strVal val="ppt_h"/>
                                          </p:val>
                                        </p:tav>
                                        <p:tav tm="100000">
                                          <p:val>
                                            <p:strVal val="ppt_h"/>
                                          </p:val>
                                        </p:tav>
                                      </p:tavLst>
                                    </p:anim>
                                    <p:set>
                                      <p:cBhvr>
                                        <p:cTn id="327" dur="1" fill="hold">
                                          <p:stCondLst>
                                            <p:cond delay="999"/>
                                          </p:stCondLst>
                                        </p:cTn>
                                        <p:tgtEl>
                                          <p:spTgt spid="13">
                                            <p:bg/>
                                          </p:spTgt>
                                        </p:tgtEl>
                                        <p:attrNameLst>
                                          <p:attrName>style.visibility</p:attrName>
                                        </p:attrNameLst>
                                      </p:cBhvr>
                                      <p:to>
                                        <p:strVal val="hidden"/>
                                      </p:to>
                                    </p:set>
                                  </p:childTnLst>
                                </p:cTn>
                              </p:par>
                              <p:par>
                                <p:cTn id="328" presetID="17" presetClass="exit" presetSubtype="10" fill="hold" grpId="7" nodeType="withEffect">
                                  <p:stCondLst>
                                    <p:cond delay="0"/>
                                  </p:stCondLst>
                                  <p:childTnLst>
                                    <p:anim calcmode="lin" valueType="num">
                                      <p:cBhvr>
                                        <p:cTn id="329" dur="1000"/>
                                        <p:tgtEl>
                                          <p:spTgt spid="14"/>
                                        </p:tgtEl>
                                        <p:attrNameLst>
                                          <p:attrName>ppt_w</p:attrName>
                                        </p:attrNameLst>
                                      </p:cBhvr>
                                      <p:tavLst>
                                        <p:tav tm="0">
                                          <p:val>
                                            <p:strVal val="ppt_w"/>
                                          </p:val>
                                        </p:tav>
                                        <p:tav tm="100000">
                                          <p:val>
                                            <p:fltVal val="0"/>
                                          </p:val>
                                        </p:tav>
                                      </p:tavLst>
                                    </p:anim>
                                    <p:anim calcmode="lin" valueType="num">
                                      <p:cBhvr>
                                        <p:cTn id="330" dur="1000"/>
                                        <p:tgtEl>
                                          <p:spTgt spid="14"/>
                                        </p:tgtEl>
                                        <p:attrNameLst>
                                          <p:attrName>ppt_h</p:attrName>
                                        </p:attrNameLst>
                                      </p:cBhvr>
                                      <p:tavLst>
                                        <p:tav tm="0">
                                          <p:val>
                                            <p:strVal val="ppt_h"/>
                                          </p:val>
                                        </p:tav>
                                        <p:tav tm="100000">
                                          <p:val>
                                            <p:strVal val="ppt_h"/>
                                          </p:val>
                                        </p:tav>
                                      </p:tavLst>
                                    </p:anim>
                                    <p:set>
                                      <p:cBhvr>
                                        <p:cTn id="331"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32" restart="whenNotActive" fill="hold" evtFilter="cancelBubble" nodeType="interactiveSeq">
                <p:stCondLst>
                  <p:cond evt="onClick" delay="0">
                    <p:tgtEl>
                      <p:spTgt spid="13"/>
                    </p:tgtEl>
                  </p:cond>
                </p:stCondLst>
                <p:endSync evt="end" delay="0">
                  <p:rtn val="all"/>
                </p:endSync>
                <p:childTnLst>
                  <p:par>
                    <p:cTn id="333" fill="hold">
                      <p:stCondLst>
                        <p:cond delay="0"/>
                      </p:stCondLst>
                      <p:childTnLst>
                        <p:par>
                          <p:cTn id="334" fill="hold">
                            <p:stCondLst>
                              <p:cond delay="0"/>
                            </p:stCondLst>
                            <p:childTnLst>
                              <p:par>
                                <p:cTn id="335" presetID="0" presetClass="path" presetSubtype="0" accel="50000" decel="50000" fill="hold" grpId="0" nodeType="afterEffect">
                                  <p:stCondLst>
                                    <p:cond delay="0"/>
                                  </p:stCondLst>
                                  <p:childTnLst>
                                    <p:animMotion origin="layout" path="M 3.88889E-6 -4.81481E-6 L -0.25591 0.25209 " pathEditMode="relative" rAng="0" ptsTypes="AA">
                                      <p:cBhvr>
                                        <p:cTn id="336" dur="2000" fill="hold"/>
                                        <p:tgtEl>
                                          <p:spTgt spid="13">
                                            <p:bg/>
                                          </p:spTgt>
                                        </p:tgtEl>
                                        <p:attrNameLst>
                                          <p:attrName>ppt_x</p:attrName>
                                          <p:attrName>ppt_y</p:attrName>
                                        </p:attrNameLst>
                                      </p:cBhvr>
                                      <p:rCtr x="-128" y="126"/>
                                    </p:animMotion>
                                  </p:childTnLst>
                                </p:cTn>
                              </p:par>
                              <p:par>
                                <p:cTn id="337" presetID="0" presetClass="path" presetSubtype="0" accel="50000" decel="50000" fill="hold" grpId="0" nodeType="withEffect">
                                  <p:stCondLst>
                                    <p:cond delay="0"/>
                                  </p:stCondLst>
                                  <p:childTnLst>
                                    <p:animMotion origin="layout" path="M 3.88889E-6 -4.81481E-6 L -0.25591 0.25209 " pathEditMode="relative" rAng="0" ptsTypes="AA">
                                      <p:cBhvr>
                                        <p:cTn id="338" dur="2000" fill="hold"/>
                                        <p:tgtEl>
                                          <p:spTgt spid="13">
                                            <p:txEl>
                                              <p:pRg st="0" end="0"/>
                                            </p:txEl>
                                          </p:spTgt>
                                        </p:tgtEl>
                                        <p:attrNameLst>
                                          <p:attrName>ppt_x</p:attrName>
                                          <p:attrName>ppt_y</p:attrName>
                                        </p:attrNameLst>
                                      </p:cBhvr>
                                      <p:rCtr x="-128" y="126"/>
                                    </p:animMotion>
                                  </p:childTnLst>
                                </p:cTn>
                              </p:par>
                              <p:par>
                                <p:cTn id="339" presetID="17" presetClass="exit" presetSubtype="10" fill="hold" grpId="7" nodeType="withEffect">
                                  <p:stCondLst>
                                    <p:cond delay="0"/>
                                  </p:stCondLst>
                                  <p:childTnLst>
                                    <p:anim calcmode="lin" valueType="num">
                                      <p:cBhvr>
                                        <p:cTn id="340" dur="1000"/>
                                        <p:tgtEl>
                                          <p:spTgt spid="12"/>
                                        </p:tgtEl>
                                        <p:attrNameLst>
                                          <p:attrName>ppt_w</p:attrName>
                                        </p:attrNameLst>
                                      </p:cBhvr>
                                      <p:tavLst>
                                        <p:tav tm="0">
                                          <p:val>
                                            <p:strVal val="ppt_w"/>
                                          </p:val>
                                        </p:tav>
                                        <p:tav tm="100000">
                                          <p:val>
                                            <p:fltVal val="0"/>
                                          </p:val>
                                        </p:tav>
                                      </p:tavLst>
                                    </p:anim>
                                    <p:anim calcmode="lin" valueType="num">
                                      <p:cBhvr>
                                        <p:cTn id="341" dur="1000"/>
                                        <p:tgtEl>
                                          <p:spTgt spid="12"/>
                                        </p:tgtEl>
                                        <p:attrNameLst>
                                          <p:attrName>ppt_h</p:attrName>
                                        </p:attrNameLst>
                                      </p:cBhvr>
                                      <p:tavLst>
                                        <p:tav tm="0">
                                          <p:val>
                                            <p:strVal val="ppt_h"/>
                                          </p:val>
                                        </p:tav>
                                        <p:tav tm="100000">
                                          <p:val>
                                            <p:strVal val="ppt_h"/>
                                          </p:val>
                                        </p:tav>
                                      </p:tavLst>
                                    </p:anim>
                                    <p:set>
                                      <p:cBhvr>
                                        <p:cTn id="342" dur="1" fill="hold">
                                          <p:stCondLst>
                                            <p:cond delay="999"/>
                                          </p:stCondLst>
                                        </p:cTn>
                                        <p:tgtEl>
                                          <p:spTgt spid="12"/>
                                        </p:tgtEl>
                                        <p:attrNameLst>
                                          <p:attrName>style.visibility</p:attrName>
                                        </p:attrNameLst>
                                      </p:cBhvr>
                                      <p:to>
                                        <p:strVal val="hidden"/>
                                      </p:to>
                                    </p:set>
                                  </p:childTnLst>
                                </p:cTn>
                              </p:par>
                              <p:par>
                                <p:cTn id="343" presetID="17" presetClass="exit" presetSubtype="10" fill="hold" grpId="7" nodeType="withEffect">
                                  <p:stCondLst>
                                    <p:cond delay="0"/>
                                  </p:stCondLst>
                                  <p:childTnLst>
                                    <p:anim calcmode="lin" valueType="num">
                                      <p:cBhvr>
                                        <p:cTn id="344" dur="1000"/>
                                        <p:tgtEl>
                                          <p:spTgt spid="15"/>
                                        </p:tgtEl>
                                        <p:attrNameLst>
                                          <p:attrName>ppt_w</p:attrName>
                                        </p:attrNameLst>
                                      </p:cBhvr>
                                      <p:tavLst>
                                        <p:tav tm="0">
                                          <p:val>
                                            <p:strVal val="ppt_w"/>
                                          </p:val>
                                        </p:tav>
                                        <p:tav tm="100000">
                                          <p:val>
                                            <p:fltVal val="0"/>
                                          </p:val>
                                        </p:tav>
                                      </p:tavLst>
                                    </p:anim>
                                    <p:anim calcmode="lin" valueType="num">
                                      <p:cBhvr>
                                        <p:cTn id="345" dur="1000"/>
                                        <p:tgtEl>
                                          <p:spTgt spid="15"/>
                                        </p:tgtEl>
                                        <p:attrNameLst>
                                          <p:attrName>ppt_h</p:attrName>
                                        </p:attrNameLst>
                                      </p:cBhvr>
                                      <p:tavLst>
                                        <p:tav tm="0">
                                          <p:val>
                                            <p:strVal val="ppt_h"/>
                                          </p:val>
                                        </p:tav>
                                        <p:tav tm="100000">
                                          <p:val>
                                            <p:strVal val="ppt_h"/>
                                          </p:val>
                                        </p:tav>
                                      </p:tavLst>
                                    </p:anim>
                                    <p:set>
                                      <p:cBhvr>
                                        <p:cTn id="346" dur="1" fill="hold">
                                          <p:stCondLst>
                                            <p:cond delay="999"/>
                                          </p:stCondLst>
                                        </p:cTn>
                                        <p:tgtEl>
                                          <p:spTgt spid="15"/>
                                        </p:tgtEl>
                                        <p:attrNameLst>
                                          <p:attrName>style.visibility</p:attrName>
                                        </p:attrNameLst>
                                      </p:cBhvr>
                                      <p:to>
                                        <p:strVal val="hidden"/>
                                      </p:to>
                                    </p:set>
                                  </p:childTnLst>
                                </p:cTn>
                              </p:par>
                              <p:par>
                                <p:cTn id="347" presetID="17" presetClass="exit" presetSubtype="10" fill="hold" grpId="8" nodeType="withEffect">
                                  <p:stCondLst>
                                    <p:cond delay="0"/>
                                  </p:stCondLst>
                                  <p:childTnLst>
                                    <p:anim calcmode="lin" valueType="num">
                                      <p:cBhvr>
                                        <p:cTn id="348" dur="1000"/>
                                        <p:tgtEl>
                                          <p:spTgt spid="11"/>
                                        </p:tgtEl>
                                        <p:attrNameLst>
                                          <p:attrName>ppt_w</p:attrName>
                                        </p:attrNameLst>
                                      </p:cBhvr>
                                      <p:tavLst>
                                        <p:tav tm="0">
                                          <p:val>
                                            <p:strVal val="ppt_w"/>
                                          </p:val>
                                        </p:tav>
                                        <p:tav tm="100000">
                                          <p:val>
                                            <p:fltVal val="0"/>
                                          </p:val>
                                        </p:tav>
                                      </p:tavLst>
                                    </p:anim>
                                    <p:anim calcmode="lin" valueType="num">
                                      <p:cBhvr>
                                        <p:cTn id="349" dur="1000"/>
                                        <p:tgtEl>
                                          <p:spTgt spid="11"/>
                                        </p:tgtEl>
                                        <p:attrNameLst>
                                          <p:attrName>ppt_h</p:attrName>
                                        </p:attrNameLst>
                                      </p:cBhvr>
                                      <p:tavLst>
                                        <p:tav tm="0">
                                          <p:val>
                                            <p:strVal val="ppt_h"/>
                                          </p:val>
                                        </p:tav>
                                        <p:tav tm="100000">
                                          <p:val>
                                            <p:strVal val="ppt_h"/>
                                          </p:val>
                                        </p:tav>
                                      </p:tavLst>
                                    </p:anim>
                                    <p:set>
                                      <p:cBhvr>
                                        <p:cTn id="350" dur="1" fill="hold">
                                          <p:stCondLst>
                                            <p:cond delay="999"/>
                                          </p:stCondLst>
                                        </p:cTn>
                                        <p:tgtEl>
                                          <p:spTgt spid="11"/>
                                        </p:tgtEl>
                                        <p:attrNameLst>
                                          <p:attrName>style.visibility</p:attrName>
                                        </p:attrNameLst>
                                      </p:cBhvr>
                                      <p:to>
                                        <p:strVal val="hidden"/>
                                      </p:to>
                                    </p:set>
                                  </p:childTnLst>
                                </p:cTn>
                              </p:par>
                              <p:par>
                                <p:cTn id="351" presetID="17" presetClass="exit" presetSubtype="10" fill="hold" grpId="8" nodeType="withEffect">
                                  <p:stCondLst>
                                    <p:cond delay="0"/>
                                  </p:stCondLst>
                                  <p:childTnLst>
                                    <p:anim calcmode="lin" valueType="num">
                                      <p:cBhvr>
                                        <p:cTn id="352" dur="1000"/>
                                        <p:tgtEl>
                                          <p:spTgt spid="10"/>
                                        </p:tgtEl>
                                        <p:attrNameLst>
                                          <p:attrName>ppt_w</p:attrName>
                                        </p:attrNameLst>
                                      </p:cBhvr>
                                      <p:tavLst>
                                        <p:tav tm="0">
                                          <p:val>
                                            <p:strVal val="ppt_w"/>
                                          </p:val>
                                        </p:tav>
                                        <p:tav tm="100000">
                                          <p:val>
                                            <p:fltVal val="0"/>
                                          </p:val>
                                        </p:tav>
                                      </p:tavLst>
                                    </p:anim>
                                    <p:anim calcmode="lin" valueType="num">
                                      <p:cBhvr>
                                        <p:cTn id="353" dur="1000"/>
                                        <p:tgtEl>
                                          <p:spTgt spid="10"/>
                                        </p:tgtEl>
                                        <p:attrNameLst>
                                          <p:attrName>ppt_h</p:attrName>
                                        </p:attrNameLst>
                                      </p:cBhvr>
                                      <p:tavLst>
                                        <p:tav tm="0">
                                          <p:val>
                                            <p:strVal val="ppt_h"/>
                                          </p:val>
                                        </p:tav>
                                        <p:tav tm="100000">
                                          <p:val>
                                            <p:strVal val="ppt_h"/>
                                          </p:val>
                                        </p:tav>
                                      </p:tavLst>
                                    </p:anim>
                                    <p:set>
                                      <p:cBhvr>
                                        <p:cTn id="354" dur="1" fill="hold">
                                          <p:stCondLst>
                                            <p:cond delay="999"/>
                                          </p:stCondLst>
                                        </p:cTn>
                                        <p:tgtEl>
                                          <p:spTgt spid="10"/>
                                        </p:tgtEl>
                                        <p:attrNameLst>
                                          <p:attrName>style.visibility</p:attrName>
                                        </p:attrNameLst>
                                      </p:cBhvr>
                                      <p:to>
                                        <p:strVal val="hidden"/>
                                      </p:to>
                                    </p:set>
                                  </p:childTnLst>
                                </p:cTn>
                              </p:par>
                              <p:par>
                                <p:cTn id="355" presetID="17" presetClass="exit" presetSubtype="10" fill="hold" grpId="8" nodeType="withEffect">
                                  <p:stCondLst>
                                    <p:cond delay="0"/>
                                  </p:stCondLst>
                                  <p:childTnLst>
                                    <p:anim calcmode="lin" valueType="num">
                                      <p:cBhvr>
                                        <p:cTn id="356" dur="1000"/>
                                        <p:tgtEl>
                                          <p:spTgt spid="9"/>
                                        </p:tgtEl>
                                        <p:attrNameLst>
                                          <p:attrName>ppt_w</p:attrName>
                                        </p:attrNameLst>
                                      </p:cBhvr>
                                      <p:tavLst>
                                        <p:tav tm="0">
                                          <p:val>
                                            <p:strVal val="ppt_w"/>
                                          </p:val>
                                        </p:tav>
                                        <p:tav tm="100000">
                                          <p:val>
                                            <p:fltVal val="0"/>
                                          </p:val>
                                        </p:tav>
                                      </p:tavLst>
                                    </p:anim>
                                    <p:anim calcmode="lin" valueType="num">
                                      <p:cBhvr>
                                        <p:cTn id="357" dur="1000"/>
                                        <p:tgtEl>
                                          <p:spTgt spid="9"/>
                                        </p:tgtEl>
                                        <p:attrNameLst>
                                          <p:attrName>ppt_h</p:attrName>
                                        </p:attrNameLst>
                                      </p:cBhvr>
                                      <p:tavLst>
                                        <p:tav tm="0">
                                          <p:val>
                                            <p:strVal val="ppt_h"/>
                                          </p:val>
                                        </p:tav>
                                        <p:tav tm="100000">
                                          <p:val>
                                            <p:strVal val="ppt_h"/>
                                          </p:val>
                                        </p:tav>
                                      </p:tavLst>
                                    </p:anim>
                                    <p:set>
                                      <p:cBhvr>
                                        <p:cTn id="358" dur="1" fill="hold">
                                          <p:stCondLst>
                                            <p:cond delay="999"/>
                                          </p:stCondLst>
                                        </p:cTn>
                                        <p:tgtEl>
                                          <p:spTgt spid="9"/>
                                        </p:tgtEl>
                                        <p:attrNameLst>
                                          <p:attrName>style.visibility</p:attrName>
                                        </p:attrNameLst>
                                      </p:cBhvr>
                                      <p:to>
                                        <p:strVal val="hidden"/>
                                      </p:to>
                                    </p:set>
                                  </p:childTnLst>
                                </p:cTn>
                              </p:par>
                              <p:par>
                                <p:cTn id="359" presetID="17" presetClass="exit" presetSubtype="10" fill="hold" grpId="8" nodeType="withEffect">
                                  <p:stCondLst>
                                    <p:cond delay="0"/>
                                  </p:stCondLst>
                                  <p:childTnLst>
                                    <p:anim calcmode="lin" valueType="num">
                                      <p:cBhvr>
                                        <p:cTn id="360" dur="1000"/>
                                        <p:tgtEl>
                                          <p:spTgt spid="17"/>
                                        </p:tgtEl>
                                        <p:attrNameLst>
                                          <p:attrName>ppt_w</p:attrName>
                                        </p:attrNameLst>
                                      </p:cBhvr>
                                      <p:tavLst>
                                        <p:tav tm="0">
                                          <p:val>
                                            <p:strVal val="ppt_w"/>
                                          </p:val>
                                        </p:tav>
                                        <p:tav tm="100000">
                                          <p:val>
                                            <p:fltVal val="0"/>
                                          </p:val>
                                        </p:tav>
                                      </p:tavLst>
                                    </p:anim>
                                    <p:anim calcmode="lin" valueType="num">
                                      <p:cBhvr>
                                        <p:cTn id="361" dur="1000"/>
                                        <p:tgtEl>
                                          <p:spTgt spid="17"/>
                                        </p:tgtEl>
                                        <p:attrNameLst>
                                          <p:attrName>ppt_h</p:attrName>
                                        </p:attrNameLst>
                                      </p:cBhvr>
                                      <p:tavLst>
                                        <p:tav tm="0">
                                          <p:val>
                                            <p:strVal val="ppt_h"/>
                                          </p:val>
                                        </p:tav>
                                        <p:tav tm="100000">
                                          <p:val>
                                            <p:strVal val="ppt_h"/>
                                          </p:val>
                                        </p:tav>
                                      </p:tavLst>
                                    </p:anim>
                                    <p:set>
                                      <p:cBhvr>
                                        <p:cTn id="362" dur="1" fill="hold">
                                          <p:stCondLst>
                                            <p:cond delay="999"/>
                                          </p:stCondLst>
                                        </p:cTn>
                                        <p:tgtEl>
                                          <p:spTgt spid="17"/>
                                        </p:tgtEl>
                                        <p:attrNameLst>
                                          <p:attrName>style.visibility</p:attrName>
                                        </p:attrNameLst>
                                      </p:cBhvr>
                                      <p:to>
                                        <p:strVal val="hidden"/>
                                      </p:to>
                                    </p:set>
                                  </p:childTnLst>
                                </p:cTn>
                              </p:par>
                              <p:par>
                                <p:cTn id="363" presetID="17" presetClass="exit" presetSubtype="10" fill="hold" grpId="8" nodeType="withEffect">
                                  <p:stCondLst>
                                    <p:cond delay="0"/>
                                  </p:stCondLst>
                                  <p:childTnLst>
                                    <p:anim calcmode="lin" valueType="num">
                                      <p:cBhvr>
                                        <p:cTn id="364" dur="1000"/>
                                        <p:tgtEl>
                                          <p:spTgt spid="16"/>
                                        </p:tgtEl>
                                        <p:attrNameLst>
                                          <p:attrName>ppt_w</p:attrName>
                                        </p:attrNameLst>
                                      </p:cBhvr>
                                      <p:tavLst>
                                        <p:tav tm="0">
                                          <p:val>
                                            <p:strVal val="ppt_w"/>
                                          </p:val>
                                        </p:tav>
                                        <p:tav tm="100000">
                                          <p:val>
                                            <p:fltVal val="0"/>
                                          </p:val>
                                        </p:tav>
                                      </p:tavLst>
                                    </p:anim>
                                    <p:anim calcmode="lin" valueType="num">
                                      <p:cBhvr>
                                        <p:cTn id="365" dur="1000"/>
                                        <p:tgtEl>
                                          <p:spTgt spid="16"/>
                                        </p:tgtEl>
                                        <p:attrNameLst>
                                          <p:attrName>ppt_h</p:attrName>
                                        </p:attrNameLst>
                                      </p:cBhvr>
                                      <p:tavLst>
                                        <p:tav tm="0">
                                          <p:val>
                                            <p:strVal val="ppt_h"/>
                                          </p:val>
                                        </p:tav>
                                        <p:tav tm="100000">
                                          <p:val>
                                            <p:strVal val="ppt_h"/>
                                          </p:val>
                                        </p:tav>
                                      </p:tavLst>
                                    </p:anim>
                                    <p:set>
                                      <p:cBhvr>
                                        <p:cTn id="366" dur="1" fill="hold">
                                          <p:stCondLst>
                                            <p:cond delay="999"/>
                                          </p:stCondLst>
                                        </p:cTn>
                                        <p:tgtEl>
                                          <p:spTgt spid="16"/>
                                        </p:tgtEl>
                                        <p:attrNameLst>
                                          <p:attrName>style.visibility</p:attrName>
                                        </p:attrNameLst>
                                      </p:cBhvr>
                                      <p:to>
                                        <p:strVal val="hidden"/>
                                      </p:to>
                                    </p:set>
                                  </p:childTnLst>
                                </p:cTn>
                              </p:par>
                              <p:par>
                                <p:cTn id="367" presetID="17" presetClass="exit" presetSubtype="10" fill="hold" grpId="8" nodeType="withEffect">
                                  <p:stCondLst>
                                    <p:cond delay="0"/>
                                  </p:stCondLst>
                                  <p:childTnLst>
                                    <p:anim calcmode="lin" valueType="num">
                                      <p:cBhvr>
                                        <p:cTn id="368" dur="500"/>
                                        <p:tgtEl>
                                          <p:spTgt spid="14"/>
                                        </p:tgtEl>
                                        <p:attrNameLst>
                                          <p:attrName>ppt_w</p:attrName>
                                        </p:attrNameLst>
                                      </p:cBhvr>
                                      <p:tavLst>
                                        <p:tav tm="0">
                                          <p:val>
                                            <p:strVal val="ppt_w"/>
                                          </p:val>
                                        </p:tav>
                                        <p:tav tm="100000">
                                          <p:val>
                                            <p:fltVal val="0"/>
                                          </p:val>
                                        </p:tav>
                                      </p:tavLst>
                                    </p:anim>
                                    <p:anim calcmode="lin" valueType="num">
                                      <p:cBhvr>
                                        <p:cTn id="369" dur="500"/>
                                        <p:tgtEl>
                                          <p:spTgt spid="14"/>
                                        </p:tgtEl>
                                        <p:attrNameLst>
                                          <p:attrName>ppt_h</p:attrName>
                                        </p:attrNameLst>
                                      </p:cBhvr>
                                      <p:tavLst>
                                        <p:tav tm="0">
                                          <p:val>
                                            <p:strVal val="ppt_h"/>
                                          </p:val>
                                        </p:tav>
                                        <p:tav tm="100000">
                                          <p:val>
                                            <p:strVal val="ppt_h"/>
                                          </p:val>
                                        </p:tav>
                                      </p:tavLst>
                                    </p:anim>
                                    <p:set>
                                      <p:cBhvr>
                                        <p:cTn id="370"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71" restart="whenNotActive" fill="hold" evtFilter="cancelBubble" nodeType="interactiveSeq">
                <p:stCondLst>
                  <p:cond evt="onClick" delay="0">
                    <p:tgtEl>
                      <p:spTgt spid="18"/>
                    </p:tgtEl>
                  </p:cond>
                </p:stCondLst>
                <p:endSync evt="end" delay="0">
                  <p:rtn val="all"/>
                </p:endSync>
                <p:childTnLst>
                  <p:par>
                    <p:cTn id="372" fill="hold">
                      <p:stCondLst>
                        <p:cond delay="0"/>
                      </p:stCondLst>
                      <p:childTnLst>
                        <p:par>
                          <p:cTn id="373" fill="hold">
                            <p:stCondLst>
                              <p:cond delay="0"/>
                            </p:stCondLst>
                            <p:childTnLst>
                              <p:par>
                                <p:cTn id="374" presetID="47" presetClass="entr" presetSubtype="0" fill="hold" grpId="0" nodeType="clickEffect">
                                  <p:stCondLst>
                                    <p:cond delay="0"/>
                                  </p:stCondLst>
                                  <p:childTnLst>
                                    <p:set>
                                      <p:cBhvr>
                                        <p:cTn id="375" dur="1" fill="hold">
                                          <p:stCondLst>
                                            <p:cond delay="0"/>
                                          </p:stCondLst>
                                        </p:cTn>
                                        <p:tgtEl>
                                          <p:spTgt spid="19"/>
                                        </p:tgtEl>
                                        <p:attrNameLst>
                                          <p:attrName>style.visibility</p:attrName>
                                        </p:attrNameLst>
                                      </p:cBhvr>
                                      <p:to>
                                        <p:strVal val="visible"/>
                                      </p:to>
                                    </p:set>
                                    <p:animEffect transition="in" filter="fade">
                                      <p:cBhvr>
                                        <p:cTn id="376" dur="1000"/>
                                        <p:tgtEl>
                                          <p:spTgt spid="19"/>
                                        </p:tgtEl>
                                      </p:cBhvr>
                                    </p:animEffect>
                                    <p:anim calcmode="lin" valueType="num">
                                      <p:cBhvr>
                                        <p:cTn id="377" dur="1000" fill="hold"/>
                                        <p:tgtEl>
                                          <p:spTgt spid="19"/>
                                        </p:tgtEl>
                                        <p:attrNameLst>
                                          <p:attrName>ppt_x</p:attrName>
                                        </p:attrNameLst>
                                      </p:cBhvr>
                                      <p:tavLst>
                                        <p:tav tm="0">
                                          <p:val>
                                            <p:strVal val="#ppt_x"/>
                                          </p:val>
                                        </p:tav>
                                        <p:tav tm="100000">
                                          <p:val>
                                            <p:strVal val="#ppt_x"/>
                                          </p:val>
                                        </p:tav>
                                      </p:tavLst>
                                    </p:anim>
                                    <p:anim calcmode="lin" valueType="num">
                                      <p:cBhvr>
                                        <p:cTn id="378" dur="1000" fill="hold"/>
                                        <p:tgtEl>
                                          <p:spTgt spid="19"/>
                                        </p:tgtEl>
                                        <p:attrNameLst>
                                          <p:attrName>ppt_y</p:attrName>
                                        </p:attrNameLst>
                                      </p:cBhvr>
                                      <p:tavLst>
                                        <p:tav tm="0">
                                          <p:val>
                                            <p:strVal val="#ppt_y-.1"/>
                                          </p:val>
                                        </p:tav>
                                        <p:tav tm="100000">
                                          <p:val>
                                            <p:strVal val="#ppt_y"/>
                                          </p:val>
                                        </p:tav>
                                      </p:tavLst>
                                    </p:anim>
                                  </p:childTnLst>
                                </p:cTn>
                              </p:par>
                              <p:par>
                                <p:cTn id="379" presetID="3" presetClass="emph" presetSubtype="2" fill="hold" nodeType="withEffect">
                                  <p:stCondLst>
                                    <p:cond delay="0"/>
                                  </p:stCondLst>
                                  <p:childTnLst>
                                    <p:animClr clrSpc="rgb">
                                      <p:cBhvr override="childStyle">
                                        <p:cTn id="380" dur="2000" fill="hold"/>
                                        <p:tgtEl>
                                          <p:spTgt spid="13">
                                            <p:txEl>
                                              <p:pRg st="0" end="0"/>
                                            </p:txEl>
                                          </p:spTgt>
                                        </p:tgtEl>
                                        <p:attrNameLst>
                                          <p:attrName>style.color</p:attrName>
                                        </p:attrNameLst>
                                      </p:cBhvr>
                                      <p:to>
                                        <a:schemeClr val="accent2"/>
                                      </p:to>
                                    </p:animClr>
                                  </p:childTnLst>
                                </p:cTn>
                              </p:par>
                            </p:childTnLst>
                          </p:cTn>
                        </p:par>
                      </p:childTnLst>
                    </p:cTn>
                  </p:par>
                  <p:par>
                    <p:cTn id="381" fill="hold">
                      <p:stCondLst>
                        <p:cond delay="indefinite"/>
                      </p:stCondLst>
                      <p:childTnLst>
                        <p:par>
                          <p:cTn id="382" fill="hold">
                            <p:stCondLst>
                              <p:cond delay="0"/>
                            </p:stCondLst>
                            <p:childTnLst>
                              <p:par>
                                <p:cTn id="383" presetID="47" presetClass="entr" presetSubtype="0" fill="hold" grpId="0" nodeType="clickEffect">
                                  <p:stCondLst>
                                    <p:cond delay="0"/>
                                  </p:stCondLst>
                                  <p:childTnLst>
                                    <p:set>
                                      <p:cBhvr>
                                        <p:cTn id="384" dur="1" fill="hold">
                                          <p:stCondLst>
                                            <p:cond delay="0"/>
                                          </p:stCondLst>
                                        </p:cTn>
                                        <p:tgtEl>
                                          <p:spTgt spid="20"/>
                                        </p:tgtEl>
                                        <p:attrNameLst>
                                          <p:attrName>style.visibility</p:attrName>
                                        </p:attrNameLst>
                                      </p:cBhvr>
                                      <p:to>
                                        <p:strVal val="visible"/>
                                      </p:to>
                                    </p:set>
                                    <p:animEffect transition="in" filter="fade">
                                      <p:cBhvr>
                                        <p:cTn id="385" dur="1000"/>
                                        <p:tgtEl>
                                          <p:spTgt spid="20"/>
                                        </p:tgtEl>
                                      </p:cBhvr>
                                    </p:animEffect>
                                    <p:anim calcmode="lin" valueType="num">
                                      <p:cBhvr>
                                        <p:cTn id="386" dur="1000" fill="hold"/>
                                        <p:tgtEl>
                                          <p:spTgt spid="20"/>
                                        </p:tgtEl>
                                        <p:attrNameLst>
                                          <p:attrName>ppt_x</p:attrName>
                                        </p:attrNameLst>
                                      </p:cBhvr>
                                      <p:tavLst>
                                        <p:tav tm="0">
                                          <p:val>
                                            <p:strVal val="#ppt_x"/>
                                          </p:val>
                                        </p:tav>
                                        <p:tav tm="100000">
                                          <p:val>
                                            <p:strVal val="#ppt_x"/>
                                          </p:val>
                                        </p:tav>
                                      </p:tavLst>
                                    </p:anim>
                                    <p:anim calcmode="lin" valueType="num">
                                      <p:cBhvr>
                                        <p:cTn id="387" dur="1000" fill="hold"/>
                                        <p:tgtEl>
                                          <p:spTgt spid="20"/>
                                        </p:tgtEl>
                                        <p:attrNameLst>
                                          <p:attrName>ppt_y</p:attrName>
                                        </p:attrNameLst>
                                      </p:cBhvr>
                                      <p:tavLst>
                                        <p:tav tm="0">
                                          <p:val>
                                            <p:strVal val="#ppt_y-.1"/>
                                          </p:val>
                                        </p:tav>
                                        <p:tav tm="100000">
                                          <p:val>
                                            <p:strVal val="#ppt_y"/>
                                          </p:val>
                                        </p:tav>
                                      </p:tavLst>
                                    </p:anim>
                                  </p:childTnLst>
                                </p:cTn>
                              </p:par>
                              <p:par>
                                <p:cTn id="388" presetID="3" presetClass="emph" presetSubtype="2" fill="hold" grpId="9" nodeType="withEffect">
                                  <p:stCondLst>
                                    <p:cond delay="0"/>
                                  </p:stCondLst>
                                  <p:childTnLst>
                                    <p:animClr clrSpc="rgb">
                                      <p:cBhvr override="childStyle">
                                        <p:cTn id="389" dur="2000" fill="hold"/>
                                        <p:tgtEl>
                                          <p:spTgt spid="14"/>
                                        </p:tgtEl>
                                        <p:attrNameLst>
                                          <p:attrName>style.color</p:attrName>
                                        </p:attrNameLst>
                                      </p:cBhvr>
                                      <p:to>
                                        <a:schemeClr val="accent2"/>
                                      </p:to>
                                    </p:animClr>
                                  </p:childTnLst>
                                </p:cTn>
                              </p:par>
                            </p:childTnLst>
                          </p:cTn>
                        </p:par>
                      </p:childTnLst>
                    </p:cTn>
                  </p:par>
                  <p:par>
                    <p:cTn id="390" fill="hold">
                      <p:stCondLst>
                        <p:cond delay="indefinite"/>
                      </p:stCondLst>
                      <p:childTnLst>
                        <p:par>
                          <p:cTn id="391" fill="hold">
                            <p:stCondLst>
                              <p:cond delay="0"/>
                            </p:stCondLst>
                            <p:childTnLst>
                              <p:par>
                                <p:cTn id="392" presetID="47" presetClass="entr" presetSubtype="0" fill="hold" grpId="0" nodeType="clickEffect">
                                  <p:stCondLst>
                                    <p:cond delay="0"/>
                                  </p:stCondLst>
                                  <p:childTnLst>
                                    <p:set>
                                      <p:cBhvr>
                                        <p:cTn id="393" dur="1" fill="hold">
                                          <p:stCondLst>
                                            <p:cond delay="0"/>
                                          </p:stCondLst>
                                        </p:cTn>
                                        <p:tgtEl>
                                          <p:spTgt spid="21"/>
                                        </p:tgtEl>
                                        <p:attrNameLst>
                                          <p:attrName>style.visibility</p:attrName>
                                        </p:attrNameLst>
                                      </p:cBhvr>
                                      <p:to>
                                        <p:strVal val="visible"/>
                                      </p:to>
                                    </p:set>
                                    <p:animEffect transition="in" filter="fade">
                                      <p:cBhvr>
                                        <p:cTn id="394" dur="1000"/>
                                        <p:tgtEl>
                                          <p:spTgt spid="21"/>
                                        </p:tgtEl>
                                      </p:cBhvr>
                                    </p:animEffect>
                                    <p:anim calcmode="lin" valueType="num">
                                      <p:cBhvr>
                                        <p:cTn id="395" dur="1000" fill="hold"/>
                                        <p:tgtEl>
                                          <p:spTgt spid="21"/>
                                        </p:tgtEl>
                                        <p:attrNameLst>
                                          <p:attrName>ppt_x</p:attrName>
                                        </p:attrNameLst>
                                      </p:cBhvr>
                                      <p:tavLst>
                                        <p:tav tm="0">
                                          <p:val>
                                            <p:strVal val="#ppt_x"/>
                                          </p:val>
                                        </p:tav>
                                        <p:tav tm="100000">
                                          <p:val>
                                            <p:strVal val="#ppt_x"/>
                                          </p:val>
                                        </p:tav>
                                      </p:tavLst>
                                    </p:anim>
                                    <p:anim calcmode="lin" valueType="num">
                                      <p:cBhvr>
                                        <p:cTn id="396" dur="1000" fill="hold"/>
                                        <p:tgtEl>
                                          <p:spTgt spid="21"/>
                                        </p:tgtEl>
                                        <p:attrNameLst>
                                          <p:attrName>ppt_y</p:attrName>
                                        </p:attrNameLst>
                                      </p:cBhvr>
                                      <p:tavLst>
                                        <p:tav tm="0">
                                          <p:val>
                                            <p:strVal val="#ppt_y-.1"/>
                                          </p:val>
                                        </p:tav>
                                        <p:tav tm="100000">
                                          <p:val>
                                            <p:strVal val="#ppt_y"/>
                                          </p:val>
                                        </p:tav>
                                      </p:tavLst>
                                    </p:anim>
                                  </p:childTnLst>
                                </p:cTn>
                              </p:par>
                              <p:par>
                                <p:cTn id="397" presetID="3" presetClass="emph" presetSubtype="2" fill="hold" grpId="9" nodeType="withEffect">
                                  <p:stCondLst>
                                    <p:cond delay="0"/>
                                  </p:stCondLst>
                                  <p:childTnLst>
                                    <p:animClr clrSpc="rgb">
                                      <p:cBhvr override="childStyle">
                                        <p:cTn id="398" dur="2000" fill="hold"/>
                                        <p:tgtEl>
                                          <p:spTgt spid="15"/>
                                        </p:tgtEl>
                                        <p:attrNameLst>
                                          <p:attrName>style.color</p:attrName>
                                        </p:attrNameLst>
                                      </p:cBhvr>
                                      <p:to>
                                        <a:schemeClr val="accent2"/>
                                      </p:to>
                                    </p:animClr>
                                  </p:childTnLst>
                                </p:cTn>
                              </p:par>
                            </p:childTnLst>
                          </p:cTn>
                        </p:par>
                      </p:childTnLst>
                    </p:cTn>
                  </p:par>
                  <p:par>
                    <p:cTn id="399" fill="hold">
                      <p:stCondLst>
                        <p:cond delay="indefinite"/>
                      </p:stCondLst>
                      <p:childTnLst>
                        <p:par>
                          <p:cTn id="400" fill="hold">
                            <p:stCondLst>
                              <p:cond delay="0"/>
                            </p:stCondLst>
                            <p:childTnLst>
                              <p:par>
                                <p:cTn id="401" presetID="47" presetClass="entr" presetSubtype="0" fill="hold" grpId="0" nodeType="clickEffect">
                                  <p:stCondLst>
                                    <p:cond delay="0"/>
                                  </p:stCondLst>
                                  <p:childTnLst>
                                    <p:set>
                                      <p:cBhvr>
                                        <p:cTn id="402" dur="1" fill="hold">
                                          <p:stCondLst>
                                            <p:cond delay="0"/>
                                          </p:stCondLst>
                                        </p:cTn>
                                        <p:tgtEl>
                                          <p:spTgt spid="22"/>
                                        </p:tgtEl>
                                        <p:attrNameLst>
                                          <p:attrName>style.visibility</p:attrName>
                                        </p:attrNameLst>
                                      </p:cBhvr>
                                      <p:to>
                                        <p:strVal val="visible"/>
                                      </p:to>
                                    </p:set>
                                    <p:animEffect transition="in" filter="fade">
                                      <p:cBhvr>
                                        <p:cTn id="403" dur="1000"/>
                                        <p:tgtEl>
                                          <p:spTgt spid="22"/>
                                        </p:tgtEl>
                                      </p:cBhvr>
                                    </p:animEffect>
                                    <p:anim calcmode="lin" valueType="num">
                                      <p:cBhvr>
                                        <p:cTn id="404" dur="1000" fill="hold"/>
                                        <p:tgtEl>
                                          <p:spTgt spid="22"/>
                                        </p:tgtEl>
                                        <p:attrNameLst>
                                          <p:attrName>ppt_x</p:attrName>
                                        </p:attrNameLst>
                                      </p:cBhvr>
                                      <p:tavLst>
                                        <p:tav tm="0">
                                          <p:val>
                                            <p:strVal val="#ppt_x"/>
                                          </p:val>
                                        </p:tav>
                                        <p:tav tm="100000">
                                          <p:val>
                                            <p:strVal val="#ppt_x"/>
                                          </p:val>
                                        </p:tav>
                                      </p:tavLst>
                                    </p:anim>
                                    <p:anim calcmode="lin" valueType="num">
                                      <p:cBhvr>
                                        <p:cTn id="405" dur="1000" fill="hold"/>
                                        <p:tgtEl>
                                          <p:spTgt spid="22"/>
                                        </p:tgtEl>
                                        <p:attrNameLst>
                                          <p:attrName>ppt_y</p:attrName>
                                        </p:attrNameLst>
                                      </p:cBhvr>
                                      <p:tavLst>
                                        <p:tav tm="0">
                                          <p:val>
                                            <p:strVal val="#ppt_y-.1"/>
                                          </p:val>
                                        </p:tav>
                                        <p:tav tm="100000">
                                          <p:val>
                                            <p:strVal val="#ppt_y"/>
                                          </p:val>
                                        </p:tav>
                                      </p:tavLst>
                                    </p:anim>
                                  </p:childTnLst>
                                </p:cTn>
                              </p:par>
                              <p:par>
                                <p:cTn id="406" presetID="3" presetClass="emph" presetSubtype="2" fill="hold" grpId="9" nodeType="withEffect">
                                  <p:stCondLst>
                                    <p:cond delay="0"/>
                                  </p:stCondLst>
                                  <p:childTnLst>
                                    <p:animClr clrSpc="rgb">
                                      <p:cBhvr override="childStyle">
                                        <p:cTn id="407" dur="2000" fill="hold"/>
                                        <p:tgtEl>
                                          <p:spTgt spid="12"/>
                                        </p:tgtEl>
                                        <p:attrNameLst>
                                          <p:attrName>style.color</p:attrName>
                                        </p:attrNameLst>
                                      </p:cBhvr>
                                      <p:to>
                                        <a:schemeClr val="accent2"/>
                                      </p:to>
                                    </p:animClr>
                                  </p:childTnLst>
                                </p:cTn>
                              </p:par>
                            </p:childTnLst>
                          </p:cTn>
                        </p:par>
                      </p:childTnLst>
                    </p:cTn>
                  </p:par>
                  <p:par>
                    <p:cTn id="408" fill="hold">
                      <p:stCondLst>
                        <p:cond delay="indefinite"/>
                      </p:stCondLst>
                      <p:childTnLst>
                        <p:par>
                          <p:cTn id="409" fill="hold">
                            <p:stCondLst>
                              <p:cond delay="0"/>
                            </p:stCondLst>
                            <p:childTnLst>
                              <p:par>
                                <p:cTn id="410" presetID="47" presetClass="entr" presetSubtype="0" fill="hold" grpId="0" nodeType="clickEffect">
                                  <p:stCondLst>
                                    <p:cond delay="0"/>
                                  </p:stCondLst>
                                  <p:childTnLst>
                                    <p:set>
                                      <p:cBhvr>
                                        <p:cTn id="411" dur="1" fill="hold">
                                          <p:stCondLst>
                                            <p:cond delay="0"/>
                                          </p:stCondLst>
                                        </p:cTn>
                                        <p:tgtEl>
                                          <p:spTgt spid="23"/>
                                        </p:tgtEl>
                                        <p:attrNameLst>
                                          <p:attrName>style.visibility</p:attrName>
                                        </p:attrNameLst>
                                      </p:cBhvr>
                                      <p:to>
                                        <p:strVal val="visible"/>
                                      </p:to>
                                    </p:set>
                                    <p:animEffect transition="in" filter="fade">
                                      <p:cBhvr>
                                        <p:cTn id="412" dur="1000"/>
                                        <p:tgtEl>
                                          <p:spTgt spid="23"/>
                                        </p:tgtEl>
                                      </p:cBhvr>
                                    </p:animEffect>
                                    <p:anim calcmode="lin" valueType="num">
                                      <p:cBhvr>
                                        <p:cTn id="413" dur="1000" fill="hold"/>
                                        <p:tgtEl>
                                          <p:spTgt spid="23"/>
                                        </p:tgtEl>
                                        <p:attrNameLst>
                                          <p:attrName>ppt_x</p:attrName>
                                        </p:attrNameLst>
                                      </p:cBhvr>
                                      <p:tavLst>
                                        <p:tav tm="0">
                                          <p:val>
                                            <p:strVal val="#ppt_x"/>
                                          </p:val>
                                        </p:tav>
                                        <p:tav tm="100000">
                                          <p:val>
                                            <p:strVal val="#ppt_x"/>
                                          </p:val>
                                        </p:tav>
                                      </p:tavLst>
                                    </p:anim>
                                    <p:anim calcmode="lin" valueType="num">
                                      <p:cBhvr>
                                        <p:cTn id="414" dur="1000" fill="hold"/>
                                        <p:tgtEl>
                                          <p:spTgt spid="23"/>
                                        </p:tgtEl>
                                        <p:attrNameLst>
                                          <p:attrName>ppt_y</p:attrName>
                                        </p:attrNameLst>
                                      </p:cBhvr>
                                      <p:tavLst>
                                        <p:tav tm="0">
                                          <p:val>
                                            <p:strVal val="#ppt_y-.1"/>
                                          </p:val>
                                        </p:tav>
                                        <p:tav tm="100000">
                                          <p:val>
                                            <p:strVal val="#ppt_y"/>
                                          </p:val>
                                        </p:tav>
                                      </p:tavLst>
                                    </p:anim>
                                  </p:childTnLst>
                                </p:cTn>
                              </p:par>
                              <p:par>
                                <p:cTn id="415" presetID="3" presetClass="emph" presetSubtype="2" fill="hold" grpId="9" nodeType="withEffect">
                                  <p:stCondLst>
                                    <p:cond delay="0"/>
                                  </p:stCondLst>
                                  <p:childTnLst>
                                    <p:animClr clrSpc="rgb">
                                      <p:cBhvr override="childStyle">
                                        <p:cTn id="416" dur="2000" fill="hold"/>
                                        <p:tgtEl>
                                          <p:spTgt spid="16"/>
                                        </p:tgtEl>
                                        <p:attrNameLst>
                                          <p:attrName>style.color</p:attrName>
                                        </p:attrNameLst>
                                      </p:cBhvr>
                                      <p:to>
                                        <a:schemeClr val="accent2"/>
                                      </p:to>
                                    </p:animClr>
                                  </p:childTnLst>
                                </p:cTn>
                              </p:par>
                            </p:childTnLst>
                          </p:cTn>
                        </p:par>
                      </p:childTnLst>
                    </p:cTn>
                  </p:par>
                  <p:par>
                    <p:cTn id="417" fill="hold">
                      <p:stCondLst>
                        <p:cond delay="indefinite"/>
                      </p:stCondLst>
                      <p:childTnLst>
                        <p:par>
                          <p:cTn id="418" fill="hold">
                            <p:stCondLst>
                              <p:cond delay="0"/>
                            </p:stCondLst>
                            <p:childTnLst>
                              <p:par>
                                <p:cTn id="419" presetID="47" presetClass="entr" presetSubtype="0" fill="hold" grpId="0" nodeType="clickEffect">
                                  <p:stCondLst>
                                    <p:cond delay="0"/>
                                  </p:stCondLst>
                                  <p:childTnLst>
                                    <p:set>
                                      <p:cBhvr>
                                        <p:cTn id="420" dur="1" fill="hold">
                                          <p:stCondLst>
                                            <p:cond delay="0"/>
                                          </p:stCondLst>
                                        </p:cTn>
                                        <p:tgtEl>
                                          <p:spTgt spid="24"/>
                                        </p:tgtEl>
                                        <p:attrNameLst>
                                          <p:attrName>style.visibility</p:attrName>
                                        </p:attrNameLst>
                                      </p:cBhvr>
                                      <p:to>
                                        <p:strVal val="visible"/>
                                      </p:to>
                                    </p:set>
                                    <p:animEffect transition="in" filter="fade">
                                      <p:cBhvr>
                                        <p:cTn id="421" dur="1000"/>
                                        <p:tgtEl>
                                          <p:spTgt spid="24"/>
                                        </p:tgtEl>
                                      </p:cBhvr>
                                    </p:animEffect>
                                    <p:anim calcmode="lin" valueType="num">
                                      <p:cBhvr>
                                        <p:cTn id="422" dur="1000" fill="hold"/>
                                        <p:tgtEl>
                                          <p:spTgt spid="24"/>
                                        </p:tgtEl>
                                        <p:attrNameLst>
                                          <p:attrName>ppt_x</p:attrName>
                                        </p:attrNameLst>
                                      </p:cBhvr>
                                      <p:tavLst>
                                        <p:tav tm="0">
                                          <p:val>
                                            <p:strVal val="#ppt_x"/>
                                          </p:val>
                                        </p:tav>
                                        <p:tav tm="100000">
                                          <p:val>
                                            <p:strVal val="#ppt_x"/>
                                          </p:val>
                                        </p:tav>
                                      </p:tavLst>
                                    </p:anim>
                                    <p:anim calcmode="lin" valueType="num">
                                      <p:cBhvr>
                                        <p:cTn id="423" dur="1000" fill="hold"/>
                                        <p:tgtEl>
                                          <p:spTgt spid="24"/>
                                        </p:tgtEl>
                                        <p:attrNameLst>
                                          <p:attrName>ppt_y</p:attrName>
                                        </p:attrNameLst>
                                      </p:cBhvr>
                                      <p:tavLst>
                                        <p:tav tm="0">
                                          <p:val>
                                            <p:strVal val="#ppt_y-.1"/>
                                          </p:val>
                                        </p:tav>
                                        <p:tav tm="100000">
                                          <p:val>
                                            <p:strVal val="#ppt_y"/>
                                          </p:val>
                                        </p:tav>
                                      </p:tavLst>
                                    </p:anim>
                                  </p:childTnLst>
                                </p:cTn>
                              </p:par>
                              <p:par>
                                <p:cTn id="424" presetID="3" presetClass="emph" presetSubtype="2" fill="hold" grpId="9" nodeType="withEffect">
                                  <p:stCondLst>
                                    <p:cond delay="0"/>
                                  </p:stCondLst>
                                  <p:childTnLst>
                                    <p:animClr clrSpc="rgb">
                                      <p:cBhvr override="childStyle">
                                        <p:cTn id="425" dur="2000" fill="hold"/>
                                        <p:tgtEl>
                                          <p:spTgt spid="17"/>
                                        </p:tgtEl>
                                        <p:attrNameLst>
                                          <p:attrName>style.color</p:attrName>
                                        </p:attrNameLst>
                                      </p:cBhvr>
                                      <p:to>
                                        <a:schemeClr val="accent2"/>
                                      </p:to>
                                    </p:animClr>
                                  </p:childTnLst>
                                </p:cTn>
                              </p:par>
                            </p:childTnLst>
                          </p:cTn>
                        </p:par>
                      </p:childTnLst>
                    </p:cTn>
                  </p:par>
                  <p:par>
                    <p:cTn id="426" fill="hold">
                      <p:stCondLst>
                        <p:cond delay="indefinite"/>
                      </p:stCondLst>
                      <p:childTnLst>
                        <p:par>
                          <p:cTn id="427" fill="hold">
                            <p:stCondLst>
                              <p:cond delay="0"/>
                            </p:stCondLst>
                            <p:childTnLst>
                              <p:par>
                                <p:cTn id="428" presetID="47" presetClass="entr" presetSubtype="0" fill="hold" grpId="0" nodeType="clickEffect">
                                  <p:stCondLst>
                                    <p:cond delay="0"/>
                                  </p:stCondLst>
                                  <p:childTnLst>
                                    <p:set>
                                      <p:cBhvr>
                                        <p:cTn id="429" dur="1" fill="hold">
                                          <p:stCondLst>
                                            <p:cond delay="0"/>
                                          </p:stCondLst>
                                        </p:cTn>
                                        <p:tgtEl>
                                          <p:spTgt spid="25"/>
                                        </p:tgtEl>
                                        <p:attrNameLst>
                                          <p:attrName>style.visibility</p:attrName>
                                        </p:attrNameLst>
                                      </p:cBhvr>
                                      <p:to>
                                        <p:strVal val="visible"/>
                                      </p:to>
                                    </p:set>
                                    <p:animEffect transition="in" filter="fade">
                                      <p:cBhvr>
                                        <p:cTn id="430" dur="1000"/>
                                        <p:tgtEl>
                                          <p:spTgt spid="25"/>
                                        </p:tgtEl>
                                      </p:cBhvr>
                                    </p:animEffect>
                                    <p:anim calcmode="lin" valueType="num">
                                      <p:cBhvr>
                                        <p:cTn id="431" dur="1000" fill="hold"/>
                                        <p:tgtEl>
                                          <p:spTgt spid="25"/>
                                        </p:tgtEl>
                                        <p:attrNameLst>
                                          <p:attrName>ppt_x</p:attrName>
                                        </p:attrNameLst>
                                      </p:cBhvr>
                                      <p:tavLst>
                                        <p:tav tm="0">
                                          <p:val>
                                            <p:strVal val="#ppt_x"/>
                                          </p:val>
                                        </p:tav>
                                        <p:tav tm="100000">
                                          <p:val>
                                            <p:strVal val="#ppt_x"/>
                                          </p:val>
                                        </p:tav>
                                      </p:tavLst>
                                    </p:anim>
                                    <p:anim calcmode="lin" valueType="num">
                                      <p:cBhvr>
                                        <p:cTn id="432" dur="1000" fill="hold"/>
                                        <p:tgtEl>
                                          <p:spTgt spid="25"/>
                                        </p:tgtEl>
                                        <p:attrNameLst>
                                          <p:attrName>ppt_y</p:attrName>
                                        </p:attrNameLst>
                                      </p:cBhvr>
                                      <p:tavLst>
                                        <p:tav tm="0">
                                          <p:val>
                                            <p:strVal val="#ppt_y-.1"/>
                                          </p:val>
                                        </p:tav>
                                        <p:tav tm="100000">
                                          <p:val>
                                            <p:strVal val="#ppt_y"/>
                                          </p:val>
                                        </p:tav>
                                      </p:tavLst>
                                    </p:anim>
                                  </p:childTnLst>
                                </p:cTn>
                              </p:par>
                              <p:par>
                                <p:cTn id="433" presetID="3" presetClass="emph" presetSubtype="2" fill="hold" grpId="9" nodeType="withEffect">
                                  <p:stCondLst>
                                    <p:cond delay="0"/>
                                  </p:stCondLst>
                                  <p:childTnLst>
                                    <p:animClr clrSpc="rgb">
                                      <p:cBhvr override="childStyle">
                                        <p:cTn id="434" dur="2000" fill="hold"/>
                                        <p:tgtEl>
                                          <p:spTgt spid="9"/>
                                        </p:tgtEl>
                                        <p:attrNameLst>
                                          <p:attrName>style.color</p:attrName>
                                        </p:attrNameLst>
                                      </p:cBhvr>
                                      <p:to>
                                        <a:schemeClr val="accent2"/>
                                      </p:to>
                                    </p:animClr>
                                  </p:childTnLst>
                                </p:cTn>
                              </p:par>
                            </p:childTnLst>
                          </p:cTn>
                        </p:par>
                      </p:childTnLst>
                    </p:cTn>
                  </p:par>
                  <p:par>
                    <p:cTn id="435" fill="hold">
                      <p:stCondLst>
                        <p:cond delay="indefinite"/>
                      </p:stCondLst>
                      <p:childTnLst>
                        <p:par>
                          <p:cTn id="436" fill="hold">
                            <p:stCondLst>
                              <p:cond delay="0"/>
                            </p:stCondLst>
                            <p:childTnLst>
                              <p:par>
                                <p:cTn id="437" presetID="47" presetClass="entr" presetSubtype="0" fill="hold" grpId="0" nodeType="clickEffect">
                                  <p:stCondLst>
                                    <p:cond delay="0"/>
                                  </p:stCondLst>
                                  <p:childTnLst>
                                    <p:set>
                                      <p:cBhvr>
                                        <p:cTn id="438" dur="1" fill="hold">
                                          <p:stCondLst>
                                            <p:cond delay="0"/>
                                          </p:stCondLst>
                                        </p:cTn>
                                        <p:tgtEl>
                                          <p:spTgt spid="26"/>
                                        </p:tgtEl>
                                        <p:attrNameLst>
                                          <p:attrName>style.visibility</p:attrName>
                                        </p:attrNameLst>
                                      </p:cBhvr>
                                      <p:to>
                                        <p:strVal val="visible"/>
                                      </p:to>
                                    </p:set>
                                    <p:animEffect transition="in" filter="fade">
                                      <p:cBhvr>
                                        <p:cTn id="439" dur="1000"/>
                                        <p:tgtEl>
                                          <p:spTgt spid="26"/>
                                        </p:tgtEl>
                                      </p:cBhvr>
                                    </p:animEffect>
                                    <p:anim calcmode="lin" valueType="num">
                                      <p:cBhvr>
                                        <p:cTn id="440" dur="1000" fill="hold"/>
                                        <p:tgtEl>
                                          <p:spTgt spid="26"/>
                                        </p:tgtEl>
                                        <p:attrNameLst>
                                          <p:attrName>ppt_x</p:attrName>
                                        </p:attrNameLst>
                                      </p:cBhvr>
                                      <p:tavLst>
                                        <p:tav tm="0">
                                          <p:val>
                                            <p:strVal val="#ppt_x"/>
                                          </p:val>
                                        </p:tav>
                                        <p:tav tm="100000">
                                          <p:val>
                                            <p:strVal val="#ppt_x"/>
                                          </p:val>
                                        </p:tav>
                                      </p:tavLst>
                                    </p:anim>
                                    <p:anim calcmode="lin" valueType="num">
                                      <p:cBhvr>
                                        <p:cTn id="441" dur="1000" fill="hold"/>
                                        <p:tgtEl>
                                          <p:spTgt spid="26"/>
                                        </p:tgtEl>
                                        <p:attrNameLst>
                                          <p:attrName>ppt_y</p:attrName>
                                        </p:attrNameLst>
                                      </p:cBhvr>
                                      <p:tavLst>
                                        <p:tav tm="0">
                                          <p:val>
                                            <p:strVal val="#ppt_y-.1"/>
                                          </p:val>
                                        </p:tav>
                                        <p:tav tm="100000">
                                          <p:val>
                                            <p:strVal val="#ppt_y"/>
                                          </p:val>
                                        </p:tav>
                                      </p:tavLst>
                                    </p:anim>
                                  </p:childTnLst>
                                </p:cTn>
                              </p:par>
                              <p:par>
                                <p:cTn id="442" presetID="3" presetClass="emph" presetSubtype="2" fill="hold" grpId="9" nodeType="withEffect">
                                  <p:stCondLst>
                                    <p:cond delay="0"/>
                                  </p:stCondLst>
                                  <p:childTnLst>
                                    <p:animClr clrSpc="rgb">
                                      <p:cBhvr override="childStyle">
                                        <p:cTn id="443" dur="2000" fill="hold"/>
                                        <p:tgtEl>
                                          <p:spTgt spid="10"/>
                                        </p:tgtEl>
                                        <p:attrNameLst>
                                          <p:attrName>style.color</p:attrName>
                                        </p:attrNameLst>
                                      </p:cBhvr>
                                      <p:to>
                                        <a:schemeClr val="accent2"/>
                                      </p:to>
                                    </p:animClr>
                                  </p:childTnLst>
                                </p:cTn>
                              </p:par>
                            </p:childTnLst>
                          </p:cTn>
                        </p:par>
                      </p:childTnLst>
                    </p:cTn>
                  </p:par>
                  <p:par>
                    <p:cTn id="444" fill="hold">
                      <p:stCondLst>
                        <p:cond delay="indefinite"/>
                      </p:stCondLst>
                      <p:childTnLst>
                        <p:par>
                          <p:cTn id="445" fill="hold">
                            <p:stCondLst>
                              <p:cond delay="0"/>
                            </p:stCondLst>
                            <p:childTnLst>
                              <p:par>
                                <p:cTn id="446" presetID="47" presetClass="entr" presetSubtype="0" fill="hold" grpId="0" nodeType="clickEffect">
                                  <p:stCondLst>
                                    <p:cond delay="0"/>
                                  </p:stCondLst>
                                  <p:childTnLst>
                                    <p:set>
                                      <p:cBhvr>
                                        <p:cTn id="447" dur="1" fill="hold">
                                          <p:stCondLst>
                                            <p:cond delay="0"/>
                                          </p:stCondLst>
                                        </p:cTn>
                                        <p:tgtEl>
                                          <p:spTgt spid="27"/>
                                        </p:tgtEl>
                                        <p:attrNameLst>
                                          <p:attrName>style.visibility</p:attrName>
                                        </p:attrNameLst>
                                      </p:cBhvr>
                                      <p:to>
                                        <p:strVal val="visible"/>
                                      </p:to>
                                    </p:set>
                                    <p:animEffect transition="in" filter="fade">
                                      <p:cBhvr>
                                        <p:cTn id="448" dur="1000"/>
                                        <p:tgtEl>
                                          <p:spTgt spid="27"/>
                                        </p:tgtEl>
                                      </p:cBhvr>
                                    </p:animEffect>
                                    <p:anim calcmode="lin" valueType="num">
                                      <p:cBhvr>
                                        <p:cTn id="449" dur="1000" fill="hold"/>
                                        <p:tgtEl>
                                          <p:spTgt spid="27"/>
                                        </p:tgtEl>
                                        <p:attrNameLst>
                                          <p:attrName>ppt_x</p:attrName>
                                        </p:attrNameLst>
                                      </p:cBhvr>
                                      <p:tavLst>
                                        <p:tav tm="0">
                                          <p:val>
                                            <p:strVal val="#ppt_x"/>
                                          </p:val>
                                        </p:tav>
                                        <p:tav tm="100000">
                                          <p:val>
                                            <p:strVal val="#ppt_x"/>
                                          </p:val>
                                        </p:tav>
                                      </p:tavLst>
                                    </p:anim>
                                    <p:anim calcmode="lin" valueType="num">
                                      <p:cBhvr>
                                        <p:cTn id="450" dur="1000" fill="hold"/>
                                        <p:tgtEl>
                                          <p:spTgt spid="27"/>
                                        </p:tgtEl>
                                        <p:attrNameLst>
                                          <p:attrName>ppt_y</p:attrName>
                                        </p:attrNameLst>
                                      </p:cBhvr>
                                      <p:tavLst>
                                        <p:tav tm="0">
                                          <p:val>
                                            <p:strVal val="#ppt_y-.1"/>
                                          </p:val>
                                        </p:tav>
                                        <p:tav tm="100000">
                                          <p:val>
                                            <p:strVal val="#ppt_y"/>
                                          </p:val>
                                        </p:tav>
                                      </p:tavLst>
                                    </p:anim>
                                  </p:childTnLst>
                                </p:cTn>
                              </p:par>
                              <p:par>
                                <p:cTn id="451" presetID="3" presetClass="emph" presetSubtype="2" fill="hold" nodeType="withEffect">
                                  <p:stCondLst>
                                    <p:cond delay="0"/>
                                  </p:stCondLst>
                                  <p:childTnLst>
                                    <p:animClr clrSpc="rgb">
                                      <p:cBhvr override="childStyle">
                                        <p:cTn id="452" dur="2000" fill="hold"/>
                                        <p:tgtEl>
                                          <p:spTgt spid="11"/>
                                        </p:tgtEl>
                                        <p:attrNameLst>
                                          <p:attrName>style.color</p:attrName>
                                        </p:attrNameLst>
                                      </p:cBhvr>
                                      <p:to>
                                        <a:schemeClr val="accent2"/>
                                      </p:to>
                                    </p:animClr>
                                  </p:childTnLst>
                                </p:cTn>
                              </p:par>
                            </p:childTnLst>
                          </p:cTn>
                        </p:par>
                      </p:childTnLst>
                    </p:cTn>
                  </p:par>
                </p:childTnLst>
              </p:cTn>
              <p:nextCondLst>
                <p:cond evt="onClick" delay="0">
                  <p:tgtEl>
                    <p:spTgt spid="18"/>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9" grpId="0" animBg="1"/>
      <p:bldP spid="9" grpId="1" animBg="1"/>
      <p:bldP spid="9" grpId="2" animBg="1"/>
      <p:bldP spid="9" grpId="3" animBg="1"/>
      <p:bldP spid="9" grpId="4" animBg="1"/>
      <p:bldP spid="9" grpId="5" animBg="1"/>
      <p:bldP spid="9" grpId="6" animBg="1"/>
      <p:bldP spid="9" grpId="7" animBg="1"/>
      <p:bldP spid="9" grpId="8" animBg="1"/>
      <p:bldP spid="9" grpId="9" animBg="1"/>
      <p:bldP spid="10" grpId="0" animBg="1"/>
      <p:bldP spid="10" grpId="1" animBg="1"/>
      <p:bldP spid="10" grpId="2" animBg="1"/>
      <p:bldP spid="10" grpId="3" animBg="1"/>
      <p:bldP spid="10" grpId="4" animBg="1"/>
      <p:bldP spid="10" grpId="5" animBg="1"/>
      <p:bldP spid="10" grpId="6" animBg="1"/>
      <p:bldP spid="10" grpId="7" animBg="1"/>
      <p:bldP spid="10" grpId="8" animBg="1"/>
      <p:bldP spid="10" grpId="9" animBg="1"/>
      <p:bldP spid="11" grpId="0" animBg="1"/>
      <p:bldP spid="11" grpId="1" animBg="1"/>
      <p:bldP spid="11" grpId="2" animBg="1"/>
      <p:bldP spid="11" grpId="3" animBg="1"/>
      <p:bldP spid="11" grpId="4" animBg="1"/>
      <p:bldP spid="11" grpId="5" animBg="1"/>
      <p:bldP spid="11" grpId="6" animBg="1"/>
      <p:bldP spid="11" grpId="7" animBg="1"/>
      <p:bldP spid="11" grpId="8" animBg="1"/>
      <p:bldP spid="12" grpId="0" animBg="1"/>
      <p:bldP spid="12" grpId="1" animBg="1"/>
      <p:bldP spid="12" grpId="2" animBg="1"/>
      <p:bldP spid="12" grpId="3" animBg="1"/>
      <p:bldP spid="12" grpId="4" animBg="1"/>
      <p:bldP spid="12" grpId="5" animBg="1"/>
      <p:bldP spid="12" grpId="6" animBg="1"/>
      <p:bldP spid="12" grpId="7" animBg="1"/>
      <p:bldP spid="12" grpId="8" animBg="1"/>
      <p:bldP spid="12" grpId="9" animBg="1"/>
      <p:bldP spid="13" grpId="0" animBg="1" build="allAtOnce"/>
      <p:bldP spid="13" grpId="1" animBg="1" build="allAtOnce"/>
      <p:bldP spid="13" grpId="2" animBg="1" build="allAtOnce"/>
      <p:bldP spid="13" grpId="3" animBg="1" build="allAtOnce"/>
      <p:bldP spid="13" grpId="4" animBg="1" build="allAtOnce"/>
      <p:bldP spid="13" grpId="5" animBg="1" build="allAtOnce"/>
      <p:bldP spid="13" grpId="6" animBg="1" build="allAtOnce"/>
      <p:bldP spid="13" grpId="7" animBg="1" build="allAtOnce"/>
      <p:bldP spid="13" grpId="8" animBg="1" build="allAtOnce"/>
      <p:bldP spid="14" grpId="0" animBg="1"/>
      <p:bldP spid="14" grpId="1" animBg="1"/>
      <p:bldP spid="14" grpId="2" animBg="1"/>
      <p:bldP spid="14" grpId="3" animBg="1"/>
      <p:bldP spid="14" grpId="4" animBg="1"/>
      <p:bldP spid="14" grpId="5" animBg="1"/>
      <p:bldP spid="14" grpId="6" animBg="1"/>
      <p:bldP spid="14" grpId="7" animBg="1"/>
      <p:bldP spid="14" grpId="8" animBg="1"/>
      <p:bldP spid="14" grpId="9" animBg="1"/>
      <p:bldP spid="15" grpId="0" animBg="1"/>
      <p:bldP spid="15" grpId="1" animBg="1"/>
      <p:bldP spid="15" grpId="2" animBg="1"/>
      <p:bldP spid="15" grpId="3" animBg="1"/>
      <p:bldP spid="15" grpId="4" animBg="1"/>
      <p:bldP spid="15" grpId="5" animBg="1"/>
      <p:bldP spid="15" grpId="6" animBg="1"/>
      <p:bldP spid="15" grpId="7" animBg="1"/>
      <p:bldP spid="15" grpId="8" animBg="1"/>
      <p:bldP spid="15" grpId="9" animBg="1"/>
      <p:bldP spid="16" grpId="0" animBg="1"/>
      <p:bldP spid="16" grpId="1" animBg="1"/>
      <p:bldP spid="16" grpId="2" animBg="1"/>
      <p:bldP spid="16" grpId="3" animBg="1"/>
      <p:bldP spid="16" grpId="4" animBg="1"/>
      <p:bldP spid="16" grpId="5" animBg="1"/>
      <p:bldP spid="16" grpId="6" animBg="1"/>
      <p:bldP spid="16" grpId="7" animBg="1"/>
      <p:bldP spid="16" grpId="8" animBg="1"/>
      <p:bldP spid="16" grpId="9" animBg="1"/>
      <p:bldP spid="17" grpId="0" animBg="1"/>
      <p:bldP spid="17" grpId="1" animBg="1"/>
      <p:bldP spid="17" grpId="2" animBg="1"/>
      <p:bldP spid="17" grpId="3" animBg="1"/>
      <p:bldP spid="17" grpId="4" animBg="1"/>
      <p:bldP spid="17" grpId="5" animBg="1"/>
      <p:bldP spid="17" grpId="6" animBg="1"/>
      <p:bldP spid="17" grpId="7" animBg="1"/>
      <p:bldP spid="17" grpId="8" animBg="1"/>
      <p:bldP spid="17" grpId="9"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http://900igr.net/datai/fizika/Edinitsy-izmerenija-fizicheskikh-velichin/0005-006-CHasy.png"/>
          <p:cNvPicPr>
            <a:picLocks noChangeAspect="1" noChangeArrowheads="1"/>
          </p:cNvPicPr>
          <p:nvPr/>
        </p:nvPicPr>
        <p:blipFill>
          <a:blip r:embed="rId1" cstate="email"/>
          <a:srcRect/>
          <a:stretch>
            <a:fillRect/>
          </a:stretch>
        </p:blipFill>
        <p:spPr bwMode="auto">
          <a:xfrm>
            <a:off x="4427984" y="1859572"/>
            <a:ext cx="3663330" cy="2736463"/>
          </a:xfrm>
          <a:prstGeom prst="rect">
            <a:avLst/>
          </a:prstGeom>
          <a:noFill/>
        </p:spPr>
      </p:pic>
      <p:sp>
        <p:nvSpPr>
          <p:cNvPr id="3" name="Управляющая кнопка: далее 2">
            <a:hlinkClick r:id="rId2"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270" name="Picture 6" descr="http://333v.ru/uploads/48/48f65bda08a10072d559d0459324a795.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827584" y="2420888"/>
            <a:ext cx="7488832" cy="3675797"/>
          </a:xfrm>
          <a:prstGeom prst="rect">
            <a:avLst/>
          </a:prstGeom>
          <a:noFill/>
        </p:spPr>
      </p:pic>
      <p:pic>
        <p:nvPicPr>
          <p:cNvPr id="11276" name="Picture 12" descr="http://www.putidorogi-nn.ru/images/stories/Persepol/3.jpg"/>
          <p:cNvPicPr>
            <a:picLocks noChangeAspect="1" noChangeArrowheads="1"/>
          </p:cNvPicPr>
          <p:nvPr/>
        </p:nvPicPr>
        <p:blipFill>
          <a:blip r:embed="rId4" cstate="email"/>
          <a:srcRect/>
          <a:stretch>
            <a:fillRect/>
          </a:stretch>
        </p:blipFill>
        <p:spPr bwMode="auto">
          <a:xfrm>
            <a:off x="539552" y="764704"/>
            <a:ext cx="7964351" cy="5288329"/>
          </a:xfrm>
          <a:prstGeom prst="rect">
            <a:avLst/>
          </a:prstGeom>
          <a:noFill/>
        </p:spPr>
      </p:pic>
      <p:pic>
        <p:nvPicPr>
          <p:cNvPr id="11274" name="Picture 10" descr="http://uchebana5.ru/images/1416/2831566/3bc693a6.jpg"/>
          <p:cNvPicPr>
            <a:picLocks noChangeAspect="1" noChangeArrowheads="1"/>
          </p:cNvPicPr>
          <p:nvPr/>
        </p:nvPicPr>
        <p:blipFill>
          <a:blip r:embed="rId5" cstate="email"/>
          <a:srcRect/>
          <a:stretch>
            <a:fillRect/>
          </a:stretch>
        </p:blipFill>
        <p:spPr bwMode="auto">
          <a:xfrm>
            <a:off x="539552" y="764704"/>
            <a:ext cx="4151688" cy="5328591"/>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11276"/>
                                        </p:tgtEl>
                                        <p:attrNameLst>
                                          <p:attrName>style.visibility</p:attrName>
                                        </p:attrNameLst>
                                      </p:cBhvr>
                                      <p:to>
                                        <p:strVal val="visible"/>
                                      </p:to>
                                    </p:set>
                                    <p:animEffect transition="in" filter="fade">
                                      <p:cBhvr>
                                        <p:cTn id="7" dur="1000"/>
                                        <p:tgtEl>
                                          <p:spTgt spid="11276"/>
                                        </p:tgtEl>
                                      </p:cBhvr>
                                    </p:animEffect>
                                  </p:childTnLst>
                                </p:cTn>
                              </p:par>
                            </p:childTnLst>
                          </p:cTn>
                        </p:par>
                        <p:par>
                          <p:cTn id="8" fill="hold">
                            <p:stCondLst>
                              <p:cond delay="4000"/>
                            </p:stCondLst>
                            <p:childTnLst>
                              <p:par>
                                <p:cTn id="9" presetID="47" presetClass="entr" presetSubtype="0" fill="hold" nodeType="afterEffect">
                                  <p:stCondLst>
                                    <p:cond delay="3000"/>
                                  </p:stCondLst>
                                  <p:childTnLst>
                                    <p:set>
                                      <p:cBhvr>
                                        <p:cTn id="10" dur="1" fill="hold">
                                          <p:stCondLst>
                                            <p:cond delay="0"/>
                                          </p:stCondLst>
                                        </p:cTn>
                                        <p:tgtEl>
                                          <p:spTgt spid="11274"/>
                                        </p:tgtEl>
                                        <p:attrNameLst>
                                          <p:attrName>style.visibility</p:attrName>
                                        </p:attrNameLst>
                                      </p:cBhvr>
                                      <p:to>
                                        <p:strVal val="visible"/>
                                      </p:to>
                                    </p:set>
                                    <p:animEffect transition="in" filter="fade">
                                      <p:cBhvr>
                                        <p:cTn id="11" dur="1000"/>
                                        <p:tgtEl>
                                          <p:spTgt spid="11274"/>
                                        </p:tgtEl>
                                      </p:cBhvr>
                                    </p:animEffect>
                                    <p:anim calcmode="lin" valueType="num">
                                      <p:cBhvr>
                                        <p:cTn id="12" dur="1000" fill="hold"/>
                                        <p:tgtEl>
                                          <p:spTgt spid="11274"/>
                                        </p:tgtEl>
                                        <p:attrNameLst>
                                          <p:attrName>ppt_x</p:attrName>
                                        </p:attrNameLst>
                                      </p:cBhvr>
                                      <p:tavLst>
                                        <p:tav tm="0">
                                          <p:val>
                                            <p:strVal val="#ppt_x"/>
                                          </p:val>
                                        </p:tav>
                                        <p:tav tm="100000">
                                          <p:val>
                                            <p:strVal val="#ppt_x"/>
                                          </p:val>
                                        </p:tav>
                                      </p:tavLst>
                                    </p:anim>
                                    <p:anim calcmode="lin" valueType="num">
                                      <p:cBhvr>
                                        <p:cTn id="13" dur="1000" fill="hold"/>
                                        <p:tgtEl>
                                          <p:spTgt spid="11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настраиваемая 2">
            <a:hlinkClick r:id="rId1" action="ppaction://hlinksldjump" highlightClick="1"/>
          </p:cNvPr>
          <p:cNvSpPr/>
          <p:nvPr/>
        </p:nvSpPr>
        <p:spPr>
          <a:xfrm>
            <a:off x="971600" y="404664"/>
            <a:ext cx="7200800" cy="648072"/>
          </a:xfrm>
          <a:prstGeom prst="actionButtonBlank">
            <a:avLst/>
          </a:prstGeom>
          <a:solidFill>
            <a:srgbClr val="EFE6DD"/>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accent2">
                    <a:lumMod val="50000"/>
                  </a:schemeClr>
                </a:solidFill>
                <a:latin typeface="Times New Roman" panose="02020603050405020304" pitchFamily="18" charset="0"/>
                <a:cs typeface="Times New Roman" panose="02020603050405020304" pitchFamily="18" charset="0"/>
              </a:rPr>
              <a:t>Старинные задачи</a:t>
            </a:r>
            <a:endParaRPr lang="ru-RU" sz="28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64516" name="Picture 4" descr="http://www.tovima.gr/files/1/2014/02/28/0_diofant.jpg">
            <a:hlinkClick r:id="rId2" action="ppaction://hlinksldjump"/>
          </p:cNvPr>
          <p:cNvPicPr>
            <a:picLocks noChangeAspect="1" noChangeArrowheads="1"/>
          </p:cNvPicPr>
          <p:nvPr/>
        </p:nvPicPr>
        <p:blipFill>
          <a:blip r:embed="rId3" cstate="email"/>
          <a:srcRect/>
          <a:stretch>
            <a:fillRect/>
          </a:stretch>
        </p:blipFill>
        <p:spPr bwMode="auto">
          <a:xfrm>
            <a:off x="899592" y="1556792"/>
            <a:ext cx="1729160" cy="2021884"/>
          </a:xfrm>
          <a:prstGeom prst="rect">
            <a:avLst/>
          </a:prstGeom>
          <a:noFill/>
        </p:spPr>
      </p:pic>
      <p:sp>
        <p:nvSpPr>
          <p:cNvPr id="7" name="Прямоугольник 6"/>
          <p:cNvSpPr/>
          <p:nvPr/>
        </p:nvSpPr>
        <p:spPr>
          <a:xfrm>
            <a:off x="827584" y="3717032"/>
            <a:ext cx="1872208" cy="792088"/>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Диофант</a:t>
            </a:r>
            <a:endParaRPr lang="ru-RU" sz="2400" b="1" dirty="0">
              <a:latin typeface="Times New Roman" panose="02020603050405020304" pitchFamily="18" charset="0"/>
              <a:cs typeface="Times New Roman" panose="02020603050405020304" pitchFamily="18" charset="0"/>
            </a:endParaRPr>
          </a:p>
        </p:txBody>
      </p:sp>
      <p:pic>
        <p:nvPicPr>
          <p:cNvPr id="64518" name="Picture 6" descr="http://kgu.ru/5b/Magnickii3.jpg">
            <a:hlinkClick r:id="rId4" action="ppaction://hlinksldjump"/>
          </p:cNvPr>
          <p:cNvPicPr>
            <a:picLocks noChangeAspect="1" noChangeArrowheads="1"/>
          </p:cNvPicPr>
          <p:nvPr/>
        </p:nvPicPr>
        <p:blipFill>
          <a:blip r:embed="rId5" cstate="email"/>
          <a:srcRect/>
          <a:stretch>
            <a:fillRect/>
          </a:stretch>
        </p:blipFill>
        <p:spPr bwMode="auto">
          <a:xfrm flipH="1">
            <a:off x="4860032" y="1196752"/>
            <a:ext cx="1728192" cy="2016224"/>
          </a:xfrm>
          <a:prstGeom prst="rect">
            <a:avLst/>
          </a:prstGeom>
          <a:noFill/>
        </p:spPr>
      </p:pic>
      <p:sp>
        <p:nvSpPr>
          <p:cNvPr id="9" name="Прямоугольник 8"/>
          <p:cNvSpPr/>
          <p:nvPr/>
        </p:nvSpPr>
        <p:spPr>
          <a:xfrm>
            <a:off x="4788024" y="3284984"/>
            <a:ext cx="1872208" cy="792088"/>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Магницкий П.Л.</a:t>
            </a:r>
            <a:endParaRPr lang="ru-RU" sz="2400" b="1" dirty="0">
              <a:latin typeface="Times New Roman" panose="02020603050405020304" pitchFamily="18" charset="0"/>
              <a:cs typeface="Times New Roman" panose="02020603050405020304" pitchFamily="18" charset="0"/>
            </a:endParaRPr>
          </a:p>
        </p:txBody>
      </p:sp>
      <p:pic>
        <p:nvPicPr>
          <p:cNvPr id="66562" name="Picture 2" descr="http://infonarod.ru/sites/default/files/users/158/lermontov_0.jpg">
            <a:hlinkClick r:id="rId6" action="ppaction://hlinksldjump"/>
          </p:cNvPr>
          <p:cNvPicPr>
            <a:picLocks noChangeAspect="1" noChangeArrowheads="1"/>
          </p:cNvPicPr>
          <p:nvPr/>
        </p:nvPicPr>
        <p:blipFill>
          <a:blip r:embed="rId7" cstate="email"/>
          <a:srcRect/>
          <a:stretch>
            <a:fillRect/>
          </a:stretch>
        </p:blipFill>
        <p:spPr bwMode="auto">
          <a:xfrm>
            <a:off x="2843808" y="2564904"/>
            <a:ext cx="1728192" cy="2016224"/>
          </a:xfrm>
          <a:prstGeom prst="rect">
            <a:avLst/>
          </a:prstGeom>
          <a:noFill/>
        </p:spPr>
      </p:pic>
      <p:sp>
        <p:nvSpPr>
          <p:cNvPr id="10" name="Прямоугольник 9"/>
          <p:cNvSpPr/>
          <p:nvPr/>
        </p:nvSpPr>
        <p:spPr>
          <a:xfrm>
            <a:off x="2843808" y="4725144"/>
            <a:ext cx="1872208" cy="792088"/>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Лермонтов М.Ю.</a:t>
            </a:r>
            <a:endParaRPr lang="ru-RU" sz="2400" b="1" dirty="0">
              <a:latin typeface="Times New Roman" panose="02020603050405020304" pitchFamily="18" charset="0"/>
              <a:cs typeface="Times New Roman" panose="02020603050405020304" pitchFamily="18" charset="0"/>
            </a:endParaRPr>
          </a:p>
        </p:txBody>
      </p:sp>
      <p:pic>
        <p:nvPicPr>
          <p:cNvPr id="66564" name="Picture 4" descr="http://img-fotki.yandex.ru/get/9652/121447594.659/0_119b88_9b273e59_orig.jpg">
            <a:hlinkClick r:id="rId8" action="ppaction://hlinksldjump"/>
          </p:cNvPr>
          <p:cNvPicPr>
            <a:picLocks noChangeAspect="1" noChangeArrowheads="1"/>
          </p:cNvPicPr>
          <p:nvPr/>
        </p:nvPicPr>
        <p:blipFill>
          <a:blip r:embed="rId9" cstate="email"/>
          <a:srcRect/>
          <a:stretch>
            <a:fillRect/>
          </a:stretch>
        </p:blipFill>
        <p:spPr bwMode="auto">
          <a:xfrm>
            <a:off x="6804248" y="3356992"/>
            <a:ext cx="1656184" cy="2160240"/>
          </a:xfrm>
          <a:prstGeom prst="rect">
            <a:avLst/>
          </a:prstGeom>
          <a:noFill/>
        </p:spPr>
      </p:pic>
      <p:sp>
        <p:nvSpPr>
          <p:cNvPr id="11" name="Прямоугольник 10"/>
          <p:cNvSpPr/>
          <p:nvPr/>
        </p:nvSpPr>
        <p:spPr>
          <a:xfrm>
            <a:off x="6732240" y="5589240"/>
            <a:ext cx="1872208" cy="792088"/>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Римский математик</a:t>
            </a:r>
            <a:endParaRPr lang="ru-RU" sz="2400" b="1" dirty="0">
              <a:latin typeface="Times New Roman" panose="02020603050405020304" pitchFamily="18" charset="0"/>
              <a:cs typeface="Times New Roman" panose="02020603050405020304" pitchFamily="18" charset="0"/>
            </a:endParaRPr>
          </a:p>
        </p:txBody>
      </p:sp>
      <p:pic>
        <p:nvPicPr>
          <p:cNvPr id="13" name="Picture 4" descr="http://images.easyfreeclipart.com/9/human-clip-art-clipart-panda-free-images-9727.gif"/>
          <p:cNvPicPr>
            <a:picLocks noChangeAspect="1" noChangeArrowheads="1"/>
          </p:cNvPicPr>
          <p:nvPr/>
        </p:nvPicPr>
        <p:blipFill>
          <a:blip r:embed="rId10" cstate="email"/>
          <a:srcRect/>
          <a:stretch>
            <a:fillRect/>
          </a:stretch>
        </p:blipFill>
        <p:spPr bwMode="auto">
          <a:xfrm>
            <a:off x="1187624" y="4293095"/>
            <a:ext cx="2048361" cy="2564905"/>
          </a:xfrm>
          <a:prstGeom prst="rect">
            <a:avLst/>
          </a:prstGeom>
          <a:noFill/>
        </p:spPr>
      </p:pic>
      <p:pic>
        <p:nvPicPr>
          <p:cNvPr id="12" name="Picture 2" descr="http://thumbs.dreamstime.com/z/funny-caveman-18475900.jpg"/>
          <p:cNvPicPr>
            <a:picLocks noChangeAspect="1" noChangeArrowheads="1"/>
          </p:cNvPicPr>
          <p:nvPr/>
        </p:nvPicPr>
        <p:blipFill>
          <a:blip r:embed="rId11" cstate="email">
            <a:clrChange>
              <a:clrFrom>
                <a:srgbClr val="FCFCFC"/>
              </a:clrFrom>
              <a:clrTo>
                <a:srgbClr val="FCFCFC">
                  <a:alpha val="0"/>
                </a:srgbClr>
              </a:clrTo>
            </a:clrChange>
          </a:blip>
          <a:srcRect/>
          <a:stretch>
            <a:fillRect/>
          </a:stretch>
        </p:blipFill>
        <p:spPr bwMode="auto">
          <a:xfrm>
            <a:off x="0" y="4265712"/>
            <a:ext cx="1728192" cy="259228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tovima.gr/files/1/2014/02/28/0_diofant.jpg"/>
          <p:cNvPicPr>
            <a:picLocks noChangeAspect="1" noChangeArrowheads="1"/>
          </p:cNvPicPr>
          <p:nvPr/>
        </p:nvPicPr>
        <p:blipFill>
          <a:blip r:embed="rId1" cstate="email"/>
          <a:srcRect/>
          <a:stretch>
            <a:fillRect/>
          </a:stretch>
        </p:blipFill>
        <p:spPr bwMode="auto">
          <a:xfrm>
            <a:off x="251520" y="260648"/>
            <a:ext cx="1729160" cy="2021884"/>
          </a:xfrm>
          <a:prstGeom prst="rect">
            <a:avLst/>
          </a:prstGeom>
          <a:noFill/>
        </p:spPr>
      </p:pic>
      <p:sp>
        <p:nvSpPr>
          <p:cNvPr id="5" name="Вертикальный свиток 4"/>
          <p:cNvSpPr/>
          <p:nvPr/>
        </p:nvSpPr>
        <p:spPr>
          <a:xfrm>
            <a:off x="1259632" y="188640"/>
            <a:ext cx="7884368" cy="4104456"/>
          </a:xfrm>
          <a:prstGeom prst="verticalScroll">
            <a:avLst/>
          </a:prstGeom>
          <a:solidFill>
            <a:srgbClr val="EFE6DD"/>
          </a:solidFill>
          <a:ln>
            <a:solidFill>
              <a:srgbClr val="C79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824A1C"/>
                </a:solidFill>
                <a:latin typeface="Times New Roman" panose="02020603050405020304" pitchFamily="18" charset="0"/>
                <a:cs typeface="Times New Roman" panose="02020603050405020304" pitchFamily="18" charset="0"/>
              </a:rPr>
              <a:t>На памятнике Диофанта находится следующая надпись: </a:t>
            </a:r>
            <a:r>
              <a:rPr lang="ru-RU" sz="2400" b="1" dirty="0" smtClean="0">
                <a:solidFill>
                  <a:schemeClr val="tx1"/>
                </a:solidFill>
                <a:latin typeface="Times New Roman" panose="02020603050405020304" pitchFamily="18" charset="0"/>
                <a:cs typeface="Times New Roman" panose="02020603050405020304" pitchFamily="18" charset="0"/>
              </a:rPr>
              <a:t>“Прохожий ! Под сим камнем покоится прах Диофанта, умершего в старости. Шестую часть его жизни заняло детство, двенадцатую - отрочество, седьмую - юность. Затем протекла половина его жизни, после чего он женился. Через 5 лет у него родился сын, а когда сыну минуло 4 года, Диофант скончался. Скажи, скольких лет он умер”.</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683568" y="4149080"/>
            <a:ext cx="5328592" cy="1224136"/>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smtClean="0">
                <a:latin typeface="Times New Roman" panose="02020603050405020304" pitchFamily="18" charset="0"/>
                <a:cs typeface="Times New Roman" panose="02020603050405020304" pitchFamily="18" charset="0"/>
              </a:rPr>
              <a:t>1)  От рождения до женитьбы</a:t>
            </a:r>
            <a:endParaRPr lang="ru-RU" sz="2800" b="1" dirty="0">
              <a:latin typeface="Times New Roman" panose="02020603050405020304" pitchFamily="18" charset="0"/>
              <a:cs typeface="Times New Roman" panose="02020603050405020304" pitchFamily="18" charset="0"/>
            </a:endParaRPr>
          </a:p>
        </p:txBody>
      </p:sp>
      <p:graphicFrame>
        <p:nvGraphicFramePr>
          <p:cNvPr id="8" name="Объект 7"/>
          <p:cNvGraphicFramePr>
            <a:graphicFrameLocks noChangeAspect="1"/>
          </p:cNvGraphicFramePr>
          <p:nvPr/>
        </p:nvGraphicFramePr>
        <p:xfrm>
          <a:off x="683568" y="4077072"/>
          <a:ext cx="3528392" cy="1333904"/>
        </p:xfrm>
        <a:graphic>
          <a:graphicData uri="http://schemas.openxmlformats.org/presentationml/2006/ole">
            <mc:AlternateContent xmlns:mc="http://schemas.openxmlformats.org/markup-compatibility/2006">
              <mc:Choice xmlns:v="urn:schemas-microsoft-com:vml" Requires="v">
                <p:oleObj spid="_x0000_s1025" name="Формула" r:id="rId2" imgW="24993600" imgH="9448800" progId="Equation.3">
                  <p:embed/>
                </p:oleObj>
              </mc:Choice>
              <mc:Fallback>
                <p:oleObj name="Формула" r:id="rId2" imgW="24993600" imgH="9448800" progId="Equation.3">
                  <p:embed/>
                  <p:pic>
                    <p:nvPicPr>
                      <p:cNvPr id="0" name="Изображение 1024"/>
                      <p:cNvPicPr>
                        <a:picLocks noChangeAspect="1"/>
                      </p:cNvPicPr>
                      <p:nvPr/>
                    </p:nvPicPr>
                    <p:blipFill>
                      <a:blip r:embed="rId3"/>
                      <a:stretch>
                        <a:fillRect/>
                      </a:stretch>
                    </p:blipFill>
                    <p:spPr>
                      <a:xfrm>
                        <a:off x="683568" y="4077072"/>
                        <a:ext cx="3528392" cy="1333904"/>
                      </a:xfrm>
                      <a:prstGeom prst="rect">
                        <a:avLst/>
                      </a:prstGeom>
                      <a:noFill/>
                      <a:ln w="9525">
                        <a:noFill/>
                      </a:ln>
                    </p:spPr>
                  </p:pic>
                </p:oleObj>
              </mc:Fallback>
            </mc:AlternateContent>
          </a:graphicData>
        </a:graphic>
      </p:graphicFrame>
      <p:graphicFrame>
        <p:nvGraphicFramePr>
          <p:cNvPr id="65542" name="Object 6"/>
          <p:cNvGraphicFramePr>
            <a:graphicFrameLocks noChangeAspect="1"/>
          </p:cNvGraphicFramePr>
          <p:nvPr/>
        </p:nvGraphicFramePr>
        <p:xfrm>
          <a:off x="4283968" y="4077072"/>
          <a:ext cx="1162050" cy="1333500"/>
        </p:xfrm>
        <a:graphic>
          <a:graphicData uri="http://schemas.openxmlformats.org/presentationml/2006/ole">
            <mc:AlternateContent xmlns:mc="http://schemas.openxmlformats.org/markup-compatibility/2006">
              <mc:Choice xmlns:v="urn:schemas-microsoft-com:vml" Requires="v">
                <p:oleObj spid="_x0000_s1026" name="Формула" r:id="rId4" imgW="8229600" imgH="9448800" progId="Equation.3">
                  <p:embed/>
                </p:oleObj>
              </mc:Choice>
              <mc:Fallback>
                <p:oleObj name="Формула" r:id="rId4" imgW="8229600" imgH="9448800" progId="Equation.3">
                  <p:embed/>
                  <p:pic>
                    <p:nvPicPr>
                      <p:cNvPr id="0" name="Изображение 1025"/>
                      <p:cNvPicPr>
                        <a:picLocks noChangeAspect="1"/>
                      </p:cNvPicPr>
                      <p:nvPr/>
                    </p:nvPicPr>
                    <p:blipFill>
                      <a:blip r:embed="rId5"/>
                      <a:stretch>
                        <a:fillRect/>
                      </a:stretch>
                    </p:blipFill>
                    <p:spPr>
                      <a:xfrm>
                        <a:off x="4283968" y="4077072"/>
                        <a:ext cx="1162050" cy="1333500"/>
                      </a:xfrm>
                      <a:prstGeom prst="rect">
                        <a:avLst/>
                      </a:prstGeom>
                      <a:noFill/>
                      <a:ln w="9525">
                        <a:noFill/>
                      </a:ln>
                    </p:spPr>
                  </p:pic>
                </p:oleObj>
              </mc:Fallback>
            </mc:AlternateContent>
          </a:graphicData>
        </a:graphic>
      </p:graphicFrame>
      <p:graphicFrame>
        <p:nvGraphicFramePr>
          <p:cNvPr id="65543" name="Object 7"/>
          <p:cNvGraphicFramePr>
            <a:graphicFrameLocks noChangeAspect="1"/>
          </p:cNvGraphicFramePr>
          <p:nvPr/>
        </p:nvGraphicFramePr>
        <p:xfrm>
          <a:off x="5436096" y="4077072"/>
          <a:ext cx="774700" cy="1333500"/>
        </p:xfrm>
        <a:graphic>
          <a:graphicData uri="http://schemas.openxmlformats.org/presentationml/2006/ole">
            <mc:AlternateContent xmlns:mc="http://schemas.openxmlformats.org/markup-compatibility/2006">
              <mc:Choice xmlns:v="urn:schemas-microsoft-com:vml" Requires="v">
                <p:oleObj spid="_x0000_s1027" name="Формула" r:id="rId6" imgW="5486400" imgH="9448800" progId="Equation.3">
                  <p:embed/>
                </p:oleObj>
              </mc:Choice>
              <mc:Fallback>
                <p:oleObj name="Формула" r:id="rId6" imgW="5486400" imgH="9448800" progId="Equation.3">
                  <p:embed/>
                  <p:pic>
                    <p:nvPicPr>
                      <p:cNvPr id="0" name="Изображение 1026"/>
                      <p:cNvPicPr>
                        <a:picLocks noChangeAspect="1"/>
                      </p:cNvPicPr>
                      <p:nvPr/>
                    </p:nvPicPr>
                    <p:blipFill>
                      <a:blip r:embed="rId7"/>
                      <a:stretch>
                        <a:fillRect/>
                      </a:stretch>
                    </p:blipFill>
                    <p:spPr>
                      <a:xfrm>
                        <a:off x="5436096" y="4077072"/>
                        <a:ext cx="774700" cy="1333500"/>
                      </a:xfrm>
                      <a:prstGeom prst="rect">
                        <a:avLst/>
                      </a:prstGeom>
                      <a:noFill/>
                      <a:ln w="9525">
                        <a:noFill/>
                      </a:ln>
                    </p:spPr>
                  </p:pic>
                </p:oleObj>
              </mc:Fallback>
            </mc:AlternateContent>
          </a:graphicData>
        </a:graphic>
      </p:graphicFrame>
      <p:sp>
        <p:nvSpPr>
          <p:cNvPr id="12" name="Прямоугольник 11"/>
          <p:cNvSpPr/>
          <p:nvPr/>
        </p:nvSpPr>
        <p:spPr>
          <a:xfrm>
            <a:off x="683568" y="5373216"/>
            <a:ext cx="5328592" cy="1224136"/>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smtClean="0">
                <a:latin typeface="Times New Roman" panose="02020603050405020304" pitchFamily="18" charset="0"/>
                <a:cs typeface="Times New Roman" panose="02020603050405020304" pitchFamily="18" charset="0"/>
              </a:rPr>
              <a:t>2)  От  женитьбы до смерти</a:t>
            </a:r>
            <a:endParaRPr lang="ru-RU" sz="2800" b="1" dirty="0">
              <a:latin typeface="Times New Roman" panose="02020603050405020304" pitchFamily="18" charset="0"/>
              <a:cs typeface="Times New Roman" panose="02020603050405020304" pitchFamily="18" charset="0"/>
            </a:endParaRPr>
          </a:p>
        </p:txBody>
      </p:sp>
      <p:graphicFrame>
        <p:nvGraphicFramePr>
          <p:cNvPr id="65544" name="Object 8"/>
          <p:cNvGraphicFramePr>
            <a:graphicFrameLocks noChangeAspect="1"/>
          </p:cNvGraphicFramePr>
          <p:nvPr/>
        </p:nvGraphicFramePr>
        <p:xfrm>
          <a:off x="683568" y="5301208"/>
          <a:ext cx="1763713" cy="1333500"/>
        </p:xfrm>
        <a:graphic>
          <a:graphicData uri="http://schemas.openxmlformats.org/presentationml/2006/ole">
            <mc:AlternateContent xmlns:mc="http://schemas.openxmlformats.org/markup-compatibility/2006">
              <mc:Choice xmlns:v="urn:schemas-microsoft-com:vml" Requires="v">
                <p:oleObj spid="_x0000_s1028" name="Формула" r:id="rId8" imgW="12496800" imgH="9448800" progId="Equation.3">
                  <p:embed/>
                </p:oleObj>
              </mc:Choice>
              <mc:Fallback>
                <p:oleObj name="Формула" r:id="rId8" imgW="12496800" imgH="9448800" progId="Equation.3">
                  <p:embed/>
                  <p:pic>
                    <p:nvPicPr>
                      <p:cNvPr id="0" name="Изображение 1027"/>
                      <p:cNvPicPr>
                        <a:picLocks noChangeAspect="1"/>
                      </p:cNvPicPr>
                      <p:nvPr/>
                    </p:nvPicPr>
                    <p:blipFill>
                      <a:blip r:embed="rId9"/>
                      <a:stretch>
                        <a:fillRect/>
                      </a:stretch>
                    </p:blipFill>
                    <p:spPr>
                      <a:xfrm>
                        <a:off x="683568" y="5301208"/>
                        <a:ext cx="1763713" cy="1333500"/>
                      </a:xfrm>
                      <a:prstGeom prst="rect">
                        <a:avLst/>
                      </a:prstGeom>
                      <a:noFill/>
                      <a:ln w="9525">
                        <a:noFill/>
                      </a:ln>
                    </p:spPr>
                  </p:pic>
                </p:oleObj>
              </mc:Fallback>
            </mc:AlternateContent>
          </a:graphicData>
        </a:graphic>
      </p:graphicFrame>
      <p:graphicFrame>
        <p:nvGraphicFramePr>
          <p:cNvPr id="65545" name="Object 9"/>
          <p:cNvGraphicFramePr>
            <a:graphicFrameLocks noChangeAspect="1"/>
          </p:cNvGraphicFramePr>
          <p:nvPr/>
        </p:nvGraphicFramePr>
        <p:xfrm>
          <a:off x="2483768" y="5301208"/>
          <a:ext cx="774700" cy="1333500"/>
        </p:xfrm>
        <a:graphic>
          <a:graphicData uri="http://schemas.openxmlformats.org/presentationml/2006/ole">
            <mc:AlternateContent xmlns:mc="http://schemas.openxmlformats.org/markup-compatibility/2006">
              <mc:Choice xmlns:v="urn:schemas-microsoft-com:vml" Requires="v">
                <p:oleObj spid="_x0000_s1029" name="Формула" r:id="rId10" imgW="5486400" imgH="9448800" progId="Equation.3">
                  <p:embed/>
                </p:oleObj>
              </mc:Choice>
              <mc:Fallback>
                <p:oleObj name="Формула" r:id="rId10" imgW="5486400" imgH="9448800" progId="Equation.3">
                  <p:embed/>
                  <p:pic>
                    <p:nvPicPr>
                      <p:cNvPr id="0" name="Изображение 1028"/>
                      <p:cNvPicPr>
                        <a:picLocks noChangeAspect="1"/>
                      </p:cNvPicPr>
                      <p:nvPr/>
                    </p:nvPicPr>
                    <p:blipFill>
                      <a:blip r:embed="rId11"/>
                      <a:stretch>
                        <a:fillRect/>
                      </a:stretch>
                    </p:blipFill>
                    <p:spPr>
                      <a:xfrm>
                        <a:off x="2483768" y="5301208"/>
                        <a:ext cx="774700" cy="1333500"/>
                      </a:xfrm>
                      <a:prstGeom prst="rect">
                        <a:avLst/>
                      </a:prstGeom>
                      <a:noFill/>
                      <a:ln w="9525">
                        <a:noFill/>
                      </a:ln>
                    </p:spPr>
                  </p:pic>
                </p:oleObj>
              </mc:Fallback>
            </mc:AlternateContent>
          </a:graphicData>
        </a:graphic>
      </p:graphicFrame>
      <p:sp>
        <p:nvSpPr>
          <p:cNvPr id="15" name="Прямоугольник 14"/>
          <p:cNvSpPr/>
          <p:nvPr/>
        </p:nvSpPr>
        <p:spPr>
          <a:xfrm>
            <a:off x="4067944" y="5373216"/>
            <a:ext cx="4320480" cy="1224136"/>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smtClean="0">
                <a:latin typeface="Times New Roman" panose="02020603050405020304" pitchFamily="18" charset="0"/>
                <a:cs typeface="Times New Roman" panose="02020603050405020304" pitchFamily="18" charset="0"/>
              </a:rPr>
              <a:t>3)  Скончался в возрасте:</a:t>
            </a:r>
            <a:endParaRPr lang="ru-RU" sz="2800" b="1" dirty="0">
              <a:latin typeface="Times New Roman" panose="02020603050405020304" pitchFamily="18" charset="0"/>
              <a:cs typeface="Times New Roman" panose="02020603050405020304" pitchFamily="18" charset="0"/>
            </a:endParaRPr>
          </a:p>
        </p:txBody>
      </p:sp>
      <p:graphicFrame>
        <p:nvGraphicFramePr>
          <p:cNvPr id="65546" name="Object 10"/>
          <p:cNvGraphicFramePr>
            <a:graphicFrameLocks noChangeAspect="1"/>
          </p:cNvGraphicFramePr>
          <p:nvPr/>
        </p:nvGraphicFramePr>
        <p:xfrm>
          <a:off x="4644008" y="5301208"/>
          <a:ext cx="1676400" cy="1333500"/>
        </p:xfrm>
        <a:graphic>
          <a:graphicData uri="http://schemas.openxmlformats.org/presentationml/2006/ole">
            <mc:AlternateContent xmlns:mc="http://schemas.openxmlformats.org/markup-compatibility/2006">
              <mc:Choice xmlns:v="urn:schemas-microsoft-com:vml" Requires="v">
                <p:oleObj spid="_x0000_s1030" name="Формула" r:id="rId12" imgW="11887200" imgH="9448800" progId="Equation.3">
                  <p:embed/>
                </p:oleObj>
              </mc:Choice>
              <mc:Fallback>
                <p:oleObj name="Формула" r:id="rId12" imgW="11887200" imgH="9448800" progId="Equation.3">
                  <p:embed/>
                  <p:pic>
                    <p:nvPicPr>
                      <p:cNvPr id="0" name="Изображение 1029"/>
                      <p:cNvPicPr>
                        <a:picLocks noChangeAspect="1"/>
                      </p:cNvPicPr>
                      <p:nvPr/>
                    </p:nvPicPr>
                    <p:blipFill>
                      <a:blip r:embed="rId13"/>
                      <a:stretch>
                        <a:fillRect/>
                      </a:stretch>
                    </p:blipFill>
                    <p:spPr>
                      <a:xfrm>
                        <a:off x="4644008" y="5301208"/>
                        <a:ext cx="1676400" cy="1333500"/>
                      </a:xfrm>
                      <a:prstGeom prst="rect">
                        <a:avLst/>
                      </a:prstGeom>
                      <a:noFill/>
                      <a:ln w="9525">
                        <a:noFill/>
                      </a:ln>
                    </p:spPr>
                  </p:pic>
                </p:oleObj>
              </mc:Fallback>
            </mc:AlternateContent>
          </a:graphicData>
        </a:graphic>
      </p:graphicFrame>
      <p:graphicFrame>
        <p:nvGraphicFramePr>
          <p:cNvPr id="65547" name="Object 11"/>
          <p:cNvGraphicFramePr>
            <a:graphicFrameLocks noChangeAspect="1"/>
          </p:cNvGraphicFramePr>
          <p:nvPr/>
        </p:nvGraphicFramePr>
        <p:xfrm>
          <a:off x="6372200" y="5517232"/>
          <a:ext cx="1016595" cy="946656"/>
        </p:xfrm>
        <a:graphic>
          <a:graphicData uri="http://schemas.openxmlformats.org/presentationml/2006/ole">
            <mc:AlternateContent xmlns:mc="http://schemas.openxmlformats.org/markup-compatibility/2006">
              <mc:Choice xmlns:v="urn:schemas-microsoft-com:vml" Requires="v">
                <p:oleObj spid="_x0000_s1031" name="Формула" r:id="rId14" imgW="4572000" imgH="4267200" progId="Equation.3">
                  <p:embed/>
                </p:oleObj>
              </mc:Choice>
              <mc:Fallback>
                <p:oleObj name="Формула" r:id="rId14" imgW="4572000" imgH="4267200" progId="Equation.3">
                  <p:embed/>
                  <p:pic>
                    <p:nvPicPr>
                      <p:cNvPr id="0" name="Изображение 1030"/>
                      <p:cNvPicPr>
                        <a:picLocks noChangeAspect="1"/>
                      </p:cNvPicPr>
                      <p:nvPr/>
                    </p:nvPicPr>
                    <p:blipFill>
                      <a:blip r:embed="rId15"/>
                      <a:stretch>
                        <a:fillRect/>
                      </a:stretch>
                    </p:blipFill>
                    <p:spPr>
                      <a:xfrm>
                        <a:off x="6372200" y="5517232"/>
                        <a:ext cx="1016595" cy="946656"/>
                      </a:xfrm>
                      <a:prstGeom prst="rect">
                        <a:avLst/>
                      </a:prstGeom>
                      <a:noFill/>
                      <a:ln w="9525">
                        <a:noFill/>
                      </a:ln>
                    </p:spPr>
                  </p:pic>
                </p:oleObj>
              </mc:Fallback>
            </mc:AlternateContent>
          </a:graphicData>
        </a:graphic>
      </p:graphicFrame>
      <p:sp>
        <p:nvSpPr>
          <p:cNvPr id="18" name="Прямоугольная выноска 17"/>
          <p:cNvSpPr/>
          <p:nvPr/>
        </p:nvSpPr>
        <p:spPr>
          <a:xfrm>
            <a:off x="3995936" y="3212976"/>
            <a:ext cx="2448272" cy="864096"/>
          </a:xfrm>
          <a:prstGeom prst="wedgeRectCallout">
            <a:avLst>
              <a:gd name="adj1" fmla="val -80054"/>
              <a:gd name="adj2" fmla="val 254095"/>
            </a:avLst>
          </a:prstGeom>
          <a:solidFill>
            <a:srgbClr val="FDD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chemeClr val="tx1"/>
                </a:solidFill>
                <a:latin typeface="Times New Roman" panose="02020603050405020304" pitchFamily="18" charset="0"/>
                <a:cs typeface="Times New Roman" panose="02020603050405020304" pitchFamily="18" charset="0"/>
              </a:rPr>
              <a:t>5 + 4 = 9</a:t>
            </a:r>
            <a:endParaRPr lang="ru-RU" sz="4800" dirty="0">
              <a:solidFill>
                <a:schemeClr val="tx1"/>
              </a:solidFill>
              <a:latin typeface="Times New Roman" panose="02020603050405020304" pitchFamily="18" charset="0"/>
              <a:cs typeface="Times New Roman" panose="02020603050405020304" pitchFamily="18" charset="0"/>
            </a:endParaRPr>
          </a:p>
        </p:txBody>
      </p:sp>
      <p:sp>
        <p:nvSpPr>
          <p:cNvPr id="6" name="Управляющая кнопка: далее 5">
            <a:hlinkClick r:id="rId16"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par>
                                <p:cTn id="20" presetID="22" presetClass="exit" presetSubtype="8" fill="hold" grpId="1" nodeType="withEffect">
                                  <p:stCondLst>
                                    <p:cond delay="0"/>
                                  </p:stCondLst>
                                  <p:childTnLst>
                                    <p:animEffect transition="out" filter="wipe(left)">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5542"/>
                                        </p:tgtEl>
                                        <p:attrNameLst>
                                          <p:attrName>style.visibility</p:attrName>
                                        </p:attrNameLst>
                                      </p:cBhvr>
                                      <p:to>
                                        <p:strVal val="visible"/>
                                      </p:to>
                                    </p:set>
                                    <p:animEffect transition="in" filter="wipe(left)">
                                      <p:cBhvr>
                                        <p:cTn id="27" dur="1000"/>
                                        <p:tgtEl>
                                          <p:spTgt spid="655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5543"/>
                                        </p:tgtEl>
                                        <p:attrNameLst>
                                          <p:attrName>style.visibility</p:attrName>
                                        </p:attrNameLst>
                                      </p:cBhvr>
                                      <p:to>
                                        <p:strVal val="visible"/>
                                      </p:to>
                                    </p:set>
                                    <p:animEffect transition="in" filter="wipe(left)">
                                      <p:cBhvr>
                                        <p:cTn id="32" dur="1000"/>
                                        <p:tgtEl>
                                          <p:spTgt spid="65543"/>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ppt_x</p:attrName>
                                        </p:attrNameLst>
                                      </p:cBhvr>
                                      <p:tavLst>
                                        <p:tav tm="0">
                                          <p:val>
                                            <p:strVal val="#ppt_x-.2"/>
                                          </p:val>
                                        </p:tav>
                                        <p:tav tm="100000">
                                          <p:val>
                                            <p:strVal val="#ppt_x"/>
                                          </p:val>
                                        </p:tav>
                                      </p:tavLst>
                                    </p:anim>
                                    <p:anim calcmode="lin" valueType="num">
                                      <p:cBhvr>
                                        <p:cTn id="3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5544"/>
                                        </p:tgtEl>
                                        <p:attrNameLst>
                                          <p:attrName>style.visibility</p:attrName>
                                        </p:attrNameLst>
                                      </p:cBhvr>
                                      <p:to>
                                        <p:strVal val="visible"/>
                                      </p:to>
                                    </p:set>
                                    <p:animEffect transition="in" filter="wipe(left)">
                                      <p:cBhvr>
                                        <p:cTn id="44" dur="1000"/>
                                        <p:tgtEl>
                                          <p:spTgt spid="65544"/>
                                        </p:tgtEl>
                                      </p:cBhvr>
                                    </p:animEffect>
                                  </p:childTnLst>
                                </p:cTn>
                              </p:par>
                              <p:par>
                                <p:cTn id="45" presetID="22" presetClass="exit" presetSubtype="8" fill="hold" grpId="1" nodeType="withEffect">
                                  <p:stCondLst>
                                    <p:cond delay="0"/>
                                  </p:stCondLst>
                                  <p:childTnLst>
                                    <p:animEffect transition="out" filter="wipe(left)">
                                      <p:cBhvr>
                                        <p:cTn id="46" dur="1000"/>
                                        <p:tgtEl>
                                          <p:spTgt spid="12"/>
                                        </p:tgtEl>
                                      </p:cBhvr>
                                    </p:animEffect>
                                    <p:set>
                                      <p:cBhvr>
                                        <p:cTn id="47" dur="1" fill="hold">
                                          <p:stCondLst>
                                            <p:cond delay="9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5545"/>
                                        </p:tgtEl>
                                        <p:attrNameLst>
                                          <p:attrName>style.visibility</p:attrName>
                                        </p:attrNameLst>
                                      </p:cBhvr>
                                      <p:to>
                                        <p:strVal val="visible"/>
                                      </p:to>
                                    </p:set>
                                    <p:animEffect transition="in" filter="wipe(left)">
                                      <p:cBhvr>
                                        <p:cTn id="52" dur="1000"/>
                                        <p:tgtEl>
                                          <p:spTgt spid="65545"/>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2000"/>
                                        <p:tgtEl>
                                          <p:spTgt spid="18"/>
                                        </p:tgtEl>
                                      </p:cBhvr>
                                    </p:animEffect>
                                  </p:childTnLst>
                                </p:cTn>
                              </p:par>
                            </p:childTnLst>
                          </p:cTn>
                        </p:par>
                        <p:par>
                          <p:cTn id="57" fill="hold">
                            <p:stCondLst>
                              <p:cond delay="3000"/>
                            </p:stCondLst>
                            <p:childTnLst>
                              <p:par>
                                <p:cTn id="58" presetID="2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ppt_x</p:attrName>
                                        </p:attrNameLst>
                                      </p:cBhvr>
                                      <p:tavLst>
                                        <p:tav tm="0">
                                          <p:val>
                                            <p:strVal val="#ppt_x-.2"/>
                                          </p:val>
                                        </p:tav>
                                        <p:tav tm="100000">
                                          <p:val>
                                            <p:strVal val="#ppt_x"/>
                                          </p:val>
                                        </p:tav>
                                      </p:tavLst>
                                    </p:anim>
                                    <p:anim calcmode="lin" valueType="num">
                                      <p:cBhvr>
                                        <p:cTn id="61"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2" dur="10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65546"/>
                                        </p:tgtEl>
                                        <p:attrNameLst>
                                          <p:attrName>style.visibility</p:attrName>
                                        </p:attrNameLst>
                                      </p:cBhvr>
                                      <p:to>
                                        <p:strVal val="visible"/>
                                      </p:to>
                                    </p:set>
                                    <p:animEffect transition="in" filter="wipe(left)">
                                      <p:cBhvr>
                                        <p:cTn id="67" dur="1000"/>
                                        <p:tgtEl>
                                          <p:spTgt spid="65546"/>
                                        </p:tgtEl>
                                      </p:cBhvr>
                                    </p:animEffect>
                                  </p:childTnLst>
                                </p:cTn>
                              </p:par>
                              <p:par>
                                <p:cTn id="68" presetID="22" presetClass="exit" presetSubtype="8" fill="hold" grpId="1" nodeType="withEffect">
                                  <p:stCondLst>
                                    <p:cond delay="0"/>
                                  </p:stCondLst>
                                  <p:childTnLst>
                                    <p:animEffect transition="out" filter="wipe(left)">
                                      <p:cBhvr>
                                        <p:cTn id="69" dur="1000"/>
                                        <p:tgtEl>
                                          <p:spTgt spid="15"/>
                                        </p:tgtEl>
                                      </p:cBhvr>
                                    </p:animEffect>
                                    <p:set>
                                      <p:cBhvr>
                                        <p:cTn id="70" dur="1" fill="hold">
                                          <p:stCondLst>
                                            <p:cond delay="999"/>
                                          </p:stCondLst>
                                        </p:cTn>
                                        <p:tgtEl>
                                          <p:spTgt spid="15"/>
                                        </p:tgtEl>
                                        <p:attrNameLst>
                                          <p:attrName>style.visibility</p:attrName>
                                        </p:attrNameLst>
                                      </p:cBhvr>
                                      <p:to>
                                        <p:strVal val="hidden"/>
                                      </p:to>
                                    </p:set>
                                  </p:childTnLst>
                                </p:cTn>
                              </p:par>
                            </p:childTnLst>
                          </p:cTn>
                        </p:par>
                        <p:par>
                          <p:cTn id="71" fill="hold">
                            <p:stCondLst>
                              <p:cond delay="1000"/>
                            </p:stCondLst>
                            <p:childTnLst>
                              <p:par>
                                <p:cTn id="72" presetID="10" presetClass="exit" presetSubtype="0" fill="hold" grpId="1" nodeType="afterEffect">
                                  <p:stCondLst>
                                    <p:cond delay="0"/>
                                  </p:stCondLst>
                                  <p:childTnLst>
                                    <p:animEffect transition="out" filter="fade">
                                      <p:cBhvr>
                                        <p:cTn id="73" dur="2000"/>
                                        <p:tgtEl>
                                          <p:spTgt spid="18"/>
                                        </p:tgtEl>
                                      </p:cBhvr>
                                    </p:animEffect>
                                    <p:set>
                                      <p:cBhvr>
                                        <p:cTn id="74" dur="1" fill="hold">
                                          <p:stCondLst>
                                            <p:cond delay="1999"/>
                                          </p:stCondLst>
                                        </p:cTn>
                                        <p:tgtEl>
                                          <p:spTgt spid="1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65547"/>
                                        </p:tgtEl>
                                        <p:attrNameLst>
                                          <p:attrName>style.visibility</p:attrName>
                                        </p:attrNameLst>
                                      </p:cBhvr>
                                      <p:to>
                                        <p:strVal val="visible"/>
                                      </p:to>
                                    </p:set>
                                    <p:animEffect transition="in" filter="wipe(left)">
                                      <p:cBhvr>
                                        <p:cTn id="79" dur="1000"/>
                                        <p:tgtEl>
                                          <p:spTgt spid="65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9" grpId="1" animBg="1"/>
      <p:bldP spid="12" grpId="0" animBg="1"/>
      <p:bldP spid="12" grpId="1" animBg="1"/>
      <p:bldP spid="15" grpId="0" animBg="1"/>
      <p:bldP spid="15" grpId="1" animBg="1"/>
      <p:bldP spid="18" grpId="0" animBg="1"/>
      <p:bldP spid="1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алее 2">
            <a:hlinkClick r:id="rId1"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Picture 6" descr="http://kgu.ru/5b/Magnickii3.jpg"/>
          <p:cNvPicPr>
            <a:picLocks noChangeAspect="1" noChangeArrowheads="1"/>
          </p:cNvPicPr>
          <p:nvPr/>
        </p:nvPicPr>
        <p:blipFill>
          <a:blip r:embed="rId2" cstate="email"/>
          <a:srcRect/>
          <a:stretch>
            <a:fillRect/>
          </a:stretch>
        </p:blipFill>
        <p:spPr bwMode="auto">
          <a:xfrm flipH="1">
            <a:off x="251520" y="260648"/>
            <a:ext cx="1728192" cy="2016224"/>
          </a:xfrm>
          <a:prstGeom prst="rect">
            <a:avLst/>
          </a:prstGeom>
          <a:noFill/>
        </p:spPr>
      </p:pic>
      <p:sp>
        <p:nvSpPr>
          <p:cNvPr id="5" name="Вертикальный свиток 4"/>
          <p:cNvSpPr/>
          <p:nvPr/>
        </p:nvSpPr>
        <p:spPr>
          <a:xfrm>
            <a:off x="1691680" y="188640"/>
            <a:ext cx="7452320" cy="2088232"/>
          </a:xfrm>
          <a:prstGeom prst="verticalScroll">
            <a:avLst/>
          </a:prstGeom>
          <a:solidFill>
            <a:srgbClr val="EFE6DD"/>
          </a:solidFill>
          <a:ln>
            <a:solidFill>
              <a:srgbClr val="C79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chemeClr val="tx1"/>
              </a:solidFill>
              <a:latin typeface="Times New Roman" panose="02020603050405020304" pitchFamily="18" charset="0"/>
              <a:cs typeface="Times New Roman" panose="02020603050405020304" pitchFamily="18" charset="0"/>
            </a:endParaRPr>
          </a:p>
          <a:p>
            <a:pPr algn="ctr"/>
            <a:r>
              <a:rPr lang="ru-RU" sz="2400" b="1" dirty="0" smtClean="0">
                <a:solidFill>
                  <a:schemeClr val="tx1"/>
                </a:solidFill>
                <a:latin typeface="Times New Roman" panose="02020603050405020304" pitchFamily="18" charset="0"/>
                <a:cs typeface="Times New Roman" panose="02020603050405020304" pitchFamily="18" charset="0"/>
              </a:rPr>
              <a:t>Лошадь съедает стог сена за месяц, коза за два месяца, овца за три месяца.</a:t>
            </a:r>
            <a:endParaRPr lang="ru-RU" sz="2400" b="1" dirty="0" smtClean="0">
              <a:solidFill>
                <a:schemeClr val="tx1"/>
              </a:solidFill>
              <a:latin typeface="Times New Roman" panose="02020603050405020304" pitchFamily="18" charset="0"/>
              <a:cs typeface="Times New Roman" panose="02020603050405020304" pitchFamily="18" charset="0"/>
            </a:endParaRPr>
          </a:p>
          <a:p>
            <a:pPr algn="ctr"/>
            <a:r>
              <a:rPr lang="ru-RU" sz="2400" b="1" dirty="0" smtClean="0">
                <a:solidFill>
                  <a:schemeClr val="tx1"/>
                </a:solidFill>
                <a:latin typeface="Times New Roman" panose="02020603050405020304" pitchFamily="18" charset="0"/>
                <a:cs typeface="Times New Roman" panose="02020603050405020304" pitchFamily="18" charset="0"/>
              </a:rPr>
              <a:t>За какое время лошадь, коза и овца вместе съедят такой же стог сена.</a:t>
            </a:r>
            <a:endParaRPr lang="ru-RU" sz="2400" b="1" dirty="0" smtClean="0">
              <a:solidFill>
                <a:schemeClr val="tx1"/>
              </a:solidFill>
              <a:latin typeface="Times New Roman" panose="02020603050405020304" pitchFamily="18" charset="0"/>
              <a:cs typeface="Times New Roman" panose="02020603050405020304" pitchFamily="18" charset="0"/>
            </a:endParaRPr>
          </a:p>
          <a:p>
            <a:pPr algn="ctr"/>
            <a:endParaRPr lang="ru-RU"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nvGraphicFramePr>
        <p:xfrm>
          <a:off x="755576" y="2348879"/>
          <a:ext cx="5400600" cy="4176464"/>
        </p:xfrm>
        <a:graphic>
          <a:graphicData uri="http://schemas.openxmlformats.org/drawingml/2006/table">
            <a:tbl>
              <a:tblPr firstRow="1" bandRow="1">
                <a:tableStyleId>{5C22544A-7EE6-4342-B048-85BDC9FD1C3A}</a:tableStyleId>
              </a:tblPr>
              <a:tblGrid>
                <a:gridCol w="2510136"/>
                <a:gridCol w="1445232"/>
                <a:gridCol w="1445232"/>
              </a:tblGrid>
              <a:tr h="1044116">
                <a:tc>
                  <a:txBody>
                    <a:bodyPr/>
                    <a:lstStyle/>
                    <a:p>
                      <a:endParaRPr lang="ru-RU" dirty="0"/>
                    </a:p>
                  </a:txBody>
                  <a:tcPr>
                    <a:solidFill>
                      <a:srgbClr val="EFE6DD"/>
                    </a:solidFill>
                  </a:tcPr>
                </a:tc>
                <a:tc>
                  <a:txBody>
                    <a:bodyPr/>
                    <a:lstStyle/>
                    <a:p>
                      <a:endParaRPr lang="ru-RU" dirty="0"/>
                    </a:p>
                  </a:txBody>
                  <a:tcPr>
                    <a:solidFill>
                      <a:srgbClr val="EFE6DD"/>
                    </a:solidFill>
                  </a:tcPr>
                </a:tc>
                <a:tc>
                  <a:txBody>
                    <a:bodyPr/>
                    <a:lstStyle/>
                    <a:p>
                      <a:pPr algn="ctr"/>
                      <a:endParaRPr lang="ru-RU" sz="2400" dirty="0" smtClean="0">
                        <a:solidFill>
                          <a:schemeClr val="tx1"/>
                        </a:solidFill>
                        <a:latin typeface="Times New Roman" panose="02020603050405020304" pitchFamily="18" charset="0"/>
                        <a:cs typeface="Times New Roman" panose="02020603050405020304" pitchFamily="18" charset="0"/>
                      </a:endParaRPr>
                    </a:p>
                    <a:p>
                      <a:pPr algn="ctr"/>
                      <a:r>
                        <a:rPr lang="ru-RU" sz="2400" dirty="0" smtClean="0">
                          <a:solidFill>
                            <a:schemeClr val="tx1"/>
                          </a:solidFill>
                          <a:latin typeface="Times New Roman" panose="02020603050405020304" pitchFamily="18" charset="0"/>
                          <a:cs typeface="Times New Roman" panose="02020603050405020304" pitchFamily="18" charset="0"/>
                        </a:rPr>
                        <a:t>ГОД</a:t>
                      </a:r>
                      <a:endParaRPr lang="ru-RU" sz="2400" dirty="0">
                        <a:solidFill>
                          <a:schemeClr val="tx1"/>
                        </a:solidFill>
                        <a:latin typeface="Times New Roman" panose="02020603050405020304" pitchFamily="18" charset="0"/>
                        <a:cs typeface="Times New Roman" panose="02020603050405020304" pitchFamily="18" charset="0"/>
                      </a:endParaRPr>
                    </a:p>
                  </a:txBody>
                  <a:tcPr>
                    <a:solidFill>
                      <a:srgbClr val="EFE6DD"/>
                    </a:solidFill>
                  </a:tcPr>
                </a:tc>
              </a:tr>
              <a:tr h="1044116">
                <a:tc>
                  <a:txBody>
                    <a:bodyPr/>
                    <a:lstStyle/>
                    <a:p>
                      <a:endParaRPr lang="ru-RU" dirty="0"/>
                    </a:p>
                  </a:txBody>
                  <a:tcPr>
                    <a:solidFill>
                      <a:schemeClr val="accent3">
                        <a:lumMod val="60000"/>
                        <a:lumOff val="40000"/>
                      </a:schemeClr>
                    </a:solidFill>
                  </a:tcPr>
                </a:tc>
                <a:tc>
                  <a:txBody>
                    <a:bodyPr/>
                    <a:lstStyle/>
                    <a:p>
                      <a:pPr algn="ctr"/>
                      <a:endParaRPr lang="ru-RU" dirty="0" smtClean="0"/>
                    </a:p>
                    <a:p>
                      <a:pPr algn="ctr"/>
                      <a:r>
                        <a:rPr lang="ru-RU" sz="2400" b="1" dirty="0" smtClean="0">
                          <a:latin typeface="Times New Roman" panose="02020603050405020304" pitchFamily="18" charset="0"/>
                          <a:cs typeface="Times New Roman" panose="02020603050405020304" pitchFamily="18" charset="0"/>
                        </a:rPr>
                        <a:t>1 </a:t>
                      </a:r>
                      <a:r>
                        <a:rPr lang="ru-RU" sz="2400" b="1" dirty="0" err="1" smtClean="0">
                          <a:latin typeface="Times New Roman" panose="02020603050405020304" pitchFamily="18" charset="0"/>
                          <a:cs typeface="Times New Roman" panose="02020603050405020304" pitchFamily="18" charset="0"/>
                        </a:rPr>
                        <a:t>мес</a:t>
                      </a:r>
                      <a:endParaRPr lang="ru-RU" sz="2400" b="1"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endParaRPr lang="ru-RU" sz="2400" b="1"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r>
              <a:tr h="1044116">
                <a:tc>
                  <a:txBody>
                    <a:bodyPr/>
                    <a:lstStyle/>
                    <a:p>
                      <a:endParaRPr lang="ru-RU" dirty="0"/>
                    </a:p>
                  </a:txBody>
                  <a:tcPr>
                    <a:solidFill>
                      <a:schemeClr val="accent1">
                        <a:lumMod val="40000"/>
                        <a:lumOff val="60000"/>
                      </a:schemeClr>
                    </a:solidFill>
                  </a:tcPr>
                </a:tc>
                <a:tc>
                  <a:txBody>
                    <a:bodyPr/>
                    <a:lstStyle/>
                    <a:p>
                      <a:pPr algn="ctr"/>
                      <a:endParaRPr lang="ru-RU" sz="2400" b="1" dirty="0" smtClean="0">
                        <a:latin typeface="Times New Roman" panose="02020603050405020304" pitchFamily="18" charset="0"/>
                        <a:cs typeface="Times New Roman" panose="02020603050405020304" pitchFamily="18" charset="0"/>
                      </a:endParaRPr>
                    </a:p>
                    <a:p>
                      <a:pPr algn="ctr"/>
                      <a:r>
                        <a:rPr lang="ru-RU" sz="2400" b="1" dirty="0" smtClean="0">
                          <a:latin typeface="Times New Roman" panose="02020603050405020304" pitchFamily="18" charset="0"/>
                          <a:cs typeface="Times New Roman" panose="02020603050405020304" pitchFamily="18" charset="0"/>
                        </a:rPr>
                        <a:t>2 </a:t>
                      </a:r>
                      <a:r>
                        <a:rPr lang="ru-RU" sz="2400" b="1" dirty="0" err="1" smtClean="0">
                          <a:latin typeface="Times New Roman" panose="02020603050405020304" pitchFamily="18" charset="0"/>
                          <a:cs typeface="Times New Roman" panose="02020603050405020304" pitchFamily="18" charset="0"/>
                        </a:rPr>
                        <a:t>мес</a:t>
                      </a:r>
                      <a:endParaRPr lang="ru-RU" sz="2400" b="1" dirty="0">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tc>
                  <a:txBody>
                    <a:bodyPr/>
                    <a:lstStyle/>
                    <a:p>
                      <a:pPr algn="ctr"/>
                      <a:endParaRPr lang="ru-RU" sz="2400" b="1" dirty="0">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tr>
              <a:tr h="1044116">
                <a:tc>
                  <a:txBody>
                    <a:bodyPr/>
                    <a:lstStyle/>
                    <a:p>
                      <a:endParaRPr lang="ru-RU" dirty="0"/>
                    </a:p>
                  </a:txBody>
                  <a:tcPr>
                    <a:solidFill>
                      <a:schemeClr val="accent6">
                        <a:lumMod val="40000"/>
                        <a:lumOff val="60000"/>
                      </a:schemeClr>
                    </a:solidFill>
                  </a:tcPr>
                </a:tc>
                <a:tc>
                  <a:txBody>
                    <a:bodyPr/>
                    <a:lstStyle/>
                    <a:p>
                      <a:pPr algn="ctr"/>
                      <a:endParaRPr lang="ru-RU" sz="2400" b="1" dirty="0" smtClean="0">
                        <a:latin typeface="Times New Roman" panose="02020603050405020304" pitchFamily="18" charset="0"/>
                        <a:cs typeface="Times New Roman" panose="02020603050405020304" pitchFamily="18" charset="0"/>
                      </a:endParaRPr>
                    </a:p>
                    <a:p>
                      <a:pPr algn="ctr"/>
                      <a:r>
                        <a:rPr lang="ru-RU" sz="2400" b="1" dirty="0" smtClean="0">
                          <a:latin typeface="Times New Roman" panose="02020603050405020304" pitchFamily="18" charset="0"/>
                          <a:cs typeface="Times New Roman" panose="02020603050405020304" pitchFamily="18" charset="0"/>
                        </a:rPr>
                        <a:t>3 </a:t>
                      </a:r>
                      <a:r>
                        <a:rPr lang="ru-RU" sz="2400" b="1" dirty="0" err="1" smtClean="0">
                          <a:latin typeface="Times New Roman" panose="02020603050405020304" pitchFamily="18" charset="0"/>
                          <a:cs typeface="Times New Roman" panose="02020603050405020304" pitchFamily="18" charset="0"/>
                        </a:rPr>
                        <a:t>мес</a:t>
                      </a:r>
                      <a:endParaRPr lang="ru-RU" sz="2400"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pPr algn="ctr"/>
                      <a:endParaRPr lang="ru-RU" sz="2400"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bl>
          </a:graphicData>
        </a:graphic>
      </p:graphicFrame>
      <p:pic>
        <p:nvPicPr>
          <p:cNvPr id="67586" name="Picture 2" descr="http://zombicity.info/zombie-farm/ZombiFermaMania/Dekoraciya/Izumrudnaya/bolshoj-stog-decorations-zombi-ferma-manija.png"/>
          <p:cNvPicPr>
            <a:picLocks noChangeAspect="1" noChangeArrowheads="1"/>
          </p:cNvPicPr>
          <p:nvPr/>
        </p:nvPicPr>
        <p:blipFill>
          <a:blip r:embed="rId3" cstate="email"/>
          <a:srcRect l="20160" t="20160" r="14321" b="14321"/>
          <a:stretch>
            <a:fillRect/>
          </a:stretch>
        </p:blipFill>
        <p:spPr bwMode="auto">
          <a:xfrm>
            <a:off x="3059832" y="2204864"/>
            <a:ext cx="1440160" cy="1440160"/>
          </a:xfrm>
          <a:prstGeom prst="rect">
            <a:avLst/>
          </a:prstGeom>
          <a:noFill/>
        </p:spPr>
      </p:pic>
      <p:pic>
        <p:nvPicPr>
          <p:cNvPr id="67590" name="Picture 6" descr="http://img-fotki.yandex.ru/get/9498/47407354.d14/0_1511d5_f911270_orig.png"/>
          <p:cNvPicPr>
            <a:picLocks noChangeAspect="1" noChangeArrowheads="1"/>
          </p:cNvPicPr>
          <p:nvPr/>
        </p:nvPicPr>
        <p:blipFill>
          <a:blip r:embed="rId4" cstate="email"/>
          <a:srcRect/>
          <a:stretch>
            <a:fillRect/>
          </a:stretch>
        </p:blipFill>
        <p:spPr bwMode="auto">
          <a:xfrm>
            <a:off x="1022962" y="2636913"/>
            <a:ext cx="2006416" cy="1872208"/>
          </a:xfrm>
          <a:prstGeom prst="rect">
            <a:avLst/>
          </a:prstGeom>
          <a:noFill/>
        </p:spPr>
      </p:pic>
      <p:pic>
        <p:nvPicPr>
          <p:cNvPr id="67588" name="Picture 4" descr="http://s4.pic4you.ru/y2014/10-16/12216/4653753.png"/>
          <p:cNvPicPr>
            <a:picLocks noChangeAspect="1" noChangeArrowheads="1"/>
          </p:cNvPicPr>
          <p:nvPr/>
        </p:nvPicPr>
        <p:blipFill>
          <a:blip r:embed="rId5" cstate="email"/>
          <a:srcRect/>
          <a:stretch>
            <a:fillRect/>
          </a:stretch>
        </p:blipFill>
        <p:spPr bwMode="auto">
          <a:xfrm flipH="1">
            <a:off x="1403648" y="3625022"/>
            <a:ext cx="1480860" cy="1892210"/>
          </a:xfrm>
          <a:prstGeom prst="rect">
            <a:avLst/>
          </a:prstGeom>
          <a:noFill/>
        </p:spPr>
      </p:pic>
      <p:pic>
        <p:nvPicPr>
          <p:cNvPr id="67592" name="Picture 8" descr="http://photo.elsoar.com/wp-content/images/Bakra-Eid-Adha-Cartoon-Image.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1411649" y="5157192"/>
            <a:ext cx="1360151" cy="1440160"/>
          </a:xfrm>
          <a:prstGeom prst="rect">
            <a:avLst/>
          </a:prstGeom>
          <a:noFill/>
        </p:spPr>
      </p:pic>
      <p:pic>
        <p:nvPicPr>
          <p:cNvPr id="13" name="Picture 2" descr="http://zombicity.info/zombie-farm/ZombiFermaMania/Dekoraciya/Izumrudnaya/bolshoj-stog-decorations-zombi-ferma-manija.png"/>
          <p:cNvPicPr>
            <a:picLocks noChangeAspect="1" noChangeArrowheads="1"/>
          </p:cNvPicPr>
          <p:nvPr/>
        </p:nvPicPr>
        <p:blipFill>
          <a:blip r:embed="rId3" cstate="email"/>
          <a:srcRect l="20160" t="20160" r="14321" b="14321"/>
          <a:stretch>
            <a:fillRect/>
          </a:stretch>
        </p:blipFill>
        <p:spPr bwMode="auto">
          <a:xfrm>
            <a:off x="4355976" y="3068960"/>
            <a:ext cx="1440160" cy="1440160"/>
          </a:xfrm>
          <a:prstGeom prst="rect">
            <a:avLst/>
          </a:prstGeom>
          <a:noFill/>
        </p:spPr>
      </p:pic>
      <p:sp>
        <p:nvSpPr>
          <p:cNvPr id="14" name="TextBox 13"/>
          <p:cNvSpPr txBox="1"/>
          <p:nvPr/>
        </p:nvSpPr>
        <p:spPr>
          <a:xfrm>
            <a:off x="4716016" y="3501008"/>
            <a:ext cx="694167" cy="646331"/>
          </a:xfrm>
          <a:prstGeom prst="rect">
            <a:avLst/>
          </a:prstGeom>
          <a:noFill/>
        </p:spPr>
        <p:txBody>
          <a:bodyPr wrap="square" rtlCol="0">
            <a:spAutoFit/>
          </a:bodyPr>
          <a:lstStyle/>
          <a:p>
            <a:r>
              <a:rPr lang="ru-RU" sz="3600" b="1" dirty="0" smtClean="0">
                <a:solidFill>
                  <a:srgbClr val="613715"/>
                </a:solidFill>
                <a:latin typeface="Times New Roman" panose="02020603050405020304" pitchFamily="18" charset="0"/>
                <a:cs typeface="Times New Roman" panose="02020603050405020304" pitchFamily="18" charset="0"/>
              </a:rPr>
              <a:t>12</a:t>
            </a:r>
            <a:endParaRPr lang="ru-RU" sz="3600" b="1" dirty="0">
              <a:solidFill>
                <a:srgbClr val="613715"/>
              </a:solidFill>
              <a:latin typeface="Times New Roman" panose="02020603050405020304" pitchFamily="18" charset="0"/>
              <a:cs typeface="Times New Roman" panose="02020603050405020304" pitchFamily="18" charset="0"/>
            </a:endParaRPr>
          </a:p>
        </p:txBody>
      </p:sp>
      <p:pic>
        <p:nvPicPr>
          <p:cNvPr id="15" name="Picture 2" descr="http://zombicity.info/zombie-farm/ZombiFermaMania/Dekoraciya/Izumrudnaya/bolshoj-stog-decorations-zombi-ferma-manija.png"/>
          <p:cNvPicPr>
            <a:picLocks noChangeAspect="1" noChangeArrowheads="1"/>
          </p:cNvPicPr>
          <p:nvPr/>
        </p:nvPicPr>
        <p:blipFill>
          <a:blip r:embed="rId3" cstate="email"/>
          <a:srcRect l="20160" t="20160" r="14321" b="14321"/>
          <a:stretch>
            <a:fillRect/>
          </a:stretch>
        </p:blipFill>
        <p:spPr bwMode="auto">
          <a:xfrm>
            <a:off x="4427984" y="4149080"/>
            <a:ext cx="1440160" cy="1440160"/>
          </a:xfrm>
          <a:prstGeom prst="rect">
            <a:avLst/>
          </a:prstGeom>
          <a:noFill/>
        </p:spPr>
      </p:pic>
      <p:sp>
        <p:nvSpPr>
          <p:cNvPr id="16" name="TextBox 15"/>
          <p:cNvSpPr txBox="1"/>
          <p:nvPr/>
        </p:nvSpPr>
        <p:spPr>
          <a:xfrm>
            <a:off x="4788024" y="4581128"/>
            <a:ext cx="694167" cy="646331"/>
          </a:xfrm>
          <a:prstGeom prst="rect">
            <a:avLst/>
          </a:prstGeom>
          <a:noFill/>
        </p:spPr>
        <p:txBody>
          <a:bodyPr wrap="square" rtlCol="0">
            <a:spAutoFit/>
          </a:bodyPr>
          <a:lstStyle/>
          <a:p>
            <a:pPr algn="ctr"/>
            <a:r>
              <a:rPr lang="ru-RU" sz="3600" b="1" dirty="0" smtClean="0">
                <a:solidFill>
                  <a:srgbClr val="613715"/>
                </a:solidFill>
                <a:latin typeface="Times New Roman" panose="02020603050405020304" pitchFamily="18" charset="0"/>
                <a:cs typeface="Times New Roman" panose="02020603050405020304" pitchFamily="18" charset="0"/>
              </a:rPr>
              <a:t>6</a:t>
            </a:r>
            <a:endParaRPr lang="ru-RU" sz="3600" b="1" dirty="0">
              <a:solidFill>
                <a:srgbClr val="613715"/>
              </a:solidFill>
              <a:latin typeface="Times New Roman" panose="02020603050405020304" pitchFamily="18" charset="0"/>
              <a:cs typeface="Times New Roman" panose="02020603050405020304" pitchFamily="18" charset="0"/>
            </a:endParaRPr>
          </a:p>
        </p:txBody>
      </p:sp>
      <p:pic>
        <p:nvPicPr>
          <p:cNvPr id="17" name="Picture 2" descr="http://zombicity.info/zombie-farm/ZombiFermaMania/Dekoraciya/Izumrudnaya/bolshoj-stog-decorations-zombi-ferma-manija.png"/>
          <p:cNvPicPr>
            <a:picLocks noChangeAspect="1" noChangeArrowheads="1"/>
          </p:cNvPicPr>
          <p:nvPr/>
        </p:nvPicPr>
        <p:blipFill>
          <a:blip r:embed="rId3" cstate="email"/>
          <a:srcRect l="20160" t="20160" r="14321" b="14321"/>
          <a:stretch>
            <a:fillRect/>
          </a:stretch>
        </p:blipFill>
        <p:spPr bwMode="auto">
          <a:xfrm>
            <a:off x="4427984" y="5301208"/>
            <a:ext cx="1440160" cy="1440160"/>
          </a:xfrm>
          <a:prstGeom prst="rect">
            <a:avLst/>
          </a:prstGeom>
          <a:noFill/>
        </p:spPr>
      </p:pic>
      <p:sp>
        <p:nvSpPr>
          <p:cNvPr id="18" name="TextBox 17"/>
          <p:cNvSpPr txBox="1"/>
          <p:nvPr/>
        </p:nvSpPr>
        <p:spPr>
          <a:xfrm>
            <a:off x="4788024" y="5733256"/>
            <a:ext cx="694167" cy="646331"/>
          </a:xfrm>
          <a:prstGeom prst="rect">
            <a:avLst/>
          </a:prstGeom>
          <a:noFill/>
        </p:spPr>
        <p:txBody>
          <a:bodyPr wrap="square" rtlCol="0">
            <a:spAutoFit/>
          </a:bodyPr>
          <a:lstStyle/>
          <a:p>
            <a:pPr algn="ctr"/>
            <a:r>
              <a:rPr lang="ru-RU" sz="3600" b="1" dirty="0" smtClean="0">
                <a:solidFill>
                  <a:srgbClr val="613715"/>
                </a:solidFill>
                <a:latin typeface="Times New Roman" panose="02020603050405020304" pitchFamily="18" charset="0"/>
                <a:cs typeface="Times New Roman" panose="02020603050405020304" pitchFamily="18" charset="0"/>
              </a:rPr>
              <a:t>4</a:t>
            </a:r>
            <a:endParaRPr lang="ru-RU" sz="3600" b="1" dirty="0">
              <a:solidFill>
                <a:srgbClr val="613715"/>
              </a:solidFill>
              <a:latin typeface="Times New Roman" panose="02020603050405020304" pitchFamily="18" charset="0"/>
              <a:cs typeface="Times New Roman" panose="02020603050405020304" pitchFamily="18" charset="0"/>
            </a:endParaRPr>
          </a:p>
        </p:txBody>
      </p:sp>
      <p:sp>
        <p:nvSpPr>
          <p:cNvPr id="19" name="Правая фигурная скобка 18"/>
          <p:cNvSpPr/>
          <p:nvPr/>
        </p:nvSpPr>
        <p:spPr>
          <a:xfrm>
            <a:off x="5652120" y="3284984"/>
            <a:ext cx="504056" cy="3240360"/>
          </a:xfrm>
          <a:prstGeom prst="rightBrace">
            <a:avLst>
              <a:gd name="adj1" fmla="val 91479"/>
              <a:gd name="adj2" fmla="val 33245"/>
            </a:avLst>
          </a:prstGeom>
          <a:ln w="47625">
            <a:solidFill>
              <a:srgbClr val="824A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20" name="Объект 19"/>
          <p:cNvGraphicFramePr>
            <a:graphicFrameLocks noChangeAspect="1"/>
          </p:cNvGraphicFramePr>
          <p:nvPr/>
        </p:nvGraphicFramePr>
        <p:xfrm>
          <a:off x="6084167" y="3213100"/>
          <a:ext cx="2808313" cy="754063"/>
        </p:xfrm>
        <a:graphic>
          <a:graphicData uri="http://schemas.openxmlformats.org/presentationml/2006/ole">
            <mc:AlternateContent xmlns:mc="http://schemas.openxmlformats.org/markup-compatibility/2006">
              <mc:Choice xmlns:v="urn:schemas-microsoft-com:vml" Requires="v">
                <p:oleObj spid="_x0000_s2049" name="Формула" r:id="rId7" imgW="17373600" imgH="4267200" progId="Equation.3">
                  <p:embed/>
                </p:oleObj>
              </mc:Choice>
              <mc:Fallback>
                <p:oleObj name="Формула" r:id="rId7" imgW="17373600" imgH="4267200" progId="Equation.3">
                  <p:embed/>
                  <p:pic>
                    <p:nvPicPr>
                      <p:cNvPr id="0" name="Изображение 2048"/>
                      <p:cNvPicPr>
                        <a:picLocks noChangeAspect="1"/>
                      </p:cNvPicPr>
                      <p:nvPr/>
                    </p:nvPicPr>
                    <p:blipFill>
                      <a:blip r:embed="rId8"/>
                      <a:stretch>
                        <a:fillRect/>
                      </a:stretch>
                    </p:blipFill>
                    <p:spPr>
                      <a:xfrm>
                        <a:off x="6084167" y="3213100"/>
                        <a:ext cx="2808313" cy="754063"/>
                      </a:xfrm>
                      <a:prstGeom prst="rect">
                        <a:avLst/>
                      </a:prstGeom>
                      <a:noFill/>
                      <a:ln w="9525">
                        <a:noFill/>
                      </a:ln>
                    </p:spPr>
                  </p:pic>
                </p:oleObj>
              </mc:Fallback>
            </mc:AlternateContent>
          </a:graphicData>
        </a:graphic>
      </p:graphicFrame>
      <p:graphicFrame>
        <p:nvGraphicFramePr>
          <p:cNvPr id="67594" name="Object 10"/>
          <p:cNvGraphicFramePr>
            <a:graphicFrameLocks noChangeAspect="1"/>
          </p:cNvGraphicFramePr>
          <p:nvPr/>
        </p:nvGraphicFramePr>
        <p:xfrm>
          <a:off x="7236296" y="2492896"/>
          <a:ext cx="862012" cy="700088"/>
        </p:xfrm>
        <a:graphic>
          <a:graphicData uri="http://schemas.openxmlformats.org/presentationml/2006/ole">
            <mc:AlternateContent xmlns:mc="http://schemas.openxmlformats.org/markup-compatibility/2006">
              <mc:Choice xmlns:v="urn:schemas-microsoft-com:vml" Requires="v">
                <p:oleObj spid="_x0000_s2050" name="Формула" r:id="rId9" imgW="4876800" imgH="3962400" progId="Equation.3">
                  <p:embed/>
                </p:oleObj>
              </mc:Choice>
              <mc:Fallback>
                <p:oleObj name="Формула" r:id="rId9" imgW="4876800" imgH="3962400" progId="Equation.3">
                  <p:embed/>
                  <p:pic>
                    <p:nvPicPr>
                      <p:cNvPr id="0" name="Изображение 2049"/>
                      <p:cNvPicPr>
                        <a:picLocks noChangeAspect="1"/>
                      </p:cNvPicPr>
                      <p:nvPr/>
                    </p:nvPicPr>
                    <p:blipFill>
                      <a:blip r:embed="rId10"/>
                      <a:stretch>
                        <a:fillRect/>
                      </a:stretch>
                    </p:blipFill>
                    <p:spPr>
                      <a:xfrm>
                        <a:off x="7236296" y="2492896"/>
                        <a:ext cx="862012" cy="700088"/>
                      </a:xfrm>
                      <a:prstGeom prst="rect">
                        <a:avLst/>
                      </a:prstGeom>
                      <a:solidFill>
                        <a:srgbClr val="FFCC99"/>
                      </a:solidFill>
                      <a:ln w="9525">
                        <a:noFill/>
                      </a:ln>
                    </p:spPr>
                  </p:pic>
                </p:oleObj>
              </mc:Fallback>
            </mc:AlternateContent>
          </a:graphicData>
        </a:graphic>
      </p:graphicFrame>
      <p:graphicFrame>
        <p:nvGraphicFramePr>
          <p:cNvPr id="67595" name="Object 11"/>
          <p:cNvGraphicFramePr>
            <a:graphicFrameLocks noChangeAspect="1"/>
          </p:cNvGraphicFramePr>
          <p:nvPr/>
        </p:nvGraphicFramePr>
        <p:xfrm>
          <a:off x="6508750" y="3330575"/>
          <a:ext cx="2316163" cy="754063"/>
        </p:xfrm>
        <a:graphic>
          <a:graphicData uri="http://schemas.openxmlformats.org/presentationml/2006/ole">
            <mc:AlternateContent xmlns:mc="http://schemas.openxmlformats.org/markup-compatibility/2006">
              <mc:Choice xmlns:v="urn:schemas-microsoft-com:vml" Requires="v">
                <p:oleObj spid="_x0000_s2051" name="Формула" r:id="rId11" imgW="13106400" imgH="4267200" progId="Equation.3">
                  <p:embed/>
                </p:oleObj>
              </mc:Choice>
              <mc:Fallback>
                <p:oleObj name="Формула" r:id="rId11" imgW="13106400" imgH="4267200" progId="Equation.3">
                  <p:embed/>
                  <p:pic>
                    <p:nvPicPr>
                      <p:cNvPr id="0" name="Изображение 2050"/>
                      <p:cNvPicPr>
                        <a:picLocks noChangeAspect="1"/>
                      </p:cNvPicPr>
                      <p:nvPr/>
                    </p:nvPicPr>
                    <p:blipFill>
                      <a:blip r:embed="rId12"/>
                      <a:stretch>
                        <a:fillRect/>
                      </a:stretch>
                    </p:blipFill>
                    <p:spPr>
                      <a:xfrm>
                        <a:off x="6508750" y="3330575"/>
                        <a:ext cx="2316163" cy="754063"/>
                      </a:xfrm>
                      <a:prstGeom prst="rect">
                        <a:avLst/>
                      </a:prstGeom>
                      <a:solidFill>
                        <a:srgbClr val="FFCC99"/>
                      </a:solidFill>
                      <a:ln w="9525">
                        <a:noFill/>
                      </a:ln>
                    </p:spPr>
                  </p:pic>
                </p:oleObj>
              </mc:Fallback>
            </mc:AlternateContent>
          </a:graphicData>
        </a:graphic>
      </p:graphicFrame>
      <p:graphicFrame>
        <p:nvGraphicFramePr>
          <p:cNvPr id="67596" name="Object 12"/>
          <p:cNvGraphicFramePr>
            <a:graphicFrameLocks noChangeAspect="1"/>
          </p:cNvGraphicFramePr>
          <p:nvPr/>
        </p:nvGraphicFramePr>
        <p:xfrm>
          <a:off x="7308304" y="4365104"/>
          <a:ext cx="808037" cy="1668463"/>
        </p:xfrm>
        <a:graphic>
          <a:graphicData uri="http://schemas.openxmlformats.org/presentationml/2006/ole">
            <mc:AlternateContent xmlns:mc="http://schemas.openxmlformats.org/markup-compatibility/2006">
              <mc:Choice xmlns:v="urn:schemas-microsoft-com:vml" Requires="v">
                <p:oleObj spid="_x0000_s2052" name="Формула" r:id="rId13" imgW="4572000" imgH="9448800" progId="Equation.3">
                  <p:embed/>
                </p:oleObj>
              </mc:Choice>
              <mc:Fallback>
                <p:oleObj name="Формула" r:id="rId13" imgW="4572000" imgH="9448800" progId="Equation.3">
                  <p:embed/>
                  <p:pic>
                    <p:nvPicPr>
                      <p:cNvPr id="0" name="Изображение 2051"/>
                      <p:cNvPicPr>
                        <a:picLocks noChangeAspect="1"/>
                      </p:cNvPicPr>
                      <p:nvPr/>
                    </p:nvPicPr>
                    <p:blipFill>
                      <a:blip r:embed="rId14"/>
                      <a:stretch>
                        <a:fillRect/>
                      </a:stretch>
                    </p:blipFill>
                    <p:spPr>
                      <a:xfrm>
                        <a:off x="7308304" y="4365104"/>
                        <a:ext cx="808037" cy="1668463"/>
                      </a:xfrm>
                      <a:prstGeom prst="rect">
                        <a:avLst/>
                      </a:prstGeom>
                      <a:solidFill>
                        <a:srgbClr val="FFCC99"/>
                      </a:solidFill>
                      <a:ln w="9525">
                        <a:noFill/>
                      </a:ln>
                    </p:spPr>
                  </p:pic>
                </p:oleObj>
              </mc:Fallback>
            </mc:AlternateContent>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Effect transition="in" filter="fade">
                                      <p:cBhvr>
                                        <p:cTn id="21" dur="1000"/>
                                        <p:tgtEl>
                                          <p:spTgt spid="1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ppt_w</p:attrName>
                                        </p:attrNameLst>
                                      </p:cBhvr>
                                      <p:tavLst>
                                        <p:tav tm="0">
                                          <p:val>
                                            <p:fltVal val="0"/>
                                          </p:val>
                                        </p:tav>
                                        <p:tav tm="100000">
                                          <p:val>
                                            <p:strVal val="#ppt_w"/>
                                          </p:val>
                                        </p:tav>
                                      </p:tavLst>
                                    </p:anim>
                                    <p:anim calcmode="lin" valueType="num">
                                      <p:cBhvr>
                                        <p:cTn id="25" dur="1000" fill="hold"/>
                                        <p:tgtEl>
                                          <p:spTgt spid="16"/>
                                        </p:tgtEl>
                                        <p:attrNameLst>
                                          <p:attrName>ppt_h</p:attrName>
                                        </p:attrNameLst>
                                      </p:cBhvr>
                                      <p:tavLst>
                                        <p:tav tm="0">
                                          <p:val>
                                            <p:fltVal val="0"/>
                                          </p:val>
                                        </p:tav>
                                        <p:tav tm="100000">
                                          <p:val>
                                            <p:strVal val="#ppt_h"/>
                                          </p:val>
                                        </p:tav>
                                      </p:tavLst>
                                    </p:anim>
                                    <p:animEffect transition="in" filter="fade">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Effect transition="in" filter="fade">
                                      <p:cBhvr>
                                        <p:cTn id="33" dur="1000"/>
                                        <p:tgtEl>
                                          <p:spTgt spid="1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fltVal val="0"/>
                                          </p:val>
                                        </p:tav>
                                        <p:tav tm="100000">
                                          <p:val>
                                            <p:strVal val="#ppt_w"/>
                                          </p:val>
                                        </p:tav>
                                      </p:tavLst>
                                    </p:anim>
                                    <p:anim calcmode="lin" valueType="num">
                                      <p:cBhvr>
                                        <p:cTn id="37" dur="1000" fill="hold"/>
                                        <p:tgtEl>
                                          <p:spTgt spid="18"/>
                                        </p:tgtEl>
                                        <p:attrNameLst>
                                          <p:attrName>ppt_h</p:attrName>
                                        </p:attrNameLst>
                                      </p:cBhvr>
                                      <p:tavLst>
                                        <p:tav tm="0">
                                          <p:val>
                                            <p:fltVal val="0"/>
                                          </p:val>
                                        </p:tav>
                                        <p:tav tm="100000">
                                          <p:val>
                                            <p:strVal val="#ppt_h"/>
                                          </p:val>
                                        </p:tav>
                                      </p:tavLst>
                                    </p:anim>
                                    <p:animEffect transition="in" filter="fade">
                                      <p:cBhvr>
                                        <p:cTn id="38" dur="1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1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10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7594"/>
                                        </p:tgtEl>
                                        <p:attrNameLst>
                                          <p:attrName>style.visibility</p:attrName>
                                        </p:attrNameLst>
                                      </p:cBhvr>
                                      <p:to>
                                        <p:strVal val="visible"/>
                                      </p:to>
                                    </p:set>
                                    <p:animEffect transition="in" filter="fade">
                                      <p:cBhvr>
                                        <p:cTn id="53" dur="1000"/>
                                        <p:tgtEl>
                                          <p:spTgt spid="67594"/>
                                        </p:tgtEl>
                                      </p:cBhvr>
                                    </p:animEffect>
                                    <p:anim calcmode="lin" valueType="num">
                                      <p:cBhvr>
                                        <p:cTn id="54" dur="1000" fill="hold"/>
                                        <p:tgtEl>
                                          <p:spTgt spid="67594"/>
                                        </p:tgtEl>
                                        <p:attrNameLst>
                                          <p:attrName>ppt_x</p:attrName>
                                        </p:attrNameLst>
                                      </p:cBhvr>
                                      <p:tavLst>
                                        <p:tav tm="0">
                                          <p:val>
                                            <p:strVal val="#ppt_x"/>
                                          </p:val>
                                        </p:tav>
                                        <p:tav tm="100000">
                                          <p:val>
                                            <p:strVal val="#ppt_x"/>
                                          </p:val>
                                        </p:tav>
                                      </p:tavLst>
                                    </p:anim>
                                    <p:anim calcmode="lin" valueType="num">
                                      <p:cBhvr>
                                        <p:cTn id="55" dur="1000" fill="hold"/>
                                        <p:tgtEl>
                                          <p:spTgt spid="67594"/>
                                        </p:tgtEl>
                                        <p:attrNameLst>
                                          <p:attrName>ppt_y</p:attrName>
                                        </p:attrNameLst>
                                      </p:cBhvr>
                                      <p:tavLst>
                                        <p:tav tm="0">
                                          <p:val>
                                            <p:strVal val="#ppt_y+.1"/>
                                          </p:val>
                                        </p:tav>
                                        <p:tav tm="100000">
                                          <p:val>
                                            <p:strVal val="#ppt_y"/>
                                          </p:val>
                                        </p:tav>
                                      </p:tavLst>
                                    </p:anim>
                                  </p:childTnLst>
                                </p:cTn>
                              </p:par>
                              <p:par>
                                <p:cTn id="56" presetID="17" presetClass="exit" presetSubtype="10" fill="hold" nodeType="withEffect">
                                  <p:stCondLst>
                                    <p:cond delay="0"/>
                                  </p:stCondLst>
                                  <p:childTnLst>
                                    <p:anim calcmode="lin" valueType="num">
                                      <p:cBhvr>
                                        <p:cTn id="57" dur="500"/>
                                        <p:tgtEl>
                                          <p:spTgt spid="20"/>
                                        </p:tgtEl>
                                        <p:attrNameLst>
                                          <p:attrName>ppt_w</p:attrName>
                                        </p:attrNameLst>
                                      </p:cBhvr>
                                      <p:tavLst>
                                        <p:tav tm="0">
                                          <p:val>
                                            <p:strVal val="ppt_w"/>
                                          </p:val>
                                        </p:tav>
                                        <p:tav tm="100000">
                                          <p:val>
                                            <p:fltVal val="0"/>
                                          </p:val>
                                        </p:tav>
                                      </p:tavLst>
                                    </p:anim>
                                    <p:anim calcmode="lin" valueType="num">
                                      <p:cBhvr>
                                        <p:cTn id="58" dur="500"/>
                                        <p:tgtEl>
                                          <p:spTgt spid="20"/>
                                        </p:tgtEl>
                                        <p:attrNameLst>
                                          <p:attrName>ppt_h</p:attrName>
                                        </p:attrNameLst>
                                      </p:cBhvr>
                                      <p:tavLst>
                                        <p:tav tm="0">
                                          <p:val>
                                            <p:strVal val="ppt_h"/>
                                          </p:val>
                                        </p:tav>
                                        <p:tav tm="100000">
                                          <p:val>
                                            <p:strVal val="ppt_h"/>
                                          </p:val>
                                        </p:tav>
                                      </p:tavLst>
                                    </p:anim>
                                    <p:set>
                                      <p:cBhvr>
                                        <p:cTn id="59" dur="1" fill="hold">
                                          <p:stCondLst>
                                            <p:cond delay="499"/>
                                          </p:stCondLst>
                                        </p:cTn>
                                        <p:tgtEl>
                                          <p:spTgt spid="2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67595"/>
                                        </p:tgtEl>
                                        <p:attrNameLst>
                                          <p:attrName>style.visibility</p:attrName>
                                        </p:attrNameLst>
                                      </p:cBhvr>
                                      <p:to>
                                        <p:strVal val="visible"/>
                                      </p:to>
                                    </p:set>
                                    <p:animEffect transition="in" filter="fade">
                                      <p:cBhvr>
                                        <p:cTn id="64" dur="1000"/>
                                        <p:tgtEl>
                                          <p:spTgt spid="67595"/>
                                        </p:tgtEl>
                                      </p:cBhvr>
                                    </p:animEffect>
                                    <p:anim calcmode="lin" valueType="num">
                                      <p:cBhvr>
                                        <p:cTn id="65" dur="1000" fill="hold"/>
                                        <p:tgtEl>
                                          <p:spTgt spid="67595"/>
                                        </p:tgtEl>
                                        <p:attrNameLst>
                                          <p:attrName>ppt_x</p:attrName>
                                        </p:attrNameLst>
                                      </p:cBhvr>
                                      <p:tavLst>
                                        <p:tav tm="0">
                                          <p:val>
                                            <p:strVal val="#ppt_x"/>
                                          </p:val>
                                        </p:tav>
                                        <p:tav tm="100000">
                                          <p:val>
                                            <p:strVal val="#ppt_x"/>
                                          </p:val>
                                        </p:tav>
                                      </p:tavLst>
                                    </p:anim>
                                    <p:anim calcmode="lin" valueType="num">
                                      <p:cBhvr>
                                        <p:cTn id="66" dur="1000" fill="hold"/>
                                        <p:tgtEl>
                                          <p:spTgt spid="6759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nodeType="clickEffect">
                                  <p:stCondLst>
                                    <p:cond delay="0"/>
                                  </p:stCondLst>
                                  <p:childTnLst>
                                    <p:set>
                                      <p:cBhvr>
                                        <p:cTn id="70" dur="1" fill="hold">
                                          <p:stCondLst>
                                            <p:cond delay="0"/>
                                          </p:stCondLst>
                                        </p:cTn>
                                        <p:tgtEl>
                                          <p:spTgt spid="67596"/>
                                        </p:tgtEl>
                                        <p:attrNameLst>
                                          <p:attrName>style.visibility</p:attrName>
                                        </p:attrNameLst>
                                      </p:cBhvr>
                                      <p:to>
                                        <p:strVal val="visible"/>
                                      </p:to>
                                    </p:set>
                                    <p:animEffect transition="in" filter="fade">
                                      <p:cBhvr>
                                        <p:cTn id="71" dur="1000"/>
                                        <p:tgtEl>
                                          <p:spTgt spid="67596"/>
                                        </p:tgtEl>
                                      </p:cBhvr>
                                    </p:animEffect>
                                    <p:anim calcmode="lin" valueType="num">
                                      <p:cBhvr>
                                        <p:cTn id="72" dur="1000" fill="hold"/>
                                        <p:tgtEl>
                                          <p:spTgt spid="67596"/>
                                        </p:tgtEl>
                                        <p:attrNameLst>
                                          <p:attrName>ppt_x</p:attrName>
                                        </p:attrNameLst>
                                      </p:cBhvr>
                                      <p:tavLst>
                                        <p:tav tm="0">
                                          <p:val>
                                            <p:strVal val="#ppt_x"/>
                                          </p:val>
                                        </p:tav>
                                        <p:tav tm="100000">
                                          <p:val>
                                            <p:strVal val="#ppt_x"/>
                                          </p:val>
                                        </p:tav>
                                      </p:tavLst>
                                    </p:anim>
                                    <p:anim calcmode="lin" valueType="num">
                                      <p:cBhvr>
                                        <p:cTn id="73" dur="1000" fill="hold"/>
                                        <p:tgtEl>
                                          <p:spTgt spid="67596"/>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26" presetClass="emph" presetSubtype="0" fill="hold" nodeType="afterEffect">
                                  <p:stCondLst>
                                    <p:cond delay="0"/>
                                  </p:stCondLst>
                                  <p:childTnLst>
                                    <p:animEffect transition="out" filter="fade">
                                      <p:cBhvr>
                                        <p:cTn id="76" dur="500" tmFilter="0, 0; .2, .5; .8, .5; 1, 0"/>
                                        <p:tgtEl>
                                          <p:spTgt spid="67596"/>
                                        </p:tgtEl>
                                      </p:cBhvr>
                                    </p:animEffect>
                                    <p:animScale>
                                      <p:cBhvr>
                                        <p:cTn id="77" dur="250" autoRev="1" fill="hold"/>
                                        <p:tgtEl>
                                          <p:spTgt spid="6759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fonarod.ru/sites/default/files/users/158/lermontov_0.jpg"/>
          <p:cNvPicPr>
            <a:picLocks noChangeAspect="1" noChangeArrowheads="1"/>
          </p:cNvPicPr>
          <p:nvPr/>
        </p:nvPicPr>
        <p:blipFill>
          <a:blip r:embed="rId1" cstate="email"/>
          <a:srcRect/>
          <a:stretch>
            <a:fillRect/>
          </a:stretch>
        </p:blipFill>
        <p:spPr bwMode="auto">
          <a:xfrm>
            <a:off x="251520" y="260648"/>
            <a:ext cx="1728192" cy="2016224"/>
          </a:xfrm>
          <a:prstGeom prst="rect">
            <a:avLst/>
          </a:prstGeom>
          <a:noFill/>
        </p:spPr>
      </p:pic>
      <p:sp>
        <p:nvSpPr>
          <p:cNvPr id="4" name="Вертикальный свиток 3"/>
          <p:cNvSpPr/>
          <p:nvPr/>
        </p:nvSpPr>
        <p:spPr>
          <a:xfrm>
            <a:off x="1187624" y="188640"/>
            <a:ext cx="7956376" cy="6192688"/>
          </a:xfrm>
          <a:prstGeom prst="verticalScroll">
            <a:avLst/>
          </a:prstGeom>
          <a:solidFill>
            <a:srgbClr val="EFE6DD"/>
          </a:solidFill>
          <a:ln>
            <a:solidFill>
              <a:srgbClr val="C79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123728" y="980728"/>
            <a:ext cx="612068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Математическая забава Лермонтова М.Ю.</a:t>
            </a:r>
            <a:endParaRPr lang="ru-RU" sz="2400" b="1" dirty="0" smtClean="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979712" y="1628800"/>
            <a:ext cx="640871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rgbClr val="613715"/>
                </a:solidFill>
                <a:latin typeface="Times New Roman" panose="02020603050405020304" pitchFamily="18" charset="0"/>
                <a:cs typeface="Times New Roman" panose="02020603050405020304" pitchFamily="18" charset="0"/>
              </a:rPr>
              <a:t>1. Задумайте какое угодно двузначное число.</a:t>
            </a:r>
            <a:endParaRPr lang="ru-RU" sz="2400" b="1" dirty="0" smtClean="0">
              <a:solidFill>
                <a:srgbClr val="613715"/>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979712" y="2132856"/>
            <a:ext cx="640871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rgbClr val="613715"/>
                </a:solidFill>
                <a:latin typeface="Times New Roman" panose="02020603050405020304" pitchFamily="18" charset="0"/>
                <a:cs typeface="Times New Roman" panose="02020603050405020304" pitchFamily="18" charset="0"/>
              </a:rPr>
              <a:t>2. Прибавьте к нему 25.</a:t>
            </a:r>
            <a:endParaRPr lang="ru-RU" sz="2400" b="1" dirty="0" smtClean="0">
              <a:solidFill>
                <a:srgbClr val="613715"/>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979712" y="2636912"/>
            <a:ext cx="640871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rgbClr val="613715"/>
                </a:solidFill>
                <a:latin typeface="Times New Roman" panose="02020603050405020304" pitchFamily="18" charset="0"/>
                <a:cs typeface="Times New Roman" panose="02020603050405020304" pitchFamily="18" charset="0"/>
              </a:rPr>
              <a:t>3. Прибавьте ещё  125.</a:t>
            </a:r>
            <a:endParaRPr lang="ru-RU" sz="2400" b="1" dirty="0" smtClean="0">
              <a:solidFill>
                <a:srgbClr val="613715"/>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979712" y="3212976"/>
            <a:ext cx="640871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rgbClr val="613715"/>
                </a:solidFill>
                <a:latin typeface="Times New Roman" panose="02020603050405020304" pitchFamily="18" charset="0"/>
                <a:cs typeface="Times New Roman" panose="02020603050405020304" pitchFamily="18" charset="0"/>
              </a:rPr>
              <a:t>4. Засим вычтите 37.</a:t>
            </a:r>
            <a:endParaRPr lang="ru-RU" sz="2400" b="1" dirty="0" smtClean="0">
              <a:solidFill>
                <a:srgbClr val="613715"/>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979712" y="3789040"/>
            <a:ext cx="640871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rgbClr val="613715"/>
                </a:solidFill>
                <a:latin typeface="Times New Roman" panose="02020603050405020304" pitchFamily="18" charset="0"/>
                <a:cs typeface="Times New Roman" panose="02020603050405020304" pitchFamily="18" charset="0"/>
              </a:rPr>
              <a:t>5. Ещё вычтите то число, которое задумали.</a:t>
            </a:r>
            <a:r>
              <a:rPr lang="ru-RU" sz="2400" dirty="0" smtClean="0"/>
              <a:t>.</a:t>
            </a:r>
            <a:endParaRPr lang="ru-RU" sz="2400" dirty="0" smtClean="0"/>
          </a:p>
        </p:txBody>
      </p:sp>
      <p:sp>
        <p:nvSpPr>
          <p:cNvPr id="12" name="Прямоугольник 11"/>
          <p:cNvSpPr/>
          <p:nvPr/>
        </p:nvSpPr>
        <p:spPr>
          <a:xfrm>
            <a:off x="1979712" y="4365104"/>
            <a:ext cx="640871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rgbClr val="613715"/>
                </a:solidFill>
                <a:latin typeface="Times New Roman" panose="02020603050405020304" pitchFamily="18" charset="0"/>
                <a:cs typeface="Times New Roman" panose="02020603050405020304" pitchFamily="18" charset="0"/>
              </a:rPr>
              <a:t>6. Теперь остаток умножьте на 5</a:t>
            </a:r>
            <a:r>
              <a:rPr lang="ru-RU" sz="2400" dirty="0" smtClean="0"/>
              <a:t>.</a:t>
            </a:r>
            <a:endParaRPr lang="ru-RU" sz="2400" dirty="0" smtClean="0"/>
          </a:p>
        </p:txBody>
      </p:sp>
      <p:sp>
        <p:nvSpPr>
          <p:cNvPr id="13" name="Прямоугольник 12"/>
          <p:cNvSpPr/>
          <p:nvPr/>
        </p:nvSpPr>
        <p:spPr>
          <a:xfrm>
            <a:off x="1979712" y="4941168"/>
            <a:ext cx="640871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rgbClr val="613715"/>
                </a:solidFill>
                <a:latin typeface="Times New Roman" panose="02020603050405020304" pitchFamily="18" charset="0"/>
                <a:cs typeface="Times New Roman" panose="02020603050405020304" pitchFamily="18" charset="0"/>
              </a:rPr>
              <a:t>7. Засим полученное число разделите на 2.</a:t>
            </a:r>
            <a:endParaRPr lang="ru-RU" sz="2400" b="1" dirty="0" smtClean="0">
              <a:solidFill>
                <a:srgbClr val="613715"/>
              </a:solidFill>
              <a:latin typeface="Times New Roman" panose="02020603050405020304" pitchFamily="18" charset="0"/>
              <a:cs typeface="Times New Roman" panose="02020603050405020304" pitchFamily="18" charset="0"/>
            </a:endParaRPr>
          </a:p>
        </p:txBody>
      </p:sp>
      <p:pic>
        <p:nvPicPr>
          <p:cNvPr id="140290" name="Picture 2" descr="http://makebeautiful.me/lg/kaz_bank/wach.gif"/>
          <p:cNvPicPr>
            <a:picLocks noChangeAspect="1" noChangeArrowheads="1" noCrop="1"/>
          </p:cNvPicPr>
          <p:nvPr/>
        </p:nvPicPr>
        <p:blipFill>
          <a:blip r:embed="rId2" cstate="email">
            <a:clrChange>
              <a:clrFrom>
                <a:srgbClr val="FFFFFF"/>
              </a:clrFrom>
              <a:clrTo>
                <a:srgbClr val="FFFFFF">
                  <a:alpha val="0"/>
                </a:srgbClr>
              </a:clrTo>
            </a:clrChange>
          </a:blip>
          <a:srcRect/>
          <a:stretch>
            <a:fillRect/>
          </a:stretch>
        </p:blipFill>
        <p:spPr bwMode="auto">
          <a:xfrm>
            <a:off x="0" y="3068960"/>
            <a:ext cx="2065412" cy="2065412"/>
          </a:xfrm>
          <a:prstGeom prst="rect">
            <a:avLst/>
          </a:prstGeom>
          <a:noFill/>
        </p:spPr>
      </p:pic>
      <p:sp>
        <p:nvSpPr>
          <p:cNvPr id="15" name="Прямоугольник 14"/>
          <p:cNvSpPr/>
          <p:nvPr/>
        </p:nvSpPr>
        <p:spPr>
          <a:xfrm>
            <a:off x="5148064" y="5589240"/>
            <a:ext cx="2232248" cy="720080"/>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latin typeface="Times New Roman" panose="02020603050405020304" pitchFamily="18" charset="0"/>
                <a:cs typeface="Times New Roman" panose="02020603050405020304" pitchFamily="18" charset="0"/>
              </a:rPr>
              <a:t>282,5</a:t>
            </a:r>
            <a:endParaRPr lang="ru-RU" sz="5400" b="1" dirty="0">
              <a:latin typeface="Times New Roman" panose="02020603050405020304" pitchFamily="18" charset="0"/>
              <a:cs typeface="Times New Roman" panose="02020603050405020304" pitchFamily="18" charset="0"/>
            </a:endParaRPr>
          </a:p>
        </p:txBody>
      </p:sp>
      <p:sp>
        <p:nvSpPr>
          <p:cNvPr id="16" name="Управляющая кнопка: далее 15">
            <a:hlinkClick r:id="rId3"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7" presetClass="entr" presetSubtype="4" fill="hold" grpId="0" nodeType="afterEffect">
                                  <p:stCondLst>
                                    <p:cond delay="30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7" presetClass="entr" presetSubtype="4" fill="hold" grpId="0" nodeType="afterEffect">
                                  <p:stCondLst>
                                    <p:cond delay="30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7500"/>
                            </p:stCondLst>
                            <p:childTnLst>
                              <p:par>
                                <p:cTn id="20" presetID="7" presetClass="entr" presetSubtype="4" fill="hold" grpId="0" nodeType="afterEffect">
                                  <p:stCondLst>
                                    <p:cond delay="30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11000"/>
                            </p:stCondLst>
                            <p:childTnLst>
                              <p:par>
                                <p:cTn id="25" presetID="7" presetClass="entr" presetSubtype="4" fill="hold" grpId="0" nodeType="afterEffect">
                                  <p:stCondLst>
                                    <p:cond delay="30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14500"/>
                            </p:stCondLst>
                            <p:childTnLst>
                              <p:par>
                                <p:cTn id="30" presetID="7" presetClass="entr" presetSubtype="4" fill="hold" grpId="0" nodeType="afterEffect">
                                  <p:stCondLst>
                                    <p:cond delay="30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18000"/>
                            </p:stCondLst>
                            <p:childTnLst>
                              <p:par>
                                <p:cTn id="35" presetID="7" presetClass="entr" presetSubtype="4" fill="hold" grpId="0" nodeType="afterEffect">
                                  <p:stCondLst>
                                    <p:cond delay="300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Группа 65"/>
          <p:cNvGrpSpPr/>
          <p:nvPr/>
        </p:nvGrpSpPr>
        <p:grpSpPr>
          <a:xfrm>
            <a:off x="4644008" y="1340768"/>
            <a:ext cx="1584175" cy="2589282"/>
            <a:chOff x="5580112" y="692696"/>
            <a:chExt cx="1584175" cy="2589282"/>
          </a:xfrm>
        </p:grpSpPr>
        <p:pic>
          <p:nvPicPr>
            <p:cNvPr id="65" name="Picture 2" descr="http://www.uchmet.ru/upload/blog/5c0/ppdercavbewbrq.jpg"/>
            <p:cNvPicPr>
              <a:picLocks noChangeAspect="1" noChangeArrowheads="1"/>
            </p:cNvPicPr>
            <p:nvPr/>
          </p:nvPicPr>
          <p:blipFill>
            <a:blip r:embed="rId1" cstate="email"/>
            <a:srcRect/>
            <a:stretch>
              <a:fillRect/>
            </a:stretch>
          </p:blipFill>
          <p:spPr bwMode="auto">
            <a:xfrm>
              <a:off x="5724128" y="1556792"/>
              <a:ext cx="1264815" cy="1512168"/>
            </a:xfrm>
            <a:prstGeom prst="rect">
              <a:avLst/>
            </a:prstGeom>
            <a:noFill/>
          </p:spPr>
        </p:pic>
        <p:grpSp>
          <p:nvGrpSpPr>
            <p:cNvPr id="59" name="Группа 58"/>
            <p:cNvGrpSpPr/>
            <p:nvPr/>
          </p:nvGrpSpPr>
          <p:grpSpPr>
            <a:xfrm>
              <a:off x="5580112" y="692696"/>
              <a:ext cx="1584175" cy="2589282"/>
              <a:chOff x="4355976" y="3064427"/>
              <a:chExt cx="1584175" cy="2589282"/>
            </a:xfrm>
          </p:grpSpPr>
          <p:cxnSp>
            <p:nvCxnSpPr>
              <p:cNvPr id="60" name="Прямая соединительная линия 59"/>
              <p:cNvCxnSpPr/>
              <p:nvPr/>
            </p:nvCxnSpPr>
            <p:spPr>
              <a:xfrm flipV="1">
                <a:off x="4427984" y="3212976"/>
                <a:ext cx="648072" cy="648072"/>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61" name="Picture 8" descr="http://www.cartoonclipartfree.com/Cliparts_Free/Werkzeuge_Free/Cartoon-Clipart-Free-09.gif"/>
              <p:cNvPicPr>
                <a:picLocks noChangeAspect="1" noChangeArrowheads="1"/>
              </p:cNvPicPr>
              <p:nvPr/>
            </p:nvPicPr>
            <p:blipFill>
              <a:blip r:embed="rId2" cstate="email">
                <a:clrChange>
                  <a:clrFrom>
                    <a:srgbClr val="FFFFFF"/>
                  </a:clrFrom>
                  <a:clrTo>
                    <a:srgbClr val="FFFFFF">
                      <a:alpha val="0"/>
                    </a:srgbClr>
                  </a:clrTo>
                </a:clrChange>
              </a:blip>
              <a:srcRect l="8727" r="7986" b="13509"/>
              <a:stretch>
                <a:fillRect/>
              </a:stretch>
            </p:blipFill>
            <p:spPr bwMode="auto">
              <a:xfrm rot="13138506">
                <a:off x="4861053" y="3064427"/>
                <a:ext cx="339202" cy="352248"/>
              </a:xfrm>
              <a:prstGeom prst="rect">
                <a:avLst/>
              </a:prstGeom>
              <a:noFill/>
            </p:spPr>
          </p:pic>
          <p:cxnSp>
            <p:nvCxnSpPr>
              <p:cNvPr id="62" name="Прямая соединительная линия 61"/>
              <p:cNvCxnSpPr/>
              <p:nvPr/>
            </p:nvCxnSpPr>
            <p:spPr>
              <a:xfrm flipH="1" flipV="1">
                <a:off x="5076056" y="3212976"/>
                <a:ext cx="720080" cy="648072"/>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63" name="Picture 2" descr="http://dvpub.dp.ua/content_ua/content/history_files/2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4355976" y="3645024"/>
                <a:ext cx="1584175" cy="2008685"/>
              </a:xfrm>
              <a:prstGeom prst="rect">
                <a:avLst/>
              </a:prstGeom>
              <a:noFill/>
            </p:spPr>
          </p:pic>
        </p:grpSp>
      </p:grpSp>
      <p:grpSp>
        <p:nvGrpSpPr>
          <p:cNvPr id="76" name="Группа 75"/>
          <p:cNvGrpSpPr/>
          <p:nvPr/>
        </p:nvGrpSpPr>
        <p:grpSpPr>
          <a:xfrm>
            <a:off x="5868144" y="2420888"/>
            <a:ext cx="2304256" cy="2175962"/>
            <a:chOff x="8388424" y="2492896"/>
            <a:chExt cx="2304256" cy="2175962"/>
          </a:xfrm>
        </p:grpSpPr>
        <p:pic>
          <p:nvPicPr>
            <p:cNvPr id="75" name="Picture 4" descr="http://blog.yovisto.com/wp-content/uploads/2015/01/Euklid.jpg"/>
            <p:cNvPicPr>
              <a:picLocks noChangeAspect="1" noChangeArrowheads="1"/>
            </p:cNvPicPr>
            <p:nvPr/>
          </p:nvPicPr>
          <p:blipFill>
            <a:blip r:embed="rId4" cstate="email"/>
            <a:srcRect/>
            <a:stretch>
              <a:fillRect/>
            </a:stretch>
          </p:blipFill>
          <p:spPr bwMode="auto">
            <a:xfrm>
              <a:off x="8748464" y="3429000"/>
              <a:ext cx="1728192" cy="1094522"/>
            </a:xfrm>
            <a:prstGeom prst="rect">
              <a:avLst/>
            </a:prstGeom>
            <a:noFill/>
          </p:spPr>
        </p:pic>
        <p:grpSp>
          <p:nvGrpSpPr>
            <p:cNvPr id="85" name="Группа 84"/>
            <p:cNvGrpSpPr/>
            <p:nvPr/>
          </p:nvGrpSpPr>
          <p:grpSpPr>
            <a:xfrm>
              <a:off x="8388424" y="2492896"/>
              <a:ext cx="2304256" cy="2175962"/>
              <a:chOff x="1259632" y="1552258"/>
              <a:chExt cx="2304256" cy="2175962"/>
            </a:xfrm>
          </p:grpSpPr>
          <p:cxnSp>
            <p:nvCxnSpPr>
              <p:cNvPr id="86" name="Прямая соединительная линия 85"/>
              <p:cNvCxnSpPr/>
              <p:nvPr/>
            </p:nvCxnSpPr>
            <p:spPr>
              <a:xfrm flipV="1">
                <a:off x="1475656" y="1700808"/>
                <a:ext cx="936104" cy="936104"/>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87" name="Picture 8" descr="http://www.cartoonclipartfree.com/Cliparts_Free/Werkzeuge_Free/Cartoon-Clipart-Free-09.gif"/>
              <p:cNvPicPr>
                <a:picLocks noChangeAspect="1" noChangeArrowheads="1"/>
              </p:cNvPicPr>
              <p:nvPr/>
            </p:nvPicPr>
            <p:blipFill>
              <a:blip r:embed="rId2" cstate="email">
                <a:clrChange>
                  <a:clrFrom>
                    <a:srgbClr val="FFFFFF"/>
                  </a:clrFrom>
                  <a:clrTo>
                    <a:srgbClr val="FFFFFF">
                      <a:alpha val="0"/>
                    </a:srgbClr>
                  </a:clrTo>
                </a:clrChange>
              </a:blip>
              <a:srcRect l="8727" r="7986" b="13509"/>
              <a:stretch>
                <a:fillRect/>
              </a:stretch>
            </p:blipFill>
            <p:spPr bwMode="auto">
              <a:xfrm rot="13138506">
                <a:off x="2196757" y="1552258"/>
                <a:ext cx="339202" cy="352248"/>
              </a:xfrm>
              <a:prstGeom prst="rect">
                <a:avLst/>
              </a:prstGeom>
              <a:noFill/>
            </p:spPr>
          </p:pic>
          <p:cxnSp>
            <p:nvCxnSpPr>
              <p:cNvPr id="88" name="Прямая соединительная линия 87"/>
              <p:cNvCxnSpPr/>
              <p:nvPr/>
            </p:nvCxnSpPr>
            <p:spPr>
              <a:xfrm flipH="1" flipV="1">
                <a:off x="2411760" y="1700808"/>
                <a:ext cx="864096" cy="792088"/>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89" name="Picture 6" descr="https://avatanplus.com/files/resources/original/56d1c041c41841532357010b.png"/>
              <p:cNvPicPr>
                <a:picLocks noChangeAspect="1" noChangeArrowheads="1"/>
              </p:cNvPicPr>
              <p:nvPr/>
            </p:nvPicPr>
            <p:blipFill>
              <a:blip r:embed="rId5" cstate="email"/>
              <a:srcRect/>
              <a:stretch>
                <a:fillRect/>
              </a:stretch>
            </p:blipFill>
            <p:spPr bwMode="auto">
              <a:xfrm>
                <a:off x="1259632" y="2348880"/>
                <a:ext cx="2304256" cy="1379340"/>
              </a:xfrm>
              <a:prstGeom prst="rect">
                <a:avLst/>
              </a:prstGeom>
              <a:noFill/>
            </p:spPr>
          </p:pic>
        </p:grpSp>
      </p:grpSp>
      <p:grpSp>
        <p:nvGrpSpPr>
          <p:cNvPr id="27" name="Группа 26"/>
          <p:cNvGrpSpPr/>
          <p:nvPr/>
        </p:nvGrpSpPr>
        <p:grpSpPr>
          <a:xfrm>
            <a:off x="539552" y="1700808"/>
            <a:ext cx="1748194" cy="864096"/>
            <a:chOff x="3779912" y="1700808"/>
            <a:chExt cx="1676186" cy="792088"/>
          </a:xfrm>
        </p:grpSpPr>
        <p:sp>
          <p:nvSpPr>
            <p:cNvPr id="26" name="Прямоугольник 25"/>
            <p:cNvSpPr/>
            <p:nvPr/>
          </p:nvSpPr>
          <p:spPr>
            <a:xfrm>
              <a:off x="3779912" y="1700808"/>
              <a:ext cx="1656184" cy="792088"/>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Picture 2" descr="http://cl.rushkolnik.ru/tw_files2/urls_81/2305/d-2304632/img6.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3779912" y="1700808"/>
              <a:ext cx="1676186" cy="783671"/>
            </a:xfrm>
            <a:prstGeom prst="rect">
              <a:avLst/>
            </a:prstGeom>
            <a:noFill/>
          </p:spPr>
        </p:pic>
      </p:grpSp>
      <p:grpSp>
        <p:nvGrpSpPr>
          <p:cNvPr id="17" name="Группа 16"/>
          <p:cNvGrpSpPr/>
          <p:nvPr/>
        </p:nvGrpSpPr>
        <p:grpSpPr>
          <a:xfrm>
            <a:off x="251520" y="620688"/>
            <a:ext cx="2304256" cy="2175962"/>
            <a:chOff x="1259632" y="1552258"/>
            <a:chExt cx="2304256" cy="2175962"/>
          </a:xfrm>
        </p:grpSpPr>
        <p:cxnSp>
          <p:nvCxnSpPr>
            <p:cNvPr id="11" name="Прямая соединительная линия 10"/>
            <p:cNvCxnSpPr/>
            <p:nvPr/>
          </p:nvCxnSpPr>
          <p:spPr>
            <a:xfrm flipV="1">
              <a:off x="1475656" y="1700808"/>
              <a:ext cx="936104" cy="936104"/>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12296" name="Picture 8" descr="http://www.cartoonclipartfree.com/Cliparts_Free/Werkzeuge_Free/Cartoon-Clipart-Free-09.gif"/>
            <p:cNvPicPr>
              <a:picLocks noChangeAspect="1" noChangeArrowheads="1"/>
            </p:cNvPicPr>
            <p:nvPr/>
          </p:nvPicPr>
          <p:blipFill>
            <a:blip r:embed="rId2" cstate="email">
              <a:clrChange>
                <a:clrFrom>
                  <a:srgbClr val="FFFFFF"/>
                </a:clrFrom>
                <a:clrTo>
                  <a:srgbClr val="FFFFFF">
                    <a:alpha val="0"/>
                  </a:srgbClr>
                </a:clrTo>
              </a:clrChange>
            </a:blip>
            <a:srcRect l="8727" r="7986" b="13509"/>
            <a:stretch>
              <a:fillRect/>
            </a:stretch>
          </p:blipFill>
          <p:spPr bwMode="auto">
            <a:xfrm rot="13138506">
              <a:off x="2196757" y="1552258"/>
              <a:ext cx="339202" cy="352248"/>
            </a:xfrm>
            <a:prstGeom prst="rect">
              <a:avLst/>
            </a:prstGeom>
            <a:noFill/>
          </p:spPr>
        </p:pic>
        <p:cxnSp>
          <p:nvCxnSpPr>
            <p:cNvPr id="13" name="Прямая соединительная линия 12"/>
            <p:cNvCxnSpPr/>
            <p:nvPr/>
          </p:nvCxnSpPr>
          <p:spPr>
            <a:xfrm flipH="1" flipV="1">
              <a:off x="2411760" y="1700808"/>
              <a:ext cx="864096" cy="792088"/>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12294" name="Picture 6" descr="https://avatanplus.com/files/resources/original/56d1c041c41841532357010b.png"/>
            <p:cNvPicPr>
              <a:picLocks noChangeAspect="1" noChangeArrowheads="1"/>
            </p:cNvPicPr>
            <p:nvPr/>
          </p:nvPicPr>
          <p:blipFill>
            <a:blip r:embed="rId5" cstate="email"/>
            <a:srcRect/>
            <a:stretch>
              <a:fillRect/>
            </a:stretch>
          </p:blipFill>
          <p:spPr bwMode="auto">
            <a:xfrm>
              <a:off x="1259632" y="2348880"/>
              <a:ext cx="2304256" cy="1379340"/>
            </a:xfrm>
            <a:prstGeom prst="rect">
              <a:avLst/>
            </a:prstGeom>
            <a:noFill/>
          </p:spPr>
        </p:pic>
      </p:grpSp>
      <p:sp>
        <p:nvSpPr>
          <p:cNvPr id="3" name="Управляющая кнопка: настраиваемая 2">
            <a:hlinkClick r:id="rId7" action="ppaction://hlinksldjump" highlightClick="1"/>
          </p:cNvPr>
          <p:cNvSpPr/>
          <p:nvPr/>
        </p:nvSpPr>
        <p:spPr>
          <a:xfrm>
            <a:off x="1691680" y="548680"/>
            <a:ext cx="5760640" cy="648072"/>
          </a:xfrm>
          <a:prstGeom prst="actionButtonBlank">
            <a:avLst/>
          </a:prstGeom>
          <a:solidFill>
            <a:srgbClr val="FFE7A3"/>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accent5">
                    <a:lumMod val="50000"/>
                  </a:schemeClr>
                </a:solidFill>
                <a:latin typeface="Times New Roman" panose="02020603050405020304" pitchFamily="18" charset="0"/>
                <a:cs typeface="Times New Roman" panose="02020603050405020304" pitchFamily="18" charset="0"/>
              </a:rPr>
              <a:t>Калейдоскоп событий</a:t>
            </a:r>
            <a:endParaRPr lang="ru-RU" sz="32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 name="Прямоугольник 8">
            <a:hlinkClick r:id="rId8" action="ppaction://hlinksldjump"/>
          </p:cNvPr>
          <p:cNvSpPr/>
          <p:nvPr/>
        </p:nvSpPr>
        <p:spPr>
          <a:xfrm>
            <a:off x="539552" y="1700808"/>
            <a:ext cx="1728192" cy="792088"/>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Times New Roman" panose="02020603050405020304" pitchFamily="18" charset="0"/>
                <a:cs typeface="Times New Roman" panose="02020603050405020304" pitchFamily="18" charset="0"/>
              </a:rPr>
              <a:t>I</a:t>
            </a:r>
            <a:endParaRPr lang="ru-RU" sz="5400" b="1" dirty="0">
              <a:latin typeface="Times New Roman" panose="02020603050405020304" pitchFamily="18" charset="0"/>
              <a:cs typeface="Times New Roman" panose="02020603050405020304" pitchFamily="18" charset="0"/>
            </a:endParaRPr>
          </a:p>
        </p:txBody>
      </p:sp>
      <p:grpSp>
        <p:nvGrpSpPr>
          <p:cNvPr id="29" name="Группа 28"/>
          <p:cNvGrpSpPr/>
          <p:nvPr/>
        </p:nvGrpSpPr>
        <p:grpSpPr>
          <a:xfrm>
            <a:off x="971600" y="2636912"/>
            <a:ext cx="2304256" cy="2175962"/>
            <a:chOff x="6300192" y="908720"/>
            <a:chExt cx="2304256" cy="2175962"/>
          </a:xfrm>
        </p:grpSpPr>
        <p:pic>
          <p:nvPicPr>
            <p:cNvPr id="28" name="Picture 2" descr="http://livetheme.ru/uploads/posts/2012-07/1342500078_1.jpg"/>
            <p:cNvPicPr>
              <a:picLocks noChangeAspect="1" noChangeArrowheads="1"/>
            </p:cNvPicPr>
            <p:nvPr/>
          </p:nvPicPr>
          <p:blipFill>
            <a:blip r:embed="rId9" cstate="email"/>
            <a:srcRect/>
            <a:stretch>
              <a:fillRect/>
            </a:stretch>
          </p:blipFill>
          <p:spPr bwMode="auto">
            <a:xfrm>
              <a:off x="6516216" y="1916832"/>
              <a:ext cx="1944216" cy="917725"/>
            </a:xfrm>
            <a:prstGeom prst="rect">
              <a:avLst/>
            </a:prstGeom>
            <a:noFill/>
          </p:spPr>
        </p:pic>
        <p:grpSp>
          <p:nvGrpSpPr>
            <p:cNvPr id="19" name="Группа 18"/>
            <p:cNvGrpSpPr/>
            <p:nvPr/>
          </p:nvGrpSpPr>
          <p:grpSpPr>
            <a:xfrm>
              <a:off x="6300192" y="908720"/>
              <a:ext cx="2304256" cy="2175962"/>
              <a:chOff x="1259632" y="1552258"/>
              <a:chExt cx="2304256" cy="2175962"/>
            </a:xfrm>
          </p:grpSpPr>
          <p:cxnSp>
            <p:nvCxnSpPr>
              <p:cNvPr id="20" name="Прямая соединительная линия 19"/>
              <p:cNvCxnSpPr/>
              <p:nvPr/>
            </p:nvCxnSpPr>
            <p:spPr>
              <a:xfrm flipV="1">
                <a:off x="1475656" y="1700808"/>
                <a:ext cx="936104" cy="936104"/>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21" name="Picture 8" descr="http://www.cartoonclipartfree.com/Cliparts_Free/Werkzeuge_Free/Cartoon-Clipart-Free-09.gif"/>
              <p:cNvPicPr>
                <a:picLocks noChangeAspect="1" noChangeArrowheads="1"/>
              </p:cNvPicPr>
              <p:nvPr/>
            </p:nvPicPr>
            <p:blipFill>
              <a:blip r:embed="rId2" cstate="email">
                <a:clrChange>
                  <a:clrFrom>
                    <a:srgbClr val="FFFFFF"/>
                  </a:clrFrom>
                  <a:clrTo>
                    <a:srgbClr val="FFFFFF">
                      <a:alpha val="0"/>
                    </a:srgbClr>
                  </a:clrTo>
                </a:clrChange>
              </a:blip>
              <a:srcRect l="8727" r="7986" b="13509"/>
              <a:stretch>
                <a:fillRect/>
              </a:stretch>
            </p:blipFill>
            <p:spPr bwMode="auto">
              <a:xfrm rot="13138506">
                <a:off x="2196757" y="1552258"/>
                <a:ext cx="339202" cy="352248"/>
              </a:xfrm>
              <a:prstGeom prst="rect">
                <a:avLst/>
              </a:prstGeom>
              <a:noFill/>
            </p:spPr>
          </p:pic>
          <p:cxnSp>
            <p:nvCxnSpPr>
              <p:cNvPr id="22" name="Прямая соединительная линия 21"/>
              <p:cNvCxnSpPr/>
              <p:nvPr/>
            </p:nvCxnSpPr>
            <p:spPr>
              <a:xfrm flipH="1" flipV="1">
                <a:off x="2411760" y="1700808"/>
                <a:ext cx="864096" cy="792088"/>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23" name="Picture 6" descr="https://avatanplus.com/files/resources/original/56d1c041c41841532357010b.png"/>
              <p:cNvPicPr>
                <a:picLocks noChangeAspect="1" noChangeArrowheads="1"/>
              </p:cNvPicPr>
              <p:nvPr/>
            </p:nvPicPr>
            <p:blipFill>
              <a:blip r:embed="rId5" cstate="email"/>
              <a:srcRect/>
              <a:stretch>
                <a:fillRect/>
              </a:stretch>
            </p:blipFill>
            <p:spPr bwMode="auto">
              <a:xfrm>
                <a:off x="1259632" y="2348880"/>
                <a:ext cx="2304256" cy="1379340"/>
              </a:xfrm>
              <a:prstGeom prst="rect">
                <a:avLst/>
              </a:prstGeom>
              <a:noFill/>
            </p:spPr>
          </p:pic>
        </p:grpSp>
      </p:grpSp>
      <p:sp>
        <p:nvSpPr>
          <p:cNvPr id="18" name="Прямоугольник 17">
            <a:hlinkClick r:id="rId10" action="ppaction://hlinksldjump"/>
          </p:cNvPr>
          <p:cNvSpPr/>
          <p:nvPr/>
        </p:nvSpPr>
        <p:spPr>
          <a:xfrm>
            <a:off x="1259632" y="3717032"/>
            <a:ext cx="1728192" cy="792088"/>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Times New Roman" panose="02020603050405020304" pitchFamily="18" charset="0"/>
                <a:cs typeface="Times New Roman" panose="02020603050405020304" pitchFamily="18" charset="0"/>
              </a:rPr>
              <a:t>II</a:t>
            </a:r>
            <a:endParaRPr lang="ru-RU" sz="5400" b="1" dirty="0">
              <a:latin typeface="Times New Roman" panose="02020603050405020304" pitchFamily="18" charset="0"/>
              <a:cs typeface="Times New Roman" panose="02020603050405020304" pitchFamily="18" charset="0"/>
            </a:endParaRPr>
          </a:p>
        </p:txBody>
      </p:sp>
      <p:grpSp>
        <p:nvGrpSpPr>
          <p:cNvPr id="50" name="Группа 49"/>
          <p:cNvGrpSpPr/>
          <p:nvPr/>
        </p:nvGrpSpPr>
        <p:grpSpPr>
          <a:xfrm>
            <a:off x="2843808" y="1196752"/>
            <a:ext cx="1584175" cy="2589282"/>
            <a:chOff x="5076056" y="1340768"/>
            <a:chExt cx="1584175" cy="2589282"/>
          </a:xfrm>
        </p:grpSpPr>
        <p:pic>
          <p:nvPicPr>
            <p:cNvPr id="12298" name="Picture 10" descr="http://greekaphrodite.weebly.com/uploads/1/6/9/1/16911922/7420185.jpg"/>
            <p:cNvPicPr>
              <a:picLocks noChangeAspect="1" noChangeArrowheads="1"/>
            </p:cNvPicPr>
            <p:nvPr/>
          </p:nvPicPr>
          <p:blipFill>
            <a:blip r:embed="rId11" cstate="email"/>
            <a:srcRect/>
            <a:stretch>
              <a:fillRect/>
            </a:stretch>
          </p:blipFill>
          <p:spPr bwMode="auto">
            <a:xfrm>
              <a:off x="5292081" y="2204864"/>
              <a:ext cx="1127768" cy="1522487"/>
            </a:xfrm>
            <a:prstGeom prst="rect">
              <a:avLst/>
            </a:prstGeom>
            <a:noFill/>
          </p:spPr>
        </p:pic>
        <p:grpSp>
          <p:nvGrpSpPr>
            <p:cNvPr id="41" name="Группа 40"/>
            <p:cNvGrpSpPr/>
            <p:nvPr/>
          </p:nvGrpSpPr>
          <p:grpSpPr>
            <a:xfrm>
              <a:off x="5076056" y="1340768"/>
              <a:ext cx="1584175" cy="2589282"/>
              <a:chOff x="4355976" y="3064427"/>
              <a:chExt cx="1584175" cy="2589282"/>
            </a:xfrm>
          </p:grpSpPr>
          <p:cxnSp>
            <p:nvCxnSpPr>
              <p:cNvPr id="31" name="Прямая соединительная линия 30"/>
              <p:cNvCxnSpPr/>
              <p:nvPr/>
            </p:nvCxnSpPr>
            <p:spPr>
              <a:xfrm flipV="1">
                <a:off x="4427984" y="3212976"/>
                <a:ext cx="648072" cy="648072"/>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32" name="Picture 8" descr="http://www.cartoonclipartfree.com/Cliparts_Free/Werkzeuge_Free/Cartoon-Clipart-Free-09.gif"/>
              <p:cNvPicPr>
                <a:picLocks noChangeAspect="1" noChangeArrowheads="1"/>
              </p:cNvPicPr>
              <p:nvPr/>
            </p:nvPicPr>
            <p:blipFill>
              <a:blip r:embed="rId2" cstate="email">
                <a:clrChange>
                  <a:clrFrom>
                    <a:srgbClr val="FFFFFF"/>
                  </a:clrFrom>
                  <a:clrTo>
                    <a:srgbClr val="FFFFFF">
                      <a:alpha val="0"/>
                    </a:srgbClr>
                  </a:clrTo>
                </a:clrChange>
              </a:blip>
              <a:srcRect l="8727" r="7986" b="13509"/>
              <a:stretch>
                <a:fillRect/>
              </a:stretch>
            </p:blipFill>
            <p:spPr bwMode="auto">
              <a:xfrm rot="13138506">
                <a:off x="4861053" y="3064427"/>
                <a:ext cx="339202" cy="352248"/>
              </a:xfrm>
              <a:prstGeom prst="rect">
                <a:avLst/>
              </a:prstGeom>
              <a:noFill/>
            </p:spPr>
          </p:pic>
          <p:cxnSp>
            <p:nvCxnSpPr>
              <p:cNvPr id="30" name="Прямая соединительная линия 29"/>
              <p:cNvCxnSpPr/>
              <p:nvPr/>
            </p:nvCxnSpPr>
            <p:spPr>
              <a:xfrm flipH="1" flipV="1">
                <a:off x="5076056" y="3212976"/>
                <a:ext cx="720080" cy="648072"/>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12290" name="Picture 2" descr="http://dvpub.dp.ua/content_ua/content/history_files/2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4355976" y="3645024"/>
                <a:ext cx="1584175" cy="2008685"/>
              </a:xfrm>
              <a:prstGeom prst="rect">
                <a:avLst/>
              </a:prstGeom>
              <a:noFill/>
            </p:spPr>
          </p:pic>
        </p:grpSp>
      </p:grpSp>
      <p:grpSp>
        <p:nvGrpSpPr>
          <p:cNvPr id="58" name="Группа 57"/>
          <p:cNvGrpSpPr/>
          <p:nvPr/>
        </p:nvGrpSpPr>
        <p:grpSpPr>
          <a:xfrm>
            <a:off x="2555776" y="4005064"/>
            <a:ext cx="1584175" cy="2589282"/>
            <a:chOff x="7020272" y="1340768"/>
            <a:chExt cx="1584175" cy="2589282"/>
          </a:xfrm>
        </p:grpSpPr>
        <p:pic>
          <p:nvPicPr>
            <p:cNvPr id="52" name="Picture 2" descr="http://f.internetara.com/onbellek/12/12/05/iuuq_NV_00ljetqbtu_SL_dpn0jnbhft0qmbup3_SL_kqh.jpg"/>
            <p:cNvPicPr>
              <a:picLocks noChangeAspect="1" noChangeArrowheads="1"/>
            </p:cNvPicPr>
            <p:nvPr/>
          </p:nvPicPr>
          <p:blipFill>
            <a:blip r:embed="rId12" cstate="email"/>
            <a:srcRect/>
            <a:stretch>
              <a:fillRect/>
            </a:stretch>
          </p:blipFill>
          <p:spPr bwMode="auto">
            <a:xfrm>
              <a:off x="7236296" y="2132857"/>
              <a:ext cx="1152128" cy="1706856"/>
            </a:xfrm>
            <a:prstGeom prst="rect">
              <a:avLst/>
            </a:prstGeom>
            <a:noFill/>
          </p:spPr>
        </p:pic>
        <p:grpSp>
          <p:nvGrpSpPr>
            <p:cNvPr id="45" name="Группа 44"/>
            <p:cNvGrpSpPr/>
            <p:nvPr/>
          </p:nvGrpSpPr>
          <p:grpSpPr>
            <a:xfrm>
              <a:off x="7020272" y="1340768"/>
              <a:ext cx="1584175" cy="2589282"/>
              <a:chOff x="4355976" y="3064427"/>
              <a:chExt cx="1584175" cy="2589282"/>
            </a:xfrm>
          </p:grpSpPr>
          <p:cxnSp>
            <p:nvCxnSpPr>
              <p:cNvPr id="46" name="Прямая соединительная линия 45"/>
              <p:cNvCxnSpPr/>
              <p:nvPr/>
            </p:nvCxnSpPr>
            <p:spPr>
              <a:xfrm flipV="1">
                <a:off x="4427984" y="3212976"/>
                <a:ext cx="648072" cy="648072"/>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47" name="Picture 8" descr="http://www.cartoonclipartfree.com/Cliparts_Free/Werkzeuge_Free/Cartoon-Clipart-Free-09.gif"/>
              <p:cNvPicPr>
                <a:picLocks noChangeAspect="1" noChangeArrowheads="1"/>
              </p:cNvPicPr>
              <p:nvPr/>
            </p:nvPicPr>
            <p:blipFill>
              <a:blip r:embed="rId2" cstate="email">
                <a:clrChange>
                  <a:clrFrom>
                    <a:srgbClr val="FFFFFF"/>
                  </a:clrFrom>
                  <a:clrTo>
                    <a:srgbClr val="FFFFFF">
                      <a:alpha val="0"/>
                    </a:srgbClr>
                  </a:clrTo>
                </a:clrChange>
              </a:blip>
              <a:srcRect l="8727" r="7986" b="13509"/>
              <a:stretch>
                <a:fillRect/>
              </a:stretch>
            </p:blipFill>
            <p:spPr bwMode="auto">
              <a:xfrm rot="13138506">
                <a:off x="4861053" y="3064427"/>
                <a:ext cx="339202" cy="352248"/>
              </a:xfrm>
              <a:prstGeom prst="rect">
                <a:avLst/>
              </a:prstGeom>
              <a:noFill/>
            </p:spPr>
          </p:pic>
          <p:cxnSp>
            <p:nvCxnSpPr>
              <p:cNvPr id="48" name="Прямая соединительная линия 47"/>
              <p:cNvCxnSpPr/>
              <p:nvPr/>
            </p:nvCxnSpPr>
            <p:spPr>
              <a:xfrm flipH="1" flipV="1">
                <a:off x="5076056" y="3212976"/>
                <a:ext cx="720080" cy="648072"/>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49" name="Picture 2" descr="http://dvpub.dp.ua/content_ua/content/history_files/2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4355976" y="3645024"/>
                <a:ext cx="1584175" cy="2008685"/>
              </a:xfrm>
              <a:prstGeom prst="rect">
                <a:avLst/>
              </a:prstGeom>
              <a:noFill/>
            </p:spPr>
          </p:pic>
        </p:grpSp>
      </p:grpSp>
      <p:sp>
        <p:nvSpPr>
          <p:cNvPr id="24" name="Прямоугольник 23">
            <a:hlinkClick r:id="rId13" action="ppaction://hlinksldjump"/>
          </p:cNvPr>
          <p:cNvSpPr/>
          <p:nvPr/>
        </p:nvSpPr>
        <p:spPr>
          <a:xfrm>
            <a:off x="3131840" y="2060848"/>
            <a:ext cx="1008112" cy="1440160"/>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Times New Roman" panose="02020603050405020304" pitchFamily="18" charset="0"/>
                <a:cs typeface="Times New Roman" panose="02020603050405020304" pitchFamily="18" charset="0"/>
              </a:rPr>
              <a:t>III</a:t>
            </a:r>
            <a:endParaRPr lang="ru-RU" sz="5400" b="1" dirty="0">
              <a:latin typeface="Times New Roman" panose="02020603050405020304" pitchFamily="18" charset="0"/>
              <a:cs typeface="Times New Roman" panose="02020603050405020304" pitchFamily="18" charset="0"/>
            </a:endParaRPr>
          </a:p>
        </p:txBody>
      </p:sp>
      <p:sp>
        <p:nvSpPr>
          <p:cNvPr id="51" name="Прямоугольник 50">
            <a:hlinkClick r:id="rId14" action="ppaction://hlinksldjump"/>
          </p:cNvPr>
          <p:cNvSpPr/>
          <p:nvPr/>
        </p:nvSpPr>
        <p:spPr>
          <a:xfrm>
            <a:off x="4932040" y="2204864"/>
            <a:ext cx="1008112" cy="1440160"/>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Times New Roman" panose="02020603050405020304" pitchFamily="18" charset="0"/>
                <a:cs typeface="Times New Roman" panose="02020603050405020304" pitchFamily="18" charset="0"/>
              </a:rPr>
              <a:t>V</a:t>
            </a:r>
            <a:endParaRPr lang="ru-RU" sz="5400" b="1" dirty="0">
              <a:latin typeface="Times New Roman" panose="02020603050405020304" pitchFamily="18" charset="0"/>
              <a:cs typeface="Times New Roman" panose="02020603050405020304" pitchFamily="18" charset="0"/>
            </a:endParaRPr>
          </a:p>
        </p:txBody>
      </p:sp>
      <p:sp>
        <p:nvSpPr>
          <p:cNvPr id="42" name="Прямоугольник 41">
            <a:hlinkClick r:id="rId15" action="ppaction://hlinksldjump"/>
          </p:cNvPr>
          <p:cNvSpPr/>
          <p:nvPr/>
        </p:nvSpPr>
        <p:spPr>
          <a:xfrm>
            <a:off x="2843808" y="4869160"/>
            <a:ext cx="1008112" cy="1440160"/>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Times New Roman" panose="02020603050405020304" pitchFamily="18" charset="0"/>
                <a:cs typeface="Times New Roman" panose="02020603050405020304" pitchFamily="18" charset="0"/>
              </a:rPr>
              <a:t>IV</a:t>
            </a:r>
            <a:endParaRPr lang="ru-RU" sz="5400" b="1" dirty="0">
              <a:latin typeface="Times New Roman" panose="02020603050405020304" pitchFamily="18" charset="0"/>
              <a:cs typeface="Times New Roman" panose="02020603050405020304" pitchFamily="18" charset="0"/>
            </a:endParaRPr>
          </a:p>
        </p:txBody>
      </p:sp>
      <p:grpSp>
        <p:nvGrpSpPr>
          <p:cNvPr id="74" name="Группа 73"/>
          <p:cNvGrpSpPr/>
          <p:nvPr/>
        </p:nvGrpSpPr>
        <p:grpSpPr>
          <a:xfrm>
            <a:off x="7308304" y="476672"/>
            <a:ext cx="1584175" cy="2592288"/>
            <a:chOff x="7452320" y="620688"/>
            <a:chExt cx="1584175" cy="2592288"/>
          </a:xfrm>
        </p:grpSpPr>
        <p:pic>
          <p:nvPicPr>
            <p:cNvPr id="67" name="Picture 2" descr="http://www.clipartbest.com/cliparts/di6/o55/di6o554yT.jpeg"/>
            <p:cNvPicPr>
              <a:picLocks noChangeAspect="1" noChangeArrowheads="1"/>
            </p:cNvPicPr>
            <p:nvPr/>
          </p:nvPicPr>
          <p:blipFill>
            <a:blip r:embed="rId16" cstate="email"/>
            <a:srcRect/>
            <a:stretch>
              <a:fillRect/>
            </a:stretch>
          </p:blipFill>
          <p:spPr bwMode="auto">
            <a:xfrm>
              <a:off x="7668344" y="1340768"/>
              <a:ext cx="1289743" cy="1872208"/>
            </a:xfrm>
            <a:prstGeom prst="rect">
              <a:avLst/>
            </a:prstGeom>
            <a:noFill/>
          </p:spPr>
        </p:pic>
        <p:grpSp>
          <p:nvGrpSpPr>
            <p:cNvPr id="69" name="Группа 68"/>
            <p:cNvGrpSpPr/>
            <p:nvPr/>
          </p:nvGrpSpPr>
          <p:grpSpPr>
            <a:xfrm>
              <a:off x="7452320" y="620688"/>
              <a:ext cx="1584175" cy="2589282"/>
              <a:chOff x="4355976" y="3064427"/>
              <a:chExt cx="1584175" cy="2589282"/>
            </a:xfrm>
          </p:grpSpPr>
          <p:cxnSp>
            <p:nvCxnSpPr>
              <p:cNvPr id="70" name="Прямая соединительная линия 69"/>
              <p:cNvCxnSpPr/>
              <p:nvPr/>
            </p:nvCxnSpPr>
            <p:spPr>
              <a:xfrm flipV="1">
                <a:off x="4427984" y="3212976"/>
                <a:ext cx="648072" cy="648072"/>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71" name="Picture 8" descr="http://www.cartoonclipartfree.com/Cliparts_Free/Werkzeuge_Free/Cartoon-Clipart-Free-09.gif"/>
              <p:cNvPicPr>
                <a:picLocks noChangeAspect="1" noChangeArrowheads="1"/>
              </p:cNvPicPr>
              <p:nvPr/>
            </p:nvPicPr>
            <p:blipFill>
              <a:blip r:embed="rId2" cstate="email">
                <a:clrChange>
                  <a:clrFrom>
                    <a:srgbClr val="FFFFFF"/>
                  </a:clrFrom>
                  <a:clrTo>
                    <a:srgbClr val="FFFFFF">
                      <a:alpha val="0"/>
                    </a:srgbClr>
                  </a:clrTo>
                </a:clrChange>
              </a:blip>
              <a:srcRect l="8727" r="7986" b="13509"/>
              <a:stretch>
                <a:fillRect/>
              </a:stretch>
            </p:blipFill>
            <p:spPr bwMode="auto">
              <a:xfrm rot="13138506">
                <a:off x="4861053" y="3064427"/>
                <a:ext cx="339202" cy="352248"/>
              </a:xfrm>
              <a:prstGeom prst="rect">
                <a:avLst/>
              </a:prstGeom>
              <a:noFill/>
            </p:spPr>
          </p:pic>
          <p:cxnSp>
            <p:nvCxnSpPr>
              <p:cNvPr id="72" name="Прямая соединительная линия 71"/>
              <p:cNvCxnSpPr/>
              <p:nvPr/>
            </p:nvCxnSpPr>
            <p:spPr>
              <a:xfrm flipH="1" flipV="1">
                <a:off x="5076056" y="3212976"/>
                <a:ext cx="720080" cy="648072"/>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73" name="Picture 2" descr="http://dvpub.dp.ua/content_ua/content/history_files/2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4355976" y="3645024"/>
                <a:ext cx="1584175" cy="2008685"/>
              </a:xfrm>
              <a:prstGeom prst="rect">
                <a:avLst/>
              </a:prstGeom>
              <a:noFill/>
            </p:spPr>
          </p:pic>
        </p:grpSp>
      </p:grpSp>
      <p:sp>
        <p:nvSpPr>
          <p:cNvPr id="64" name="Прямоугольник 63">
            <a:hlinkClick r:id="rId17" action="ppaction://hlinksldjump"/>
          </p:cNvPr>
          <p:cNvSpPr/>
          <p:nvPr/>
        </p:nvSpPr>
        <p:spPr>
          <a:xfrm>
            <a:off x="7596336" y="1340768"/>
            <a:ext cx="1080120" cy="1440160"/>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Times New Roman" panose="02020603050405020304" pitchFamily="18" charset="0"/>
                <a:cs typeface="Times New Roman" panose="02020603050405020304" pitchFamily="18" charset="0"/>
              </a:rPr>
              <a:t>VI</a:t>
            </a:r>
            <a:endParaRPr lang="ru-RU" sz="5400" b="1" dirty="0">
              <a:latin typeface="Times New Roman" panose="02020603050405020304" pitchFamily="18" charset="0"/>
              <a:cs typeface="Times New Roman" panose="02020603050405020304" pitchFamily="18" charset="0"/>
            </a:endParaRPr>
          </a:p>
        </p:txBody>
      </p:sp>
      <p:pic>
        <p:nvPicPr>
          <p:cNvPr id="4" name="Picture 2" descr="http://thumbs.dreamstime.com/z/funny-caveman-18475900.jpg"/>
          <p:cNvPicPr>
            <a:picLocks noChangeAspect="1" noChangeArrowheads="1"/>
          </p:cNvPicPr>
          <p:nvPr/>
        </p:nvPicPr>
        <p:blipFill>
          <a:blip r:embed="rId18" cstate="email">
            <a:clrChange>
              <a:clrFrom>
                <a:srgbClr val="FCFCFC"/>
              </a:clrFrom>
              <a:clrTo>
                <a:srgbClr val="FCFCFC">
                  <a:alpha val="0"/>
                </a:srgbClr>
              </a:clrTo>
            </a:clrChange>
          </a:blip>
          <a:srcRect/>
          <a:stretch>
            <a:fillRect/>
          </a:stretch>
        </p:blipFill>
        <p:spPr bwMode="auto">
          <a:xfrm>
            <a:off x="0" y="4265712"/>
            <a:ext cx="1728192" cy="2592288"/>
          </a:xfrm>
          <a:prstGeom prst="rect">
            <a:avLst/>
          </a:prstGeom>
          <a:noFill/>
        </p:spPr>
      </p:pic>
      <p:grpSp>
        <p:nvGrpSpPr>
          <p:cNvPr id="79" name="Группа 78"/>
          <p:cNvGrpSpPr/>
          <p:nvPr/>
        </p:nvGrpSpPr>
        <p:grpSpPr>
          <a:xfrm>
            <a:off x="4355976" y="4365104"/>
            <a:ext cx="2304256" cy="2175962"/>
            <a:chOff x="8964488" y="1916832"/>
            <a:chExt cx="2304256" cy="2175962"/>
          </a:xfrm>
        </p:grpSpPr>
        <p:sp>
          <p:nvSpPr>
            <p:cNvPr id="78" name="Прямоугольник 77"/>
            <p:cNvSpPr/>
            <p:nvPr/>
          </p:nvSpPr>
          <p:spPr>
            <a:xfrm>
              <a:off x="9252520" y="2924944"/>
              <a:ext cx="1800200" cy="864096"/>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7" name="Picture 2" descr="http://cs540107.vk.me/c540102/v540102299/2a4b7/gxoZstcDO4w.jpg"/>
            <p:cNvPicPr>
              <a:picLocks noChangeAspect="1" noChangeArrowheads="1"/>
            </p:cNvPicPr>
            <p:nvPr/>
          </p:nvPicPr>
          <p:blipFill>
            <a:blip r:embed="rId19" cstate="email"/>
            <a:srcRect/>
            <a:stretch>
              <a:fillRect/>
            </a:stretch>
          </p:blipFill>
          <p:spPr bwMode="auto">
            <a:xfrm>
              <a:off x="9612560" y="2924944"/>
              <a:ext cx="1118242" cy="864096"/>
            </a:xfrm>
            <a:prstGeom prst="rect">
              <a:avLst/>
            </a:prstGeom>
            <a:noFill/>
          </p:spPr>
        </p:pic>
        <p:grpSp>
          <p:nvGrpSpPr>
            <p:cNvPr id="80" name="Группа 79"/>
            <p:cNvGrpSpPr/>
            <p:nvPr/>
          </p:nvGrpSpPr>
          <p:grpSpPr>
            <a:xfrm>
              <a:off x="8964488" y="1916832"/>
              <a:ext cx="2304256" cy="2175962"/>
              <a:chOff x="1259632" y="1552258"/>
              <a:chExt cx="2304256" cy="2175962"/>
            </a:xfrm>
          </p:grpSpPr>
          <p:pic>
            <p:nvPicPr>
              <p:cNvPr id="84" name="Picture 6" descr="https://avatanplus.com/files/resources/original/56d1c041c41841532357010b.png"/>
              <p:cNvPicPr>
                <a:picLocks noChangeAspect="1" noChangeArrowheads="1"/>
              </p:cNvPicPr>
              <p:nvPr/>
            </p:nvPicPr>
            <p:blipFill>
              <a:blip r:embed="rId5" cstate="email"/>
              <a:srcRect/>
              <a:stretch>
                <a:fillRect/>
              </a:stretch>
            </p:blipFill>
            <p:spPr bwMode="auto">
              <a:xfrm>
                <a:off x="1259632" y="2348880"/>
                <a:ext cx="2304256" cy="1379340"/>
              </a:xfrm>
              <a:prstGeom prst="rect">
                <a:avLst/>
              </a:prstGeom>
              <a:noFill/>
            </p:spPr>
          </p:pic>
          <p:cxnSp>
            <p:nvCxnSpPr>
              <p:cNvPr id="81" name="Прямая соединительная линия 80"/>
              <p:cNvCxnSpPr/>
              <p:nvPr/>
            </p:nvCxnSpPr>
            <p:spPr>
              <a:xfrm flipV="1">
                <a:off x="1475656" y="1700808"/>
                <a:ext cx="936104" cy="936104"/>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82" name="Picture 8" descr="http://www.cartoonclipartfree.com/Cliparts_Free/Werkzeuge_Free/Cartoon-Clipart-Free-09.gif"/>
              <p:cNvPicPr>
                <a:picLocks noChangeAspect="1" noChangeArrowheads="1"/>
              </p:cNvPicPr>
              <p:nvPr/>
            </p:nvPicPr>
            <p:blipFill>
              <a:blip r:embed="rId2" cstate="email">
                <a:clrChange>
                  <a:clrFrom>
                    <a:srgbClr val="FFFFFF"/>
                  </a:clrFrom>
                  <a:clrTo>
                    <a:srgbClr val="FFFFFF">
                      <a:alpha val="0"/>
                    </a:srgbClr>
                  </a:clrTo>
                </a:clrChange>
              </a:blip>
              <a:srcRect l="8727" r="7986" b="13509"/>
              <a:stretch>
                <a:fillRect/>
              </a:stretch>
            </p:blipFill>
            <p:spPr bwMode="auto">
              <a:xfrm rot="13138506">
                <a:off x="2196757" y="1552258"/>
                <a:ext cx="339202" cy="352248"/>
              </a:xfrm>
              <a:prstGeom prst="rect">
                <a:avLst/>
              </a:prstGeom>
              <a:noFill/>
            </p:spPr>
          </p:pic>
          <p:cxnSp>
            <p:nvCxnSpPr>
              <p:cNvPr id="83" name="Прямая соединительная линия 82"/>
              <p:cNvCxnSpPr/>
              <p:nvPr/>
            </p:nvCxnSpPr>
            <p:spPr>
              <a:xfrm flipH="1" flipV="1">
                <a:off x="2411760" y="1700808"/>
                <a:ext cx="864096" cy="792088"/>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grpSp>
      </p:grpSp>
      <p:pic>
        <p:nvPicPr>
          <p:cNvPr id="5" name="Picture 4" descr="http://images.easyfreeclipart.com/9/human-clip-art-clipart-panda-free-images-9727.gif"/>
          <p:cNvPicPr>
            <a:picLocks noChangeAspect="1" noChangeArrowheads="1"/>
          </p:cNvPicPr>
          <p:nvPr/>
        </p:nvPicPr>
        <p:blipFill>
          <a:blip r:embed="rId20" cstate="email"/>
          <a:srcRect/>
          <a:stretch>
            <a:fillRect/>
          </a:stretch>
        </p:blipFill>
        <p:spPr bwMode="auto">
          <a:xfrm>
            <a:off x="7095639" y="4293095"/>
            <a:ext cx="2048361" cy="2564905"/>
          </a:xfrm>
          <a:prstGeom prst="rect">
            <a:avLst/>
          </a:prstGeom>
          <a:noFill/>
        </p:spPr>
      </p:pic>
      <p:sp>
        <p:nvSpPr>
          <p:cNvPr id="68" name="Прямоугольник 67">
            <a:hlinkClick r:id="rId21" action="ppaction://hlinksldjump"/>
          </p:cNvPr>
          <p:cNvSpPr/>
          <p:nvPr/>
        </p:nvSpPr>
        <p:spPr>
          <a:xfrm>
            <a:off x="6156176" y="3501008"/>
            <a:ext cx="1728192" cy="792088"/>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Times New Roman" panose="02020603050405020304" pitchFamily="18" charset="0"/>
                <a:cs typeface="Times New Roman" panose="02020603050405020304" pitchFamily="18" charset="0"/>
              </a:rPr>
              <a:t>VII</a:t>
            </a:r>
            <a:endParaRPr lang="ru-RU" sz="5400" b="1" dirty="0">
              <a:latin typeface="Times New Roman" panose="02020603050405020304" pitchFamily="18" charset="0"/>
              <a:cs typeface="Times New Roman" panose="02020603050405020304" pitchFamily="18" charset="0"/>
            </a:endParaRPr>
          </a:p>
        </p:txBody>
      </p:sp>
      <p:sp>
        <p:nvSpPr>
          <p:cNvPr id="90" name="Прямоугольник 89">
            <a:hlinkClick r:id="rId22" action="ppaction://hlinksldjump"/>
          </p:cNvPr>
          <p:cNvSpPr/>
          <p:nvPr/>
        </p:nvSpPr>
        <p:spPr>
          <a:xfrm>
            <a:off x="4644008" y="5445224"/>
            <a:ext cx="1728192" cy="792088"/>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Times New Roman" panose="02020603050405020304" pitchFamily="18" charset="0"/>
                <a:cs typeface="Times New Roman" panose="02020603050405020304" pitchFamily="18" charset="0"/>
              </a:rPr>
              <a:t>VIII</a:t>
            </a:r>
            <a:endParaRPr lang="ru-RU" sz="5400" b="1" dirty="0">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afterEffect">
                                  <p:stCondLst>
                                    <p:cond delay="0"/>
                                  </p:stCondLst>
                                  <p:childTnLst>
                                    <p:animEffect transition="out" filter="fade">
                                      <p:cBhvr>
                                        <p:cTn id="12" dur="1000"/>
                                        <p:tgtEl>
                                          <p:spTgt spid="18"/>
                                        </p:tgtEl>
                                      </p:cBhvr>
                                    </p:animEffect>
                                    <p:set>
                                      <p:cBhvr>
                                        <p:cTn id="13"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afterEffect">
                                  <p:stCondLst>
                                    <p:cond delay="0"/>
                                  </p:stCondLst>
                                  <p:childTnLst>
                                    <p:animEffect transition="out" filter="fade">
                                      <p:cBhvr>
                                        <p:cTn id="18" dur="1000"/>
                                        <p:tgtEl>
                                          <p:spTgt spid="24"/>
                                        </p:tgtEl>
                                      </p:cBhvr>
                                    </p:animEffect>
                                    <p:set>
                                      <p:cBhvr>
                                        <p:cTn id="19"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4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1000"/>
                                        <p:tgtEl>
                                          <p:spTgt spid="42"/>
                                        </p:tgtEl>
                                      </p:cBhvr>
                                    </p:animEffect>
                                    <p:set>
                                      <p:cBhvr>
                                        <p:cTn id="25"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6" restart="whenNotActive" fill="hold" evtFilter="cancelBubble" nodeType="interactiveSeq">
                <p:stCondLst>
                  <p:cond evt="onClick" delay="0">
                    <p:tgtEl>
                      <p:spTgt spid="5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1000"/>
                                        <p:tgtEl>
                                          <p:spTgt spid="51"/>
                                        </p:tgtEl>
                                      </p:cBhvr>
                                    </p:animEffect>
                                    <p:set>
                                      <p:cBhvr>
                                        <p:cTn id="31" dur="1" fill="hold">
                                          <p:stCondLst>
                                            <p:cond delay="9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2" restart="whenNotActive" fill="hold" evtFilter="cancelBubble" nodeType="interactiveSeq">
                <p:stCondLst>
                  <p:cond evt="onClick" delay="0">
                    <p:tgtEl>
                      <p:spTgt spid="6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1000"/>
                                        <p:tgtEl>
                                          <p:spTgt spid="64"/>
                                        </p:tgtEl>
                                      </p:cBhvr>
                                    </p:animEffect>
                                    <p:set>
                                      <p:cBhvr>
                                        <p:cTn id="37" dur="1" fill="hold">
                                          <p:stCondLst>
                                            <p:cond delay="9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38" restart="whenNotActive" fill="hold" evtFilter="cancelBubble" nodeType="interactiveSeq">
                <p:stCondLst>
                  <p:cond evt="onClick" delay="0">
                    <p:tgtEl>
                      <p:spTgt spid="6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1000"/>
                                        <p:tgtEl>
                                          <p:spTgt spid="68"/>
                                        </p:tgtEl>
                                      </p:cBhvr>
                                    </p:animEffect>
                                    <p:set>
                                      <p:cBhvr>
                                        <p:cTn id="43" dur="1" fill="hold">
                                          <p:stCondLst>
                                            <p:cond delay="9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4" restart="whenNotActive" fill="hold" evtFilter="cancelBubble" nodeType="interactiveSeq">
                <p:stCondLst>
                  <p:cond evt="onClick" delay="0">
                    <p:tgtEl>
                      <p:spTgt spid="9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1000"/>
                                        <p:tgtEl>
                                          <p:spTgt spid="90"/>
                                        </p:tgtEl>
                                      </p:cBhvr>
                                    </p:animEffect>
                                    <p:set>
                                      <p:cBhvr>
                                        <p:cTn id="49" dur="1" fill="hold">
                                          <p:stCondLst>
                                            <p:cond delay="9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childTnLst>
        </p:cTn>
      </p:par>
    </p:tnLst>
    <p:bldLst>
      <p:bldP spid="9" grpId="0" animBg="1"/>
      <p:bldP spid="18" grpId="0" animBg="1"/>
      <p:bldP spid="24" grpId="0" animBg="1"/>
      <p:bldP spid="51" grpId="0" animBg="1"/>
      <p:bldP spid="42" grpId="0" animBg="1"/>
      <p:bldP spid="64" grpId="0" animBg="1"/>
      <p:bldP spid="68" grpId="0" animBg="1"/>
      <p:bldP spid="9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900608" y="4797152"/>
            <a:ext cx="2604687" cy="523220"/>
          </a:xfrm>
          <a:prstGeom prst="rect">
            <a:avLst/>
          </a:prstGeom>
          <a:noFill/>
        </p:spPr>
        <p:txBody>
          <a:bodyPr wrap="none" rtlCol="0">
            <a:spAutoFit/>
          </a:bodyPr>
          <a:lstStyle/>
          <a:p>
            <a:r>
              <a:rPr lang="ru-RU" sz="2800" b="1" dirty="0" smtClean="0">
                <a:latin typeface="Times New Roman" panose="02020603050405020304" pitchFamily="18" charset="0"/>
                <a:cs typeface="Times New Roman" panose="02020603050405020304" pitchFamily="18" charset="0"/>
              </a:rPr>
              <a:t>1 часть матери</a:t>
            </a:r>
            <a:endParaRPr lang="ru-RU" sz="28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748208" y="4949552"/>
            <a:ext cx="2292615" cy="523220"/>
          </a:xfrm>
          <a:prstGeom prst="rect">
            <a:avLst/>
          </a:prstGeom>
          <a:noFill/>
        </p:spPr>
        <p:txBody>
          <a:bodyPr wrap="none" rtlCol="0">
            <a:spAutoFit/>
          </a:bodyPr>
          <a:lstStyle/>
          <a:p>
            <a:r>
              <a:rPr lang="ru-RU" sz="2800" b="1" dirty="0" smtClean="0">
                <a:latin typeface="Times New Roman" panose="02020603050405020304" pitchFamily="18" charset="0"/>
                <a:cs typeface="Times New Roman" panose="02020603050405020304" pitchFamily="18" charset="0"/>
              </a:rPr>
              <a:t>2 части сыну</a:t>
            </a:r>
            <a:endParaRPr lang="ru-RU" sz="28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900608" y="5229200"/>
            <a:ext cx="2676054" cy="523220"/>
          </a:xfrm>
          <a:prstGeom prst="rect">
            <a:avLst/>
          </a:prstGeom>
          <a:noFill/>
        </p:spPr>
        <p:txBody>
          <a:bodyPr wrap="none" rtlCol="0">
            <a:spAutoFit/>
          </a:bodyPr>
          <a:lstStyle/>
          <a:p>
            <a:r>
              <a:rPr lang="ru-RU" sz="2800" b="1" dirty="0" smtClean="0">
                <a:latin typeface="Times New Roman" panose="02020603050405020304" pitchFamily="18" charset="0"/>
                <a:cs typeface="Times New Roman" panose="02020603050405020304" pitchFamily="18" charset="0"/>
              </a:rPr>
              <a:t>½ части дочери</a:t>
            </a:r>
            <a:endParaRPr lang="ru-RU" sz="2800" b="1" dirty="0">
              <a:latin typeface="Times New Roman" panose="02020603050405020304" pitchFamily="18" charset="0"/>
              <a:cs typeface="Times New Roman" panose="02020603050405020304" pitchFamily="18" charset="0"/>
            </a:endParaRPr>
          </a:p>
        </p:txBody>
      </p:sp>
      <p:sp>
        <p:nvSpPr>
          <p:cNvPr id="3" name="Управляющая кнопка: далее 2">
            <a:hlinkClick r:id="rId1"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4" descr="http://img-fotki.yandex.ru/get/9652/121447594.659/0_119b88_9b273e59_orig.jpg"/>
          <p:cNvPicPr>
            <a:picLocks noChangeAspect="1" noChangeArrowheads="1"/>
          </p:cNvPicPr>
          <p:nvPr/>
        </p:nvPicPr>
        <p:blipFill>
          <a:blip r:embed="rId2" cstate="email"/>
          <a:srcRect/>
          <a:stretch>
            <a:fillRect/>
          </a:stretch>
        </p:blipFill>
        <p:spPr bwMode="auto">
          <a:xfrm>
            <a:off x="251520" y="260648"/>
            <a:ext cx="1656184" cy="2304256"/>
          </a:xfrm>
          <a:prstGeom prst="rect">
            <a:avLst/>
          </a:prstGeom>
          <a:noFill/>
        </p:spPr>
      </p:pic>
      <p:sp>
        <p:nvSpPr>
          <p:cNvPr id="7" name="Вертикальный свиток 6"/>
          <p:cNvSpPr/>
          <p:nvPr/>
        </p:nvSpPr>
        <p:spPr>
          <a:xfrm>
            <a:off x="1547664" y="188640"/>
            <a:ext cx="7596336" cy="3096344"/>
          </a:xfrm>
          <a:prstGeom prst="verticalScroll">
            <a:avLst/>
          </a:prstGeom>
          <a:solidFill>
            <a:srgbClr val="EFE6DD"/>
          </a:solidFill>
          <a:ln>
            <a:solidFill>
              <a:srgbClr val="C79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Один господин завещал капитал в 14 000 монет своей жене при условии, что если у неё родится мальчик, то сын должен получить вдвое больше матери, а если родится дочь, то мать должна получить вдвое больше дочери. Родились близнецы: сын и дочь. Как было исполнено завещание?</a:t>
            </a:r>
            <a:endParaRPr lang="ru-RU" sz="2400" b="1" dirty="0">
              <a:solidFill>
                <a:schemeClr val="tx1"/>
              </a:solidFill>
              <a:latin typeface="Times New Roman" panose="02020603050405020304" pitchFamily="18" charset="0"/>
              <a:cs typeface="Times New Roman" panose="02020603050405020304" pitchFamily="18" charset="0"/>
            </a:endParaRPr>
          </a:p>
        </p:txBody>
      </p:sp>
      <p:grpSp>
        <p:nvGrpSpPr>
          <p:cNvPr id="17" name="Группа 16"/>
          <p:cNvGrpSpPr/>
          <p:nvPr/>
        </p:nvGrpSpPr>
        <p:grpSpPr>
          <a:xfrm>
            <a:off x="179512" y="4797152"/>
            <a:ext cx="2051720" cy="1920445"/>
            <a:chOff x="0" y="4347102"/>
            <a:chExt cx="2592288" cy="2370495"/>
          </a:xfrm>
        </p:grpSpPr>
        <p:pic>
          <p:nvPicPr>
            <p:cNvPr id="8" name="Picture 6" descr="http://file2.answcdn.com/answ-cld/image/upload/h_320,c_fill,g_face:center,q_60,f_jpg/v1401306048/nqcfd5asmb9i3qgyfinf.jpg"/>
            <p:cNvPicPr>
              <a:picLocks noChangeAspect="1" noChangeArrowheads="1"/>
            </p:cNvPicPr>
            <p:nvPr/>
          </p:nvPicPr>
          <p:blipFill>
            <a:blip r:embed="rId3" cstate="email">
              <a:clrChange>
                <a:clrFrom>
                  <a:srgbClr val="F2EEEB"/>
                </a:clrFrom>
                <a:clrTo>
                  <a:srgbClr val="F2EEEB">
                    <a:alpha val="0"/>
                  </a:srgbClr>
                </a:clrTo>
              </a:clrChange>
            </a:blip>
            <a:srcRect/>
            <a:stretch>
              <a:fillRect/>
            </a:stretch>
          </p:blipFill>
          <p:spPr bwMode="auto">
            <a:xfrm>
              <a:off x="648072" y="5787262"/>
              <a:ext cx="936104" cy="930335"/>
            </a:xfrm>
            <a:prstGeom prst="rect">
              <a:avLst/>
            </a:prstGeom>
            <a:noFill/>
          </p:spPr>
        </p:pic>
        <p:pic>
          <p:nvPicPr>
            <p:cNvPr id="9" name="Picture 2" descr="http://www.etoretro.ru/data/media/4852/1311136833b41.jpg"/>
            <p:cNvPicPr>
              <a:picLocks noChangeAspect="1" noChangeArrowheads="1"/>
            </p:cNvPicPr>
            <p:nvPr/>
          </p:nvPicPr>
          <p:blipFill>
            <a:blip r:embed="rId4" cstate="email">
              <a:clrChange>
                <a:clrFrom>
                  <a:srgbClr val="FDFDFD"/>
                </a:clrFrom>
                <a:clrTo>
                  <a:srgbClr val="FDFDFD">
                    <a:alpha val="0"/>
                  </a:srgbClr>
                </a:clrTo>
              </a:clrChange>
            </a:blip>
            <a:srcRect/>
            <a:stretch>
              <a:fillRect/>
            </a:stretch>
          </p:blipFill>
          <p:spPr bwMode="auto">
            <a:xfrm>
              <a:off x="288032" y="4437112"/>
              <a:ext cx="936104" cy="918102"/>
            </a:xfrm>
            <a:prstGeom prst="rect">
              <a:avLst/>
            </a:prstGeom>
            <a:noFill/>
          </p:spPr>
        </p:pic>
        <p:pic>
          <p:nvPicPr>
            <p:cNvPr id="10" name="Picture 4" descr="http://old-moneta.ru/wp-content/uploads/2013/10/Tetradrachm_Attica_449-404_BC.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72008" y="4779150"/>
              <a:ext cx="1800200" cy="949606"/>
            </a:xfrm>
            <a:prstGeom prst="rect">
              <a:avLst/>
            </a:prstGeom>
            <a:noFill/>
          </p:spPr>
        </p:pic>
        <p:pic>
          <p:nvPicPr>
            <p:cNvPr id="11" name="Picture 6" descr="http://file2.answcdn.com/answ-cld/image/upload/h_320,c_fill,g_face:center,q_60,f_jpg/v1401306048/nqcfd5asmb9i3qgyfinf.jpg"/>
            <p:cNvPicPr>
              <a:picLocks noChangeAspect="1" noChangeArrowheads="1"/>
            </p:cNvPicPr>
            <p:nvPr/>
          </p:nvPicPr>
          <p:blipFill>
            <a:blip r:embed="rId3" cstate="email">
              <a:clrChange>
                <a:clrFrom>
                  <a:srgbClr val="F2EEEB"/>
                </a:clrFrom>
                <a:clrTo>
                  <a:srgbClr val="F2EEEB">
                    <a:alpha val="0"/>
                  </a:srgbClr>
                </a:clrTo>
              </a:clrChange>
            </a:blip>
            <a:srcRect/>
            <a:stretch>
              <a:fillRect/>
            </a:stretch>
          </p:blipFill>
          <p:spPr bwMode="auto">
            <a:xfrm>
              <a:off x="936104" y="4347102"/>
              <a:ext cx="936104" cy="930335"/>
            </a:xfrm>
            <a:prstGeom prst="rect">
              <a:avLst/>
            </a:prstGeom>
            <a:noFill/>
          </p:spPr>
        </p:pic>
        <p:pic>
          <p:nvPicPr>
            <p:cNvPr id="12" name="Picture 6" descr="http://file2.answcdn.com/answ-cld/image/upload/h_320,c_fill,g_face:center,q_60,f_jpg/v1401306048/nqcfd5asmb9i3qgyfinf.jpg"/>
            <p:cNvPicPr>
              <a:picLocks noChangeAspect="1" noChangeArrowheads="1"/>
            </p:cNvPicPr>
            <p:nvPr/>
          </p:nvPicPr>
          <p:blipFill>
            <a:blip r:embed="rId6" cstate="email">
              <a:clrChange>
                <a:clrFrom>
                  <a:srgbClr val="EBEBEB"/>
                </a:clrFrom>
                <a:clrTo>
                  <a:srgbClr val="EBEBEB">
                    <a:alpha val="0"/>
                  </a:srgbClr>
                </a:clrTo>
              </a:clrChange>
            </a:blip>
            <a:srcRect/>
            <a:stretch>
              <a:fillRect/>
            </a:stretch>
          </p:blipFill>
          <p:spPr bwMode="auto">
            <a:xfrm>
              <a:off x="432048" y="5283206"/>
              <a:ext cx="1008112" cy="1008112"/>
            </a:xfrm>
            <a:prstGeom prst="rect">
              <a:avLst/>
            </a:prstGeom>
            <a:noFill/>
          </p:spPr>
        </p:pic>
        <p:pic>
          <p:nvPicPr>
            <p:cNvPr id="13" name="Picture 2" descr="http://www.etoretro.ru/data/media/4852/1311136833b41.jpg"/>
            <p:cNvPicPr>
              <a:picLocks noChangeAspect="1" noChangeArrowheads="1"/>
            </p:cNvPicPr>
            <p:nvPr/>
          </p:nvPicPr>
          <p:blipFill>
            <a:blip r:embed="rId4" cstate="email">
              <a:clrChange>
                <a:clrFrom>
                  <a:srgbClr val="FDFDFD"/>
                </a:clrFrom>
                <a:clrTo>
                  <a:srgbClr val="FDFDFD">
                    <a:alpha val="0"/>
                  </a:srgbClr>
                </a:clrTo>
              </a:clrChange>
            </a:blip>
            <a:srcRect/>
            <a:stretch>
              <a:fillRect/>
            </a:stretch>
          </p:blipFill>
          <p:spPr bwMode="auto">
            <a:xfrm>
              <a:off x="1224136" y="4725144"/>
              <a:ext cx="936104" cy="918102"/>
            </a:xfrm>
            <a:prstGeom prst="rect">
              <a:avLst/>
            </a:prstGeom>
            <a:noFill/>
          </p:spPr>
        </p:pic>
        <p:pic>
          <p:nvPicPr>
            <p:cNvPr id="14" name="Picture 4" descr="http://old-moneta.ru/wp-content/uploads/2013/10/Tetradrachm_Attica_449-404_BC.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flipH="1">
              <a:off x="864096" y="5067182"/>
              <a:ext cx="1728192" cy="949606"/>
            </a:xfrm>
            <a:prstGeom prst="rect">
              <a:avLst/>
            </a:prstGeom>
            <a:noFill/>
          </p:spPr>
        </p:pic>
        <p:pic>
          <p:nvPicPr>
            <p:cNvPr id="15" name="Picture 6" descr="http://file2.answcdn.com/answ-cld/image/upload/h_320,c_fill,g_face:center,q_60,f_jpg/v1401306048/nqcfd5asmb9i3qgyfinf.jpg"/>
            <p:cNvPicPr>
              <a:picLocks noChangeAspect="1" noChangeArrowheads="1"/>
            </p:cNvPicPr>
            <p:nvPr/>
          </p:nvPicPr>
          <p:blipFill>
            <a:blip r:embed="rId6" cstate="email">
              <a:clrChange>
                <a:clrFrom>
                  <a:srgbClr val="EBEBEB"/>
                </a:clrFrom>
                <a:clrTo>
                  <a:srgbClr val="EBEBEB">
                    <a:alpha val="0"/>
                  </a:srgbClr>
                </a:clrTo>
              </a:clrChange>
            </a:blip>
            <a:srcRect/>
            <a:stretch>
              <a:fillRect/>
            </a:stretch>
          </p:blipFill>
          <p:spPr bwMode="auto">
            <a:xfrm>
              <a:off x="1368152" y="5571238"/>
              <a:ext cx="1008112" cy="1008112"/>
            </a:xfrm>
            <a:prstGeom prst="rect">
              <a:avLst/>
            </a:prstGeom>
            <a:noFill/>
          </p:spPr>
        </p:pic>
        <p:pic>
          <p:nvPicPr>
            <p:cNvPr id="16" name="Picture 6" descr="http://file2.answcdn.com/answ-cld/image/upload/h_320,c_fill,g_face:center,q_60,f_jpg/v1401306048/nqcfd5asmb9i3qgyfinf.jpg"/>
            <p:cNvPicPr>
              <a:picLocks noChangeAspect="1" noChangeArrowheads="1"/>
            </p:cNvPicPr>
            <p:nvPr/>
          </p:nvPicPr>
          <p:blipFill>
            <a:blip r:embed="rId3" cstate="email">
              <a:clrChange>
                <a:clrFrom>
                  <a:srgbClr val="F2EEEB"/>
                </a:clrFrom>
                <a:clrTo>
                  <a:srgbClr val="F2EEEB">
                    <a:alpha val="0"/>
                  </a:srgbClr>
                </a:clrTo>
              </a:clrChange>
            </a:blip>
            <a:srcRect/>
            <a:stretch>
              <a:fillRect/>
            </a:stretch>
          </p:blipFill>
          <p:spPr bwMode="auto">
            <a:xfrm>
              <a:off x="0" y="5427222"/>
              <a:ext cx="936104" cy="930335"/>
            </a:xfrm>
            <a:prstGeom prst="rect">
              <a:avLst/>
            </a:prstGeom>
            <a:noFill/>
          </p:spPr>
        </p:pic>
      </p:grpSp>
      <p:grpSp>
        <p:nvGrpSpPr>
          <p:cNvPr id="18" name="Группа 17"/>
          <p:cNvGrpSpPr/>
          <p:nvPr/>
        </p:nvGrpSpPr>
        <p:grpSpPr>
          <a:xfrm>
            <a:off x="0" y="4149080"/>
            <a:ext cx="2051720" cy="1920445"/>
            <a:chOff x="0" y="4347102"/>
            <a:chExt cx="2592288" cy="2370495"/>
          </a:xfrm>
        </p:grpSpPr>
        <p:pic>
          <p:nvPicPr>
            <p:cNvPr id="19" name="Picture 6" descr="http://file2.answcdn.com/answ-cld/image/upload/h_320,c_fill,g_face:center,q_60,f_jpg/v1401306048/nqcfd5asmb9i3qgyfinf.jpg"/>
            <p:cNvPicPr>
              <a:picLocks noChangeAspect="1" noChangeArrowheads="1"/>
            </p:cNvPicPr>
            <p:nvPr/>
          </p:nvPicPr>
          <p:blipFill>
            <a:blip r:embed="rId3" cstate="email">
              <a:clrChange>
                <a:clrFrom>
                  <a:srgbClr val="F2EEEB"/>
                </a:clrFrom>
                <a:clrTo>
                  <a:srgbClr val="F2EEEB">
                    <a:alpha val="0"/>
                  </a:srgbClr>
                </a:clrTo>
              </a:clrChange>
            </a:blip>
            <a:srcRect/>
            <a:stretch>
              <a:fillRect/>
            </a:stretch>
          </p:blipFill>
          <p:spPr bwMode="auto">
            <a:xfrm>
              <a:off x="648072" y="5787262"/>
              <a:ext cx="936104" cy="930335"/>
            </a:xfrm>
            <a:prstGeom prst="rect">
              <a:avLst/>
            </a:prstGeom>
            <a:noFill/>
          </p:spPr>
        </p:pic>
        <p:pic>
          <p:nvPicPr>
            <p:cNvPr id="20" name="Picture 2" descr="http://www.etoretro.ru/data/media/4852/1311136833b41.jpg"/>
            <p:cNvPicPr>
              <a:picLocks noChangeAspect="1" noChangeArrowheads="1"/>
            </p:cNvPicPr>
            <p:nvPr/>
          </p:nvPicPr>
          <p:blipFill>
            <a:blip r:embed="rId4" cstate="email">
              <a:clrChange>
                <a:clrFrom>
                  <a:srgbClr val="FDFDFD"/>
                </a:clrFrom>
                <a:clrTo>
                  <a:srgbClr val="FDFDFD">
                    <a:alpha val="0"/>
                  </a:srgbClr>
                </a:clrTo>
              </a:clrChange>
            </a:blip>
            <a:srcRect/>
            <a:stretch>
              <a:fillRect/>
            </a:stretch>
          </p:blipFill>
          <p:spPr bwMode="auto">
            <a:xfrm>
              <a:off x="288032" y="4437112"/>
              <a:ext cx="936104" cy="918102"/>
            </a:xfrm>
            <a:prstGeom prst="rect">
              <a:avLst/>
            </a:prstGeom>
            <a:noFill/>
          </p:spPr>
        </p:pic>
        <p:pic>
          <p:nvPicPr>
            <p:cNvPr id="21" name="Picture 4" descr="http://old-moneta.ru/wp-content/uploads/2013/10/Tetradrachm_Attica_449-404_BC.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72008" y="4779150"/>
              <a:ext cx="1800200" cy="949606"/>
            </a:xfrm>
            <a:prstGeom prst="rect">
              <a:avLst/>
            </a:prstGeom>
            <a:noFill/>
          </p:spPr>
        </p:pic>
        <p:pic>
          <p:nvPicPr>
            <p:cNvPr id="22" name="Picture 6" descr="http://file2.answcdn.com/answ-cld/image/upload/h_320,c_fill,g_face:center,q_60,f_jpg/v1401306048/nqcfd5asmb9i3qgyfinf.jpg"/>
            <p:cNvPicPr>
              <a:picLocks noChangeAspect="1" noChangeArrowheads="1"/>
            </p:cNvPicPr>
            <p:nvPr/>
          </p:nvPicPr>
          <p:blipFill>
            <a:blip r:embed="rId3" cstate="email">
              <a:clrChange>
                <a:clrFrom>
                  <a:srgbClr val="F2EEEB"/>
                </a:clrFrom>
                <a:clrTo>
                  <a:srgbClr val="F2EEEB">
                    <a:alpha val="0"/>
                  </a:srgbClr>
                </a:clrTo>
              </a:clrChange>
            </a:blip>
            <a:srcRect/>
            <a:stretch>
              <a:fillRect/>
            </a:stretch>
          </p:blipFill>
          <p:spPr bwMode="auto">
            <a:xfrm>
              <a:off x="936104" y="4347102"/>
              <a:ext cx="936104" cy="930335"/>
            </a:xfrm>
            <a:prstGeom prst="rect">
              <a:avLst/>
            </a:prstGeom>
            <a:noFill/>
          </p:spPr>
        </p:pic>
        <p:pic>
          <p:nvPicPr>
            <p:cNvPr id="23" name="Picture 6" descr="http://file2.answcdn.com/answ-cld/image/upload/h_320,c_fill,g_face:center,q_60,f_jpg/v1401306048/nqcfd5asmb9i3qgyfinf.jpg"/>
            <p:cNvPicPr>
              <a:picLocks noChangeAspect="1" noChangeArrowheads="1"/>
            </p:cNvPicPr>
            <p:nvPr/>
          </p:nvPicPr>
          <p:blipFill>
            <a:blip r:embed="rId6" cstate="email">
              <a:clrChange>
                <a:clrFrom>
                  <a:srgbClr val="EBEBEB"/>
                </a:clrFrom>
                <a:clrTo>
                  <a:srgbClr val="EBEBEB">
                    <a:alpha val="0"/>
                  </a:srgbClr>
                </a:clrTo>
              </a:clrChange>
            </a:blip>
            <a:srcRect/>
            <a:stretch>
              <a:fillRect/>
            </a:stretch>
          </p:blipFill>
          <p:spPr bwMode="auto">
            <a:xfrm>
              <a:off x="432048" y="5283206"/>
              <a:ext cx="1008112" cy="1008112"/>
            </a:xfrm>
            <a:prstGeom prst="rect">
              <a:avLst/>
            </a:prstGeom>
            <a:noFill/>
          </p:spPr>
        </p:pic>
        <p:pic>
          <p:nvPicPr>
            <p:cNvPr id="24" name="Picture 2" descr="http://www.etoretro.ru/data/media/4852/1311136833b41.jpg"/>
            <p:cNvPicPr>
              <a:picLocks noChangeAspect="1" noChangeArrowheads="1"/>
            </p:cNvPicPr>
            <p:nvPr/>
          </p:nvPicPr>
          <p:blipFill>
            <a:blip r:embed="rId4" cstate="email">
              <a:clrChange>
                <a:clrFrom>
                  <a:srgbClr val="FDFDFD"/>
                </a:clrFrom>
                <a:clrTo>
                  <a:srgbClr val="FDFDFD">
                    <a:alpha val="0"/>
                  </a:srgbClr>
                </a:clrTo>
              </a:clrChange>
            </a:blip>
            <a:srcRect/>
            <a:stretch>
              <a:fillRect/>
            </a:stretch>
          </p:blipFill>
          <p:spPr bwMode="auto">
            <a:xfrm>
              <a:off x="1224136" y="4725144"/>
              <a:ext cx="936104" cy="918102"/>
            </a:xfrm>
            <a:prstGeom prst="rect">
              <a:avLst/>
            </a:prstGeom>
            <a:noFill/>
          </p:spPr>
        </p:pic>
        <p:pic>
          <p:nvPicPr>
            <p:cNvPr id="25" name="Picture 4" descr="http://old-moneta.ru/wp-content/uploads/2013/10/Tetradrachm_Attica_449-404_BC.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flipH="1">
              <a:off x="864096" y="5067182"/>
              <a:ext cx="1728192" cy="949606"/>
            </a:xfrm>
            <a:prstGeom prst="rect">
              <a:avLst/>
            </a:prstGeom>
            <a:noFill/>
          </p:spPr>
        </p:pic>
        <p:pic>
          <p:nvPicPr>
            <p:cNvPr id="26" name="Picture 6" descr="http://file2.answcdn.com/answ-cld/image/upload/h_320,c_fill,g_face:center,q_60,f_jpg/v1401306048/nqcfd5asmb9i3qgyfinf.jpg"/>
            <p:cNvPicPr>
              <a:picLocks noChangeAspect="1" noChangeArrowheads="1"/>
            </p:cNvPicPr>
            <p:nvPr/>
          </p:nvPicPr>
          <p:blipFill>
            <a:blip r:embed="rId6" cstate="email">
              <a:clrChange>
                <a:clrFrom>
                  <a:srgbClr val="EBEBEB"/>
                </a:clrFrom>
                <a:clrTo>
                  <a:srgbClr val="EBEBEB">
                    <a:alpha val="0"/>
                  </a:srgbClr>
                </a:clrTo>
              </a:clrChange>
            </a:blip>
            <a:srcRect/>
            <a:stretch>
              <a:fillRect/>
            </a:stretch>
          </p:blipFill>
          <p:spPr bwMode="auto">
            <a:xfrm>
              <a:off x="1368152" y="5571238"/>
              <a:ext cx="1008112" cy="1008112"/>
            </a:xfrm>
            <a:prstGeom prst="rect">
              <a:avLst/>
            </a:prstGeom>
            <a:noFill/>
          </p:spPr>
        </p:pic>
        <p:pic>
          <p:nvPicPr>
            <p:cNvPr id="27" name="Picture 6" descr="http://file2.answcdn.com/answ-cld/image/upload/h_320,c_fill,g_face:center,q_60,f_jpg/v1401306048/nqcfd5asmb9i3qgyfinf.jpg"/>
            <p:cNvPicPr>
              <a:picLocks noChangeAspect="1" noChangeArrowheads="1"/>
            </p:cNvPicPr>
            <p:nvPr/>
          </p:nvPicPr>
          <p:blipFill>
            <a:blip r:embed="rId3" cstate="email">
              <a:clrChange>
                <a:clrFrom>
                  <a:srgbClr val="F2EEEB"/>
                </a:clrFrom>
                <a:clrTo>
                  <a:srgbClr val="F2EEEB">
                    <a:alpha val="0"/>
                  </a:srgbClr>
                </a:clrTo>
              </a:clrChange>
            </a:blip>
            <a:srcRect/>
            <a:stretch>
              <a:fillRect/>
            </a:stretch>
          </p:blipFill>
          <p:spPr bwMode="auto">
            <a:xfrm>
              <a:off x="0" y="5427222"/>
              <a:ext cx="936104" cy="930335"/>
            </a:xfrm>
            <a:prstGeom prst="rect">
              <a:avLst/>
            </a:prstGeom>
            <a:noFill/>
          </p:spPr>
        </p:pic>
      </p:grpSp>
      <p:sp>
        <p:nvSpPr>
          <p:cNvPr id="33" name="Правая фигурная скобка 32"/>
          <p:cNvSpPr/>
          <p:nvPr/>
        </p:nvSpPr>
        <p:spPr>
          <a:xfrm>
            <a:off x="4788024" y="3573016"/>
            <a:ext cx="432048" cy="1800200"/>
          </a:xfrm>
          <a:prstGeom prst="rightBrace">
            <a:avLst>
              <a:gd name="adj1" fmla="val 28776"/>
              <a:gd name="adj2" fmla="val 50413"/>
            </a:avLst>
          </a:prstGeom>
          <a:ln w="47625">
            <a:solidFill>
              <a:srgbClr val="824A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34" name="Объект 33"/>
          <p:cNvGraphicFramePr>
            <a:graphicFrameLocks noChangeAspect="1"/>
          </p:cNvGraphicFramePr>
          <p:nvPr/>
        </p:nvGraphicFramePr>
        <p:xfrm>
          <a:off x="5220072" y="3645024"/>
          <a:ext cx="2304256" cy="1661207"/>
        </p:xfrm>
        <a:graphic>
          <a:graphicData uri="http://schemas.openxmlformats.org/presentationml/2006/ole">
            <mc:AlternateContent xmlns:mc="http://schemas.openxmlformats.org/markup-compatibility/2006">
              <mc:Choice xmlns:v="urn:schemas-microsoft-com:vml" Requires="v">
                <p:oleObj spid="_x0000_s3073" name="Формула" r:id="rId8" imgW="13106400" imgH="9448800" progId="Equation.3">
                  <p:embed/>
                </p:oleObj>
              </mc:Choice>
              <mc:Fallback>
                <p:oleObj name="Формула" r:id="rId8" imgW="13106400" imgH="9448800" progId="Equation.3">
                  <p:embed/>
                  <p:pic>
                    <p:nvPicPr>
                      <p:cNvPr id="0" name="Изображение 3072"/>
                      <p:cNvPicPr>
                        <a:picLocks noChangeAspect="1"/>
                      </p:cNvPicPr>
                      <p:nvPr/>
                    </p:nvPicPr>
                    <p:blipFill>
                      <a:blip r:embed="rId9"/>
                      <a:stretch>
                        <a:fillRect/>
                      </a:stretch>
                    </p:blipFill>
                    <p:spPr>
                      <a:xfrm>
                        <a:off x="5220072" y="3645024"/>
                        <a:ext cx="2304256" cy="1661207"/>
                      </a:xfrm>
                      <a:prstGeom prst="rect">
                        <a:avLst/>
                      </a:prstGeom>
                      <a:noFill/>
                      <a:ln w="9525">
                        <a:noFill/>
                      </a:ln>
                    </p:spPr>
                  </p:pic>
                </p:oleObj>
              </mc:Fallback>
            </mc:AlternateContent>
          </a:graphicData>
        </a:graphic>
      </p:graphicFrame>
      <p:graphicFrame>
        <p:nvGraphicFramePr>
          <p:cNvPr id="137218" name="Object 2"/>
          <p:cNvGraphicFramePr>
            <a:graphicFrameLocks noChangeAspect="1"/>
          </p:cNvGraphicFramePr>
          <p:nvPr/>
        </p:nvGraphicFramePr>
        <p:xfrm>
          <a:off x="7452320" y="3645024"/>
          <a:ext cx="1501775" cy="1662113"/>
        </p:xfrm>
        <a:graphic>
          <a:graphicData uri="http://schemas.openxmlformats.org/presentationml/2006/ole">
            <mc:AlternateContent xmlns:mc="http://schemas.openxmlformats.org/markup-compatibility/2006">
              <mc:Choice xmlns:v="urn:schemas-microsoft-com:vml" Requires="v">
                <p:oleObj spid="_x0000_s3074" name="Формула" r:id="rId10" imgW="8534400" imgH="9448800" progId="Equation.3">
                  <p:embed/>
                </p:oleObj>
              </mc:Choice>
              <mc:Fallback>
                <p:oleObj name="Формула" r:id="rId10" imgW="8534400" imgH="9448800" progId="Equation.3">
                  <p:embed/>
                  <p:pic>
                    <p:nvPicPr>
                      <p:cNvPr id="0" name="Изображение 3073"/>
                      <p:cNvPicPr>
                        <a:picLocks noChangeAspect="1"/>
                      </p:cNvPicPr>
                      <p:nvPr/>
                    </p:nvPicPr>
                    <p:blipFill>
                      <a:blip r:embed="rId11"/>
                      <a:stretch>
                        <a:fillRect/>
                      </a:stretch>
                    </p:blipFill>
                    <p:spPr>
                      <a:xfrm>
                        <a:off x="7452320" y="3645024"/>
                        <a:ext cx="1501775" cy="1662113"/>
                      </a:xfrm>
                      <a:prstGeom prst="rect">
                        <a:avLst/>
                      </a:prstGeom>
                      <a:noFill/>
                      <a:ln w="9525">
                        <a:noFill/>
                      </a:ln>
                    </p:spPr>
                  </p:pic>
                </p:oleObj>
              </mc:Fallback>
            </mc:AlternateContent>
          </a:graphicData>
        </a:graphic>
      </p:graphicFrame>
      <p:graphicFrame>
        <p:nvGraphicFramePr>
          <p:cNvPr id="137219" name="Object 3"/>
          <p:cNvGraphicFramePr>
            <a:graphicFrameLocks noChangeAspect="1"/>
          </p:cNvGraphicFramePr>
          <p:nvPr/>
        </p:nvGraphicFramePr>
        <p:xfrm>
          <a:off x="2915816" y="5013176"/>
          <a:ext cx="2895600" cy="1662113"/>
        </p:xfrm>
        <a:graphic>
          <a:graphicData uri="http://schemas.openxmlformats.org/presentationml/2006/ole">
            <mc:AlternateContent xmlns:mc="http://schemas.openxmlformats.org/markup-compatibility/2006">
              <mc:Choice xmlns:v="urn:schemas-microsoft-com:vml" Requires="v">
                <p:oleObj spid="_x0000_s3075" name="Формула" r:id="rId12" imgW="16459200" imgH="9448800" progId="Equation.3">
                  <p:embed/>
                </p:oleObj>
              </mc:Choice>
              <mc:Fallback>
                <p:oleObj name="Формула" r:id="rId12" imgW="16459200" imgH="9448800" progId="Equation.3">
                  <p:embed/>
                  <p:pic>
                    <p:nvPicPr>
                      <p:cNvPr id="0" name="Изображение 3074"/>
                      <p:cNvPicPr>
                        <a:picLocks noChangeAspect="1"/>
                      </p:cNvPicPr>
                      <p:nvPr/>
                    </p:nvPicPr>
                    <p:blipFill>
                      <a:blip r:embed="rId13"/>
                      <a:stretch>
                        <a:fillRect/>
                      </a:stretch>
                    </p:blipFill>
                    <p:spPr>
                      <a:xfrm>
                        <a:off x="2915816" y="5013176"/>
                        <a:ext cx="2895600" cy="1662113"/>
                      </a:xfrm>
                      <a:prstGeom prst="rect">
                        <a:avLst/>
                      </a:prstGeom>
                      <a:noFill/>
                      <a:ln w="9525">
                        <a:noFill/>
                      </a:ln>
                    </p:spPr>
                  </p:pic>
                </p:oleObj>
              </mc:Fallback>
            </mc:AlternateContent>
          </a:graphicData>
        </a:graphic>
      </p:graphicFrame>
      <p:graphicFrame>
        <p:nvGraphicFramePr>
          <p:cNvPr id="137220" name="Object 4"/>
          <p:cNvGraphicFramePr>
            <a:graphicFrameLocks noChangeAspect="1"/>
          </p:cNvGraphicFramePr>
          <p:nvPr/>
        </p:nvGraphicFramePr>
        <p:xfrm>
          <a:off x="5724128" y="5445224"/>
          <a:ext cx="1984375" cy="750887"/>
        </p:xfrm>
        <a:graphic>
          <a:graphicData uri="http://schemas.openxmlformats.org/presentationml/2006/ole">
            <mc:AlternateContent xmlns:mc="http://schemas.openxmlformats.org/markup-compatibility/2006">
              <mc:Choice xmlns:v="urn:schemas-microsoft-com:vml" Requires="v">
                <p:oleObj spid="_x0000_s3076" name="Формула" r:id="rId14" imgW="11277600" imgH="4267200" progId="Equation.3">
                  <p:embed/>
                </p:oleObj>
              </mc:Choice>
              <mc:Fallback>
                <p:oleObj name="Формула" r:id="rId14" imgW="11277600" imgH="4267200" progId="Equation.3">
                  <p:embed/>
                  <p:pic>
                    <p:nvPicPr>
                      <p:cNvPr id="0" name="Изображение 3075"/>
                      <p:cNvPicPr>
                        <a:picLocks noChangeAspect="1"/>
                      </p:cNvPicPr>
                      <p:nvPr/>
                    </p:nvPicPr>
                    <p:blipFill>
                      <a:blip r:embed="rId15"/>
                      <a:stretch>
                        <a:fillRect/>
                      </a:stretch>
                    </p:blipFill>
                    <p:spPr>
                      <a:xfrm>
                        <a:off x="5724128" y="5445224"/>
                        <a:ext cx="1984375" cy="750887"/>
                      </a:xfrm>
                      <a:prstGeom prst="rect">
                        <a:avLst/>
                      </a:prstGeom>
                      <a:solidFill>
                        <a:srgbClr val="FFCC99"/>
                      </a:solidFill>
                      <a:ln w="9525">
                        <a:noFill/>
                      </a:ln>
                    </p:spPr>
                  </p:pic>
                </p:oleObj>
              </mc:Fallback>
            </mc:AlternateContent>
          </a:graphicData>
        </a:graphic>
      </p:graphicFrame>
      <p:graphicFrame>
        <p:nvGraphicFramePr>
          <p:cNvPr id="137221" name="Object 5"/>
          <p:cNvGraphicFramePr>
            <a:graphicFrameLocks noChangeAspect="1"/>
          </p:cNvGraphicFramePr>
          <p:nvPr/>
        </p:nvGraphicFramePr>
        <p:xfrm>
          <a:off x="1979712" y="3356992"/>
          <a:ext cx="1501775" cy="750887"/>
        </p:xfrm>
        <a:graphic>
          <a:graphicData uri="http://schemas.openxmlformats.org/presentationml/2006/ole">
            <mc:AlternateContent xmlns:mc="http://schemas.openxmlformats.org/markup-compatibility/2006">
              <mc:Choice xmlns:v="urn:schemas-microsoft-com:vml" Requires="v">
                <p:oleObj spid="_x0000_s3077" name="Формула" r:id="rId16" imgW="8534400" imgH="4267200" progId="Equation.3">
                  <p:embed/>
                </p:oleObj>
              </mc:Choice>
              <mc:Fallback>
                <p:oleObj name="Формула" r:id="rId16" imgW="8534400" imgH="4267200" progId="Equation.3">
                  <p:embed/>
                  <p:pic>
                    <p:nvPicPr>
                      <p:cNvPr id="0" name="Изображение 3076"/>
                      <p:cNvPicPr>
                        <a:picLocks noChangeAspect="1"/>
                      </p:cNvPicPr>
                      <p:nvPr/>
                    </p:nvPicPr>
                    <p:blipFill>
                      <a:blip r:embed="rId17"/>
                      <a:stretch>
                        <a:fillRect/>
                      </a:stretch>
                    </p:blipFill>
                    <p:spPr>
                      <a:xfrm>
                        <a:off x="1979712" y="3356992"/>
                        <a:ext cx="1501775" cy="750887"/>
                      </a:xfrm>
                      <a:prstGeom prst="rect">
                        <a:avLst/>
                      </a:prstGeom>
                      <a:solidFill>
                        <a:srgbClr val="FFCC99"/>
                      </a:solidFill>
                      <a:ln w="9525">
                        <a:noFill/>
                      </a:ln>
                    </p:spPr>
                  </p:pic>
                </p:oleObj>
              </mc:Fallback>
            </mc:AlternateContent>
          </a:graphicData>
        </a:graphic>
      </p:graphicFrame>
      <p:graphicFrame>
        <p:nvGraphicFramePr>
          <p:cNvPr id="137222" name="Object 6"/>
          <p:cNvGraphicFramePr>
            <a:graphicFrameLocks noChangeAspect="1"/>
          </p:cNvGraphicFramePr>
          <p:nvPr/>
        </p:nvGraphicFramePr>
        <p:xfrm>
          <a:off x="2005013" y="4076700"/>
          <a:ext cx="1449387" cy="750888"/>
        </p:xfrm>
        <a:graphic>
          <a:graphicData uri="http://schemas.openxmlformats.org/presentationml/2006/ole">
            <mc:AlternateContent xmlns:mc="http://schemas.openxmlformats.org/markup-compatibility/2006">
              <mc:Choice xmlns:v="urn:schemas-microsoft-com:vml" Requires="v">
                <p:oleObj spid="_x0000_s3078" name="Формула" r:id="rId18" imgW="8229600" imgH="4267200" progId="Equation.3">
                  <p:embed/>
                </p:oleObj>
              </mc:Choice>
              <mc:Fallback>
                <p:oleObj name="Формула" r:id="rId18" imgW="8229600" imgH="4267200" progId="Equation.3">
                  <p:embed/>
                  <p:pic>
                    <p:nvPicPr>
                      <p:cNvPr id="0" name="Изображение 3077"/>
                      <p:cNvPicPr>
                        <a:picLocks noChangeAspect="1"/>
                      </p:cNvPicPr>
                      <p:nvPr/>
                    </p:nvPicPr>
                    <p:blipFill>
                      <a:blip r:embed="rId19"/>
                      <a:stretch>
                        <a:fillRect/>
                      </a:stretch>
                    </p:blipFill>
                    <p:spPr>
                      <a:xfrm>
                        <a:off x="2005013" y="4076700"/>
                        <a:ext cx="1449387" cy="750888"/>
                      </a:xfrm>
                      <a:prstGeom prst="rect">
                        <a:avLst/>
                      </a:prstGeom>
                      <a:solidFill>
                        <a:srgbClr val="99CCFF"/>
                      </a:solidFill>
                      <a:ln w="9525">
                        <a:noFill/>
                      </a:ln>
                    </p:spPr>
                  </p:pic>
                </p:oleObj>
              </mc:Fallback>
            </mc:AlternateContent>
          </a:graphicData>
        </a:graphic>
      </p:graphicFrame>
      <p:graphicFrame>
        <p:nvGraphicFramePr>
          <p:cNvPr id="137223" name="Object 7"/>
          <p:cNvGraphicFramePr>
            <a:graphicFrameLocks noChangeAspect="1"/>
          </p:cNvGraphicFramePr>
          <p:nvPr/>
        </p:nvGraphicFramePr>
        <p:xfrm>
          <a:off x="1952625" y="4797425"/>
          <a:ext cx="1503363" cy="750888"/>
        </p:xfrm>
        <a:graphic>
          <a:graphicData uri="http://schemas.openxmlformats.org/presentationml/2006/ole">
            <mc:AlternateContent xmlns:mc="http://schemas.openxmlformats.org/markup-compatibility/2006">
              <mc:Choice xmlns:v="urn:schemas-microsoft-com:vml" Requires="v">
                <p:oleObj spid="_x0000_s3079" name="Формула" r:id="rId20" imgW="8534400" imgH="4267200" progId="Equation.3">
                  <p:embed/>
                </p:oleObj>
              </mc:Choice>
              <mc:Fallback>
                <p:oleObj name="Формула" r:id="rId20" imgW="8534400" imgH="4267200" progId="Equation.3">
                  <p:embed/>
                  <p:pic>
                    <p:nvPicPr>
                      <p:cNvPr id="0" name="Изображение 3078"/>
                      <p:cNvPicPr>
                        <a:picLocks noChangeAspect="1"/>
                      </p:cNvPicPr>
                      <p:nvPr/>
                    </p:nvPicPr>
                    <p:blipFill>
                      <a:blip r:embed="rId21"/>
                      <a:stretch>
                        <a:fillRect/>
                      </a:stretch>
                    </p:blipFill>
                    <p:spPr>
                      <a:xfrm>
                        <a:off x="1952625" y="4797425"/>
                        <a:ext cx="1503363" cy="750888"/>
                      </a:xfrm>
                      <a:prstGeom prst="rect">
                        <a:avLst/>
                      </a:prstGeom>
                      <a:solidFill>
                        <a:srgbClr val="FFB3B3"/>
                      </a:solidFill>
                      <a:ln w="9525">
                        <a:noFill/>
                      </a:ln>
                    </p:spPr>
                  </p:pic>
                </p:oleObj>
              </mc:Fallback>
            </mc:AlternateContent>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61111E-6 0 L 0.33802 -0.18495 " pathEditMode="relative" rAng="0" ptsTypes="AA">
                                      <p:cBhvr>
                                        <p:cTn id="6" dur="2000" fill="hold"/>
                                        <p:tgtEl>
                                          <p:spTgt spid="30"/>
                                        </p:tgtEl>
                                        <p:attrNameLst>
                                          <p:attrName>ppt_x</p:attrName>
                                          <p:attrName>ppt_y</p:attrName>
                                        </p:attrNameLst>
                                      </p:cBhvr>
                                      <p:rCtr x="169" y="-93"/>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3.61111E-6 -2.22222E-6 L 0.31475 -0.11273 " pathEditMode="relative" rAng="0" ptsTypes="AA">
                                      <p:cBhvr>
                                        <p:cTn id="9" dur="2000" fill="hold"/>
                                        <p:tgtEl>
                                          <p:spTgt spid="31"/>
                                        </p:tgtEl>
                                        <p:attrNameLst>
                                          <p:attrName>ppt_x</p:attrName>
                                          <p:attrName>ppt_y</p:attrName>
                                        </p:attrNameLst>
                                      </p:cBhvr>
                                      <p:rCtr x="157" y="-56"/>
                                    </p:animMotion>
                                  </p:childTnLst>
                                </p:cTn>
                              </p:par>
                            </p:childTnLst>
                          </p:cTn>
                        </p:par>
                        <p:par>
                          <p:cTn id="10" fill="hold">
                            <p:stCondLst>
                              <p:cond delay="4000"/>
                            </p:stCondLst>
                            <p:childTnLst>
                              <p:par>
                                <p:cTn id="11" presetID="0" presetClass="path" presetSubtype="0" accel="50000" decel="50000" fill="hold" grpId="0" nodeType="afterEffect">
                                  <p:stCondLst>
                                    <p:cond delay="0"/>
                                  </p:stCondLst>
                                  <p:childTnLst>
                                    <p:animMotion origin="layout" path="M 5E-6 -4.44444E-6 L 0.32709 -0.05925 " pathEditMode="relative" rAng="0" ptsTypes="AA">
                                      <p:cBhvr>
                                        <p:cTn id="12" dur="2000" fill="hold"/>
                                        <p:tgtEl>
                                          <p:spTgt spid="32"/>
                                        </p:tgtEl>
                                        <p:attrNameLst>
                                          <p:attrName>ppt_x</p:attrName>
                                          <p:attrName>ppt_y</p:attrName>
                                        </p:attrNameLst>
                                      </p:cBhvr>
                                      <p:rCtr x="164" y="-30"/>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1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10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7218"/>
                                        </p:tgtEl>
                                        <p:attrNameLst>
                                          <p:attrName>style.visibility</p:attrName>
                                        </p:attrNameLst>
                                      </p:cBhvr>
                                      <p:to>
                                        <p:strVal val="visible"/>
                                      </p:to>
                                    </p:set>
                                    <p:animEffect transition="in" filter="wipe(left)">
                                      <p:cBhvr>
                                        <p:cTn id="27" dur="1000"/>
                                        <p:tgtEl>
                                          <p:spTgt spid="1372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7219"/>
                                        </p:tgtEl>
                                        <p:attrNameLst>
                                          <p:attrName>style.visibility</p:attrName>
                                        </p:attrNameLst>
                                      </p:cBhvr>
                                      <p:to>
                                        <p:strVal val="visible"/>
                                      </p:to>
                                    </p:set>
                                    <p:animEffect transition="in" filter="wipe(left)">
                                      <p:cBhvr>
                                        <p:cTn id="32" dur="1000"/>
                                        <p:tgtEl>
                                          <p:spTgt spid="1372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7220"/>
                                        </p:tgtEl>
                                        <p:attrNameLst>
                                          <p:attrName>style.visibility</p:attrName>
                                        </p:attrNameLst>
                                      </p:cBhvr>
                                      <p:to>
                                        <p:strVal val="visible"/>
                                      </p:to>
                                    </p:set>
                                    <p:animEffect transition="in" filter="wipe(left)">
                                      <p:cBhvr>
                                        <p:cTn id="37" dur="1000"/>
                                        <p:tgtEl>
                                          <p:spTgt spid="1372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7221"/>
                                        </p:tgtEl>
                                        <p:attrNameLst>
                                          <p:attrName>style.visibility</p:attrName>
                                        </p:attrNameLst>
                                      </p:cBhvr>
                                      <p:to>
                                        <p:strVal val="visible"/>
                                      </p:to>
                                    </p:set>
                                    <p:animEffect transition="in" filter="wipe(left)">
                                      <p:cBhvr>
                                        <p:cTn id="42" dur="1000"/>
                                        <p:tgtEl>
                                          <p:spTgt spid="1372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7222"/>
                                        </p:tgtEl>
                                        <p:attrNameLst>
                                          <p:attrName>style.visibility</p:attrName>
                                        </p:attrNameLst>
                                      </p:cBhvr>
                                      <p:to>
                                        <p:strVal val="visible"/>
                                      </p:to>
                                    </p:set>
                                    <p:animEffect transition="in" filter="wipe(left)">
                                      <p:cBhvr>
                                        <p:cTn id="47" dur="1000"/>
                                        <p:tgtEl>
                                          <p:spTgt spid="1372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7223"/>
                                        </p:tgtEl>
                                        <p:attrNameLst>
                                          <p:attrName>style.visibility</p:attrName>
                                        </p:attrNameLst>
                                      </p:cBhvr>
                                      <p:to>
                                        <p:strVal val="visible"/>
                                      </p:to>
                                    </p:set>
                                    <p:animEffect transition="in" filter="wipe(left)">
                                      <p:cBhvr>
                                        <p:cTn id="52" dur="1000"/>
                                        <p:tgtEl>
                                          <p:spTgt spid="137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descr="http://img-fotki.yandex.ru/get/6513/16969765.65/0_6962e_414f9585_L.png"/>
          <p:cNvPicPr>
            <a:picLocks noChangeAspect="1" noChangeArrowheads="1"/>
          </p:cNvPicPr>
          <p:nvPr/>
        </p:nvPicPr>
        <p:blipFill>
          <a:blip r:embed="rId1" cstate="email"/>
          <a:srcRect/>
          <a:stretch>
            <a:fillRect/>
          </a:stretch>
        </p:blipFill>
        <p:spPr bwMode="auto">
          <a:xfrm>
            <a:off x="5381613" y="2780928"/>
            <a:ext cx="3762387" cy="1354459"/>
          </a:xfrm>
          <a:prstGeom prst="rect">
            <a:avLst/>
          </a:prstGeom>
          <a:noFill/>
        </p:spPr>
      </p:pic>
      <p:pic>
        <p:nvPicPr>
          <p:cNvPr id="3084" name="Picture 12" descr="http://www.playcast.ru/uploads/2015/05/21/13686923.png"/>
          <p:cNvPicPr>
            <a:picLocks noChangeAspect="1" noChangeArrowheads="1"/>
          </p:cNvPicPr>
          <p:nvPr/>
        </p:nvPicPr>
        <p:blipFill>
          <a:blip r:embed="rId2" cstate="email"/>
          <a:srcRect/>
          <a:stretch>
            <a:fillRect/>
          </a:stretch>
        </p:blipFill>
        <p:spPr bwMode="auto">
          <a:xfrm>
            <a:off x="4355976" y="3140968"/>
            <a:ext cx="3023545" cy="1719641"/>
          </a:xfrm>
          <a:prstGeom prst="rect">
            <a:avLst/>
          </a:prstGeom>
          <a:noFill/>
        </p:spPr>
      </p:pic>
      <p:pic>
        <p:nvPicPr>
          <p:cNvPr id="15" name="Picture 14" descr="http://www.picshare.ru/uploads/140902/wH0LCj3N32.png"/>
          <p:cNvPicPr>
            <a:picLocks noChangeAspect="1" noChangeArrowheads="1"/>
          </p:cNvPicPr>
          <p:nvPr/>
        </p:nvPicPr>
        <p:blipFill>
          <a:blip r:embed="rId3" cstate="email"/>
          <a:srcRect/>
          <a:stretch>
            <a:fillRect/>
          </a:stretch>
        </p:blipFill>
        <p:spPr bwMode="auto">
          <a:xfrm flipH="1">
            <a:off x="5076056" y="3284984"/>
            <a:ext cx="2304256" cy="2808312"/>
          </a:xfrm>
          <a:prstGeom prst="rect">
            <a:avLst/>
          </a:prstGeom>
          <a:noFill/>
        </p:spPr>
      </p:pic>
      <p:pic>
        <p:nvPicPr>
          <p:cNvPr id="3086" name="Picture 14" descr="http://www.picshare.ru/uploads/140902/wH0LCj3N32.png"/>
          <p:cNvPicPr>
            <a:picLocks noChangeAspect="1" noChangeArrowheads="1"/>
          </p:cNvPicPr>
          <p:nvPr/>
        </p:nvPicPr>
        <p:blipFill>
          <a:blip r:embed="rId4" cstate="email"/>
          <a:srcRect/>
          <a:stretch>
            <a:fillRect/>
          </a:stretch>
        </p:blipFill>
        <p:spPr bwMode="auto">
          <a:xfrm>
            <a:off x="467544" y="1124744"/>
            <a:ext cx="2232608" cy="2808312"/>
          </a:xfrm>
          <a:prstGeom prst="rect">
            <a:avLst/>
          </a:prstGeom>
          <a:noFill/>
        </p:spPr>
      </p:pic>
      <p:pic>
        <p:nvPicPr>
          <p:cNvPr id="3082" name="Picture 10" descr="http://s1.pic4you.ru/allimage/y2012/11-06/12216/2655329.png"/>
          <p:cNvPicPr>
            <a:picLocks noChangeAspect="1" noChangeArrowheads="1"/>
          </p:cNvPicPr>
          <p:nvPr/>
        </p:nvPicPr>
        <p:blipFill>
          <a:blip r:embed="rId5" cstate="email"/>
          <a:srcRect/>
          <a:stretch>
            <a:fillRect/>
          </a:stretch>
        </p:blipFill>
        <p:spPr bwMode="auto">
          <a:xfrm>
            <a:off x="755576" y="2276872"/>
            <a:ext cx="3240360" cy="2009023"/>
          </a:xfrm>
          <a:prstGeom prst="rect">
            <a:avLst/>
          </a:prstGeom>
          <a:noFill/>
        </p:spPr>
      </p:pic>
      <p:pic>
        <p:nvPicPr>
          <p:cNvPr id="3080" name="Picture 8" descr="http://img-fotki.yandex.ru/get/6513/16969765.65/0_6962e_414f9585_L.png"/>
          <p:cNvPicPr>
            <a:picLocks noChangeAspect="1" noChangeArrowheads="1"/>
          </p:cNvPicPr>
          <p:nvPr/>
        </p:nvPicPr>
        <p:blipFill>
          <a:blip r:embed="rId6" cstate="email"/>
          <a:srcRect/>
          <a:stretch>
            <a:fillRect/>
          </a:stretch>
        </p:blipFill>
        <p:spPr bwMode="auto">
          <a:xfrm>
            <a:off x="683568" y="3717032"/>
            <a:ext cx="4762500" cy="1714500"/>
          </a:xfrm>
          <a:prstGeom prst="rect">
            <a:avLst/>
          </a:prstGeom>
          <a:noFill/>
        </p:spPr>
      </p:pic>
      <p:pic>
        <p:nvPicPr>
          <p:cNvPr id="14" name="Picture 10" descr="http://s1.pic4you.ru/allimage/y2012/11-06/12216/2655329.png"/>
          <p:cNvPicPr>
            <a:picLocks noChangeAspect="1" noChangeArrowheads="1"/>
          </p:cNvPicPr>
          <p:nvPr/>
        </p:nvPicPr>
        <p:blipFill>
          <a:blip r:embed="rId7" cstate="email"/>
          <a:srcRect/>
          <a:stretch>
            <a:fillRect/>
          </a:stretch>
        </p:blipFill>
        <p:spPr bwMode="auto">
          <a:xfrm flipH="1">
            <a:off x="3131840" y="4077072"/>
            <a:ext cx="3384376" cy="2009023"/>
          </a:xfrm>
          <a:prstGeom prst="rect">
            <a:avLst/>
          </a:prstGeom>
          <a:noFill/>
        </p:spPr>
      </p:pic>
      <p:sp>
        <p:nvSpPr>
          <p:cNvPr id="21" name="Прямоугольник 20"/>
          <p:cNvSpPr/>
          <p:nvPr/>
        </p:nvSpPr>
        <p:spPr>
          <a:xfrm>
            <a:off x="179512" y="188640"/>
            <a:ext cx="8784976" cy="648072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Управляющая кнопка: настраиваемая 21">
            <a:hlinkClick r:id="rId8" action="ppaction://hlinksldjump" highlightClick="1"/>
          </p:cNvPr>
          <p:cNvSpPr/>
          <p:nvPr/>
        </p:nvSpPr>
        <p:spPr>
          <a:xfrm>
            <a:off x="1691680" y="476672"/>
            <a:ext cx="5760640" cy="720080"/>
          </a:xfrm>
          <a:prstGeom prst="actionButtonBlank">
            <a:avLst/>
          </a:prstGeom>
          <a:solidFill>
            <a:schemeClr val="accent3">
              <a:lumMod val="40000"/>
              <a:lumOff val="60000"/>
            </a:schemeClr>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accent3">
                    <a:lumMod val="50000"/>
                  </a:schemeClr>
                </a:solidFill>
                <a:latin typeface="Times New Roman" panose="02020603050405020304" pitchFamily="18" charset="0"/>
                <a:cs typeface="Times New Roman" panose="02020603050405020304" pitchFamily="18" charset="0"/>
              </a:rPr>
              <a:t>Решаем ребусы</a:t>
            </a:r>
            <a:endParaRPr lang="ru-RU" sz="3200" b="1" dirty="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23" name="Picture 12" descr="http://www.igraza.ru/images/stories/km1.png"/>
          <p:cNvPicPr>
            <a:picLocks noChangeAspect="1" noChangeArrowheads="1"/>
          </p:cNvPicPr>
          <p:nvPr/>
        </p:nvPicPr>
        <p:blipFill>
          <a:blip r:embed="rId9" cstate="email"/>
          <a:srcRect l="2927" t="4878" r="2439" b="4878"/>
          <a:stretch>
            <a:fillRect/>
          </a:stretch>
        </p:blipFill>
        <p:spPr bwMode="auto">
          <a:xfrm>
            <a:off x="1259632" y="2348880"/>
            <a:ext cx="2016224" cy="769075"/>
          </a:xfrm>
          <a:prstGeom prst="rect">
            <a:avLst/>
          </a:prstGeom>
          <a:noFill/>
        </p:spPr>
      </p:pic>
      <p:sp>
        <p:nvSpPr>
          <p:cNvPr id="24" name="Прямоугольник 23"/>
          <p:cNvSpPr/>
          <p:nvPr/>
        </p:nvSpPr>
        <p:spPr>
          <a:xfrm>
            <a:off x="1259632" y="2348880"/>
            <a:ext cx="2016224" cy="792088"/>
          </a:xfrm>
          <a:prstGeom prst="rect">
            <a:avLst/>
          </a:prstGeom>
          <a:solidFill>
            <a:srgbClr val="613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latin typeface="Times New Roman" panose="02020603050405020304" pitchFamily="18" charset="0"/>
                <a:cs typeface="Times New Roman" panose="02020603050405020304" pitchFamily="18" charset="0"/>
              </a:rPr>
              <a:t>1</a:t>
            </a:r>
            <a:endParaRPr lang="ru-RU" sz="5400" b="1" dirty="0">
              <a:latin typeface="Times New Roman" panose="02020603050405020304" pitchFamily="18" charset="0"/>
              <a:cs typeface="Times New Roman" panose="02020603050405020304" pitchFamily="18" charset="0"/>
            </a:endParaRPr>
          </a:p>
        </p:txBody>
      </p:sp>
      <p:sp>
        <p:nvSpPr>
          <p:cNvPr id="25" name="Прямоугольник 24">
            <a:hlinkClick r:id="rId10" action="ppaction://hlinksldjump"/>
          </p:cNvPr>
          <p:cNvSpPr/>
          <p:nvPr/>
        </p:nvSpPr>
        <p:spPr>
          <a:xfrm>
            <a:off x="1259632" y="2348880"/>
            <a:ext cx="2016224" cy="79208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2" descr="http://uch.znate.ru/tw_files2/urls_8/14/d-13292/13292_html_49df74f8.png"/>
          <p:cNvPicPr>
            <a:picLocks noChangeAspect="1" noChangeArrowheads="1"/>
          </p:cNvPicPr>
          <p:nvPr/>
        </p:nvPicPr>
        <p:blipFill>
          <a:blip r:embed="rId11" cstate="email"/>
          <a:srcRect t="3857" r="2001"/>
          <a:stretch>
            <a:fillRect/>
          </a:stretch>
        </p:blipFill>
        <p:spPr bwMode="auto">
          <a:xfrm>
            <a:off x="2123728" y="3573016"/>
            <a:ext cx="2016224" cy="756084"/>
          </a:xfrm>
          <a:prstGeom prst="rect">
            <a:avLst/>
          </a:prstGeom>
          <a:noFill/>
        </p:spPr>
      </p:pic>
      <p:sp>
        <p:nvSpPr>
          <p:cNvPr id="27" name="Прямоугольник 26"/>
          <p:cNvSpPr/>
          <p:nvPr/>
        </p:nvSpPr>
        <p:spPr>
          <a:xfrm>
            <a:off x="2123728" y="3573016"/>
            <a:ext cx="2016224" cy="792088"/>
          </a:xfrm>
          <a:prstGeom prst="rect">
            <a:avLst/>
          </a:prstGeom>
          <a:solidFill>
            <a:srgbClr val="613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latin typeface="Times New Roman" panose="02020603050405020304" pitchFamily="18" charset="0"/>
                <a:cs typeface="Times New Roman" panose="02020603050405020304" pitchFamily="18" charset="0"/>
              </a:rPr>
              <a:t>2</a:t>
            </a:r>
            <a:endParaRPr lang="ru-RU" sz="5400" b="1" dirty="0">
              <a:latin typeface="Times New Roman" panose="02020603050405020304" pitchFamily="18" charset="0"/>
              <a:cs typeface="Times New Roman" panose="02020603050405020304" pitchFamily="18" charset="0"/>
            </a:endParaRPr>
          </a:p>
        </p:txBody>
      </p:sp>
      <p:sp>
        <p:nvSpPr>
          <p:cNvPr id="28" name="Прямоугольник 27">
            <a:hlinkClick r:id="rId12" action="ppaction://hlinksldjump"/>
          </p:cNvPr>
          <p:cNvSpPr/>
          <p:nvPr/>
        </p:nvSpPr>
        <p:spPr>
          <a:xfrm>
            <a:off x="2123728" y="3573016"/>
            <a:ext cx="2016224" cy="79208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9" name="Picture 2" descr="http://thumbs.dreamstime.com/z/funny-caveman-18475900.jpg"/>
          <p:cNvPicPr>
            <a:picLocks noChangeAspect="1" noChangeArrowheads="1"/>
          </p:cNvPicPr>
          <p:nvPr/>
        </p:nvPicPr>
        <p:blipFill>
          <a:blip r:embed="rId13" cstate="email">
            <a:clrChange>
              <a:clrFrom>
                <a:srgbClr val="FCFCFC"/>
              </a:clrFrom>
              <a:clrTo>
                <a:srgbClr val="FCFCFC">
                  <a:alpha val="0"/>
                </a:srgbClr>
              </a:clrTo>
            </a:clrChange>
          </a:blip>
          <a:srcRect/>
          <a:stretch>
            <a:fillRect/>
          </a:stretch>
        </p:blipFill>
        <p:spPr bwMode="auto">
          <a:xfrm>
            <a:off x="0" y="4265712"/>
            <a:ext cx="1728192" cy="2592288"/>
          </a:xfrm>
          <a:prstGeom prst="rect">
            <a:avLst/>
          </a:prstGeom>
          <a:noFill/>
        </p:spPr>
      </p:pic>
      <p:pic>
        <p:nvPicPr>
          <p:cNvPr id="30" name="Picture 4" descr="http://images.easyfreeclipart.com/9/human-clip-art-clipart-panda-free-images-9727.gif"/>
          <p:cNvPicPr>
            <a:picLocks noChangeAspect="1" noChangeArrowheads="1"/>
          </p:cNvPicPr>
          <p:nvPr/>
        </p:nvPicPr>
        <p:blipFill>
          <a:blip r:embed="rId14" cstate="email"/>
          <a:srcRect/>
          <a:stretch>
            <a:fillRect/>
          </a:stretch>
        </p:blipFill>
        <p:spPr bwMode="auto">
          <a:xfrm>
            <a:off x="7095639" y="4293095"/>
            <a:ext cx="2048361" cy="2564905"/>
          </a:xfrm>
          <a:prstGeom prst="rect">
            <a:avLst/>
          </a:prstGeom>
          <a:noFill/>
        </p:spPr>
      </p:pic>
      <p:pic>
        <p:nvPicPr>
          <p:cNvPr id="34" name="Рисунок 33" descr="km3.png"/>
          <p:cNvPicPr>
            <a:picLocks noChangeAspect="1"/>
          </p:cNvPicPr>
          <p:nvPr/>
        </p:nvPicPr>
        <p:blipFill>
          <a:blip r:embed="rId15" cstate="email"/>
          <a:srcRect l="3406" t="8516" r="3485" b="6324"/>
          <a:stretch>
            <a:fillRect/>
          </a:stretch>
        </p:blipFill>
        <p:spPr>
          <a:xfrm>
            <a:off x="2411760" y="5157192"/>
            <a:ext cx="2016224" cy="748289"/>
          </a:xfrm>
          <a:prstGeom prst="rect">
            <a:avLst/>
          </a:prstGeom>
        </p:spPr>
      </p:pic>
      <p:sp>
        <p:nvSpPr>
          <p:cNvPr id="35" name="Прямоугольник 34">
            <a:hlinkClick r:id="rId16" action="ppaction://hlinksldjump"/>
          </p:cNvPr>
          <p:cNvSpPr/>
          <p:nvPr/>
        </p:nvSpPr>
        <p:spPr>
          <a:xfrm>
            <a:off x="2411760" y="5157192"/>
            <a:ext cx="2016224" cy="792088"/>
          </a:xfrm>
          <a:prstGeom prst="rect">
            <a:avLst/>
          </a:prstGeom>
          <a:solidFill>
            <a:srgbClr val="613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latin typeface="Times New Roman" panose="02020603050405020304" pitchFamily="18" charset="0"/>
                <a:cs typeface="Times New Roman" panose="02020603050405020304" pitchFamily="18" charset="0"/>
              </a:rPr>
              <a:t>3</a:t>
            </a:r>
            <a:endParaRPr lang="ru-RU" sz="5400" b="1" dirty="0">
              <a:latin typeface="Times New Roman" panose="02020603050405020304" pitchFamily="18" charset="0"/>
              <a:cs typeface="Times New Roman" panose="02020603050405020304" pitchFamily="18" charset="0"/>
            </a:endParaRPr>
          </a:p>
        </p:txBody>
      </p:sp>
      <p:sp>
        <p:nvSpPr>
          <p:cNvPr id="36" name="Прямоугольник 35">
            <a:hlinkClick r:id="rId16" action="ppaction://hlinksldjump"/>
          </p:cNvPr>
          <p:cNvSpPr/>
          <p:nvPr/>
        </p:nvSpPr>
        <p:spPr>
          <a:xfrm>
            <a:off x="2411760" y="5157192"/>
            <a:ext cx="2016224" cy="79208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 name="Picture 2" descr="http://le-savchen.ucoz.ru/test/Rebus/Rebus_56.png"/>
          <p:cNvPicPr>
            <a:picLocks noChangeAspect="1" noChangeArrowheads="1"/>
          </p:cNvPicPr>
          <p:nvPr/>
        </p:nvPicPr>
        <p:blipFill>
          <a:blip r:embed="rId17" cstate="email"/>
          <a:srcRect l="1241" t="2130" r="4810" b="8412"/>
          <a:stretch>
            <a:fillRect/>
          </a:stretch>
        </p:blipFill>
        <p:spPr bwMode="auto">
          <a:xfrm>
            <a:off x="5148064" y="4581128"/>
            <a:ext cx="2016224" cy="787734"/>
          </a:xfrm>
          <a:prstGeom prst="rect">
            <a:avLst/>
          </a:prstGeom>
          <a:noFill/>
        </p:spPr>
      </p:pic>
      <p:sp>
        <p:nvSpPr>
          <p:cNvPr id="32" name="Прямоугольник 31"/>
          <p:cNvSpPr/>
          <p:nvPr/>
        </p:nvSpPr>
        <p:spPr>
          <a:xfrm>
            <a:off x="5148064" y="4581128"/>
            <a:ext cx="2016224" cy="792088"/>
          </a:xfrm>
          <a:prstGeom prst="rect">
            <a:avLst/>
          </a:prstGeom>
          <a:solidFill>
            <a:srgbClr val="613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latin typeface="Times New Roman" panose="02020603050405020304" pitchFamily="18" charset="0"/>
                <a:cs typeface="Times New Roman" panose="02020603050405020304" pitchFamily="18" charset="0"/>
              </a:rPr>
              <a:t>4</a:t>
            </a:r>
            <a:endParaRPr lang="ru-RU" sz="5400" b="1" dirty="0">
              <a:latin typeface="Times New Roman" panose="02020603050405020304" pitchFamily="18" charset="0"/>
              <a:cs typeface="Times New Roman" panose="02020603050405020304" pitchFamily="18" charset="0"/>
            </a:endParaRPr>
          </a:p>
        </p:txBody>
      </p:sp>
      <p:sp>
        <p:nvSpPr>
          <p:cNvPr id="33" name="Прямоугольник 32">
            <a:hlinkClick r:id="rId18" action="ppaction://hlinksldjump"/>
          </p:cNvPr>
          <p:cNvSpPr/>
          <p:nvPr/>
        </p:nvSpPr>
        <p:spPr>
          <a:xfrm>
            <a:off x="5148064" y="4581128"/>
            <a:ext cx="2016224" cy="792088"/>
          </a:xfrm>
          <a:prstGeom prst="rect">
            <a:avLst/>
          </a:prstGeom>
          <a:solidFill>
            <a:srgbClr val="6137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b="1" dirty="0">
              <a:latin typeface="Times New Roman" panose="02020603050405020304" pitchFamily="18" charset="0"/>
              <a:cs typeface="Times New Roman" panose="02020603050405020304" pitchFamily="18" charset="0"/>
            </a:endParaRPr>
          </a:p>
        </p:txBody>
      </p:sp>
      <p:pic>
        <p:nvPicPr>
          <p:cNvPr id="37" name="Рисунок 36" descr="km4.png"/>
          <p:cNvPicPr>
            <a:picLocks noChangeAspect="1"/>
          </p:cNvPicPr>
          <p:nvPr/>
        </p:nvPicPr>
        <p:blipFill>
          <a:blip r:embed="rId19" cstate="email"/>
          <a:srcRect l="3406" t="8516" r="3485" b="6324"/>
          <a:stretch>
            <a:fillRect/>
          </a:stretch>
        </p:blipFill>
        <p:spPr>
          <a:xfrm>
            <a:off x="5292080" y="3068960"/>
            <a:ext cx="2016224" cy="758616"/>
          </a:xfrm>
          <a:prstGeom prst="rect">
            <a:avLst/>
          </a:prstGeom>
        </p:spPr>
      </p:pic>
      <p:sp>
        <p:nvSpPr>
          <p:cNvPr id="38" name="Прямоугольник 37"/>
          <p:cNvSpPr/>
          <p:nvPr/>
        </p:nvSpPr>
        <p:spPr>
          <a:xfrm>
            <a:off x="5292080" y="3068960"/>
            <a:ext cx="2016224" cy="792088"/>
          </a:xfrm>
          <a:prstGeom prst="rect">
            <a:avLst/>
          </a:prstGeom>
          <a:solidFill>
            <a:srgbClr val="613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latin typeface="Times New Roman" panose="02020603050405020304" pitchFamily="18" charset="0"/>
                <a:cs typeface="Times New Roman" panose="02020603050405020304" pitchFamily="18" charset="0"/>
              </a:rPr>
              <a:t>5</a:t>
            </a:r>
            <a:endParaRPr lang="ru-RU" sz="5400" b="1" dirty="0">
              <a:latin typeface="Times New Roman" panose="02020603050405020304" pitchFamily="18" charset="0"/>
              <a:cs typeface="Times New Roman" panose="02020603050405020304" pitchFamily="18" charset="0"/>
            </a:endParaRPr>
          </a:p>
        </p:txBody>
      </p:sp>
      <p:sp>
        <p:nvSpPr>
          <p:cNvPr id="39" name="Прямоугольник 38">
            <a:hlinkClick r:id="rId20" action="ppaction://hlinksldjump"/>
          </p:cNvPr>
          <p:cNvSpPr/>
          <p:nvPr/>
        </p:nvSpPr>
        <p:spPr>
          <a:xfrm>
            <a:off x="5292080" y="3068960"/>
            <a:ext cx="2016224" cy="792088"/>
          </a:xfrm>
          <a:prstGeom prst="rect">
            <a:avLst/>
          </a:prstGeom>
          <a:solidFill>
            <a:srgbClr val="6137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b="1" dirty="0">
              <a:latin typeface="Times New Roman" panose="02020603050405020304" pitchFamily="18" charset="0"/>
              <a:cs typeface="Times New Roman" panose="02020603050405020304" pitchFamily="18" charset="0"/>
            </a:endParaRPr>
          </a:p>
        </p:txBody>
      </p:sp>
      <p:grpSp>
        <p:nvGrpSpPr>
          <p:cNvPr id="40" name="Группа 39"/>
          <p:cNvGrpSpPr/>
          <p:nvPr/>
        </p:nvGrpSpPr>
        <p:grpSpPr>
          <a:xfrm>
            <a:off x="6372200" y="2204864"/>
            <a:ext cx="2016224" cy="792088"/>
            <a:chOff x="971600" y="1988840"/>
            <a:chExt cx="6912768" cy="2664296"/>
          </a:xfrm>
        </p:grpSpPr>
        <p:sp>
          <p:nvSpPr>
            <p:cNvPr id="41" name="Прямоугольник 40"/>
            <p:cNvSpPr/>
            <p:nvPr/>
          </p:nvSpPr>
          <p:spPr>
            <a:xfrm>
              <a:off x="971600" y="1988840"/>
              <a:ext cx="6912768"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4400" b="1" dirty="0" smtClean="0">
                  <a:solidFill>
                    <a:srgbClr val="613715"/>
                  </a:solidFill>
                  <a:latin typeface="Times New Roman" panose="02020603050405020304" pitchFamily="18" charset="0"/>
                  <a:cs typeface="Times New Roman" panose="02020603050405020304" pitchFamily="18" charset="0"/>
                </a:rPr>
                <a:t>                     </a:t>
              </a:r>
              <a:endParaRPr lang="ru-RU" sz="4400" b="1" dirty="0">
                <a:solidFill>
                  <a:srgbClr val="613715"/>
                </a:solidFill>
                <a:latin typeface="Times New Roman" panose="02020603050405020304" pitchFamily="18" charset="0"/>
                <a:cs typeface="Times New Roman" panose="02020603050405020304" pitchFamily="18" charset="0"/>
              </a:endParaRPr>
            </a:p>
          </p:txBody>
        </p:sp>
        <p:pic>
          <p:nvPicPr>
            <p:cNvPr id="42" name="Picture 16" descr="&amp;rcy;&amp;iecy;&amp;bcy;&amp;ucy;&amp;scy;&amp;ycy;"/>
            <p:cNvPicPr>
              <a:picLocks noChangeAspect="1" noChangeArrowheads="1"/>
            </p:cNvPicPr>
            <p:nvPr/>
          </p:nvPicPr>
          <p:blipFill>
            <a:blip r:embed="rId21" cstate="print"/>
            <a:srcRect/>
            <a:stretch>
              <a:fillRect/>
            </a:stretch>
          </p:blipFill>
          <p:spPr bwMode="auto">
            <a:xfrm>
              <a:off x="4425845" y="2479804"/>
              <a:ext cx="1630567" cy="1731818"/>
            </a:xfrm>
            <a:prstGeom prst="rect">
              <a:avLst/>
            </a:prstGeom>
            <a:noFill/>
          </p:spPr>
        </p:pic>
        <p:pic>
          <p:nvPicPr>
            <p:cNvPr id="43" name="Picture 2" descr="&amp;rcy;&amp;iecy;&amp;bcy;&amp;ucy;&amp;scy;&amp;ycy;"/>
            <p:cNvPicPr>
              <a:picLocks noChangeAspect="1" noChangeArrowheads="1"/>
            </p:cNvPicPr>
            <p:nvPr/>
          </p:nvPicPr>
          <p:blipFill>
            <a:blip r:embed="rId22" cstate="print"/>
            <a:srcRect r="13061" b="-2059"/>
            <a:stretch>
              <a:fillRect/>
            </a:stretch>
          </p:blipFill>
          <p:spPr bwMode="auto">
            <a:xfrm>
              <a:off x="6254563" y="2479804"/>
              <a:ext cx="1557797" cy="1767469"/>
            </a:xfrm>
            <a:prstGeom prst="rect">
              <a:avLst/>
            </a:prstGeom>
            <a:noFill/>
          </p:spPr>
        </p:pic>
        <p:pic>
          <p:nvPicPr>
            <p:cNvPr id="44" name="Picture 4" descr="&amp;rcy;&amp;iecy;&amp;bcy;&amp;ucy;&amp;scy;&amp;ycy;"/>
            <p:cNvPicPr>
              <a:picLocks noChangeAspect="1" noChangeArrowheads="1"/>
            </p:cNvPicPr>
            <p:nvPr/>
          </p:nvPicPr>
          <p:blipFill>
            <a:blip r:embed="rId23" cstate="print"/>
            <a:srcRect/>
            <a:stretch>
              <a:fillRect/>
            </a:stretch>
          </p:blipFill>
          <p:spPr bwMode="auto">
            <a:xfrm>
              <a:off x="1310251" y="2479804"/>
              <a:ext cx="1155731" cy="1731818"/>
            </a:xfrm>
            <a:prstGeom prst="rect">
              <a:avLst/>
            </a:prstGeom>
            <a:noFill/>
          </p:spPr>
        </p:pic>
        <p:pic>
          <p:nvPicPr>
            <p:cNvPr id="45" name="Picture 6" descr="&amp;rcy;&amp;iecy;&amp;bcy;&amp;ucy;&amp;scy;&amp;ycy;"/>
            <p:cNvPicPr>
              <a:picLocks noChangeAspect="1" noChangeArrowheads="1"/>
            </p:cNvPicPr>
            <p:nvPr/>
          </p:nvPicPr>
          <p:blipFill>
            <a:blip r:embed="rId24" cstate="print"/>
            <a:srcRect/>
            <a:stretch>
              <a:fillRect/>
            </a:stretch>
          </p:blipFill>
          <p:spPr bwMode="auto">
            <a:xfrm>
              <a:off x="2326206" y="2479804"/>
              <a:ext cx="223979" cy="1731818"/>
            </a:xfrm>
            <a:prstGeom prst="rect">
              <a:avLst/>
            </a:prstGeom>
            <a:noFill/>
          </p:spPr>
        </p:pic>
        <p:pic>
          <p:nvPicPr>
            <p:cNvPr id="46" name="Picture 8" descr="&amp;rcy;&amp;iecy;&amp;bcy;&amp;ucy;&amp;scy;&amp;ycy;"/>
            <p:cNvPicPr>
              <a:picLocks noChangeAspect="1" noChangeArrowheads="1"/>
            </p:cNvPicPr>
            <p:nvPr/>
          </p:nvPicPr>
          <p:blipFill>
            <a:blip r:embed="rId25" cstate="print"/>
            <a:srcRect/>
            <a:stretch>
              <a:fillRect/>
            </a:stretch>
          </p:blipFill>
          <p:spPr bwMode="auto">
            <a:xfrm>
              <a:off x="2529397" y="2479804"/>
              <a:ext cx="223979" cy="1731818"/>
            </a:xfrm>
            <a:prstGeom prst="rect">
              <a:avLst/>
            </a:prstGeom>
            <a:noFill/>
          </p:spPr>
        </p:pic>
        <p:pic>
          <p:nvPicPr>
            <p:cNvPr id="47" name="Picture 10" descr="&amp;rcy;&amp;iecy;&amp;bcy;&amp;ucy;&amp;scy;&amp;ycy;"/>
            <p:cNvPicPr>
              <a:picLocks noChangeAspect="1" noChangeArrowheads="1"/>
            </p:cNvPicPr>
            <p:nvPr/>
          </p:nvPicPr>
          <p:blipFill>
            <a:blip r:embed="rId25" cstate="print"/>
            <a:srcRect/>
            <a:stretch>
              <a:fillRect/>
            </a:stretch>
          </p:blipFill>
          <p:spPr bwMode="auto">
            <a:xfrm>
              <a:off x="1107061" y="2479804"/>
              <a:ext cx="223979" cy="1731818"/>
            </a:xfrm>
            <a:prstGeom prst="rect">
              <a:avLst/>
            </a:prstGeom>
            <a:noFill/>
          </p:spPr>
        </p:pic>
        <p:pic>
          <p:nvPicPr>
            <p:cNvPr id="48" name="Picture 12" descr="&amp;rcy;&amp;iecy;&amp;bcy;&amp;ucy;&amp;scy;&amp;ycy;"/>
            <p:cNvPicPr>
              <a:picLocks noChangeAspect="1" noChangeArrowheads="1"/>
            </p:cNvPicPr>
            <p:nvPr/>
          </p:nvPicPr>
          <p:blipFill>
            <a:blip r:embed="rId26" cstate="print"/>
            <a:srcRect/>
            <a:stretch>
              <a:fillRect/>
            </a:stretch>
          </p:blipFill>
          <p:spPr bwMode="auto">
            <a:xfrm>
              <a:off x="2732589" y="2479804"/>
              <a:ext cx="1490067" cy="1702007"/>
            </a:xfrm>
            <a:prstGeom prst="rect">
              <a:avLst/>
            </a:prstGeom>
            <a:noFill/>
          </p:spPr>
        </p:pic>
        <p:pic>
          <p:nvPicPr>
            <p:cNvPr id="49" name="Picture 14" descr="&amp;rcy;&amp;iecy;&amp;bcy;&amp;ucy;&amp;scy;&amp;ycy;"/>
            <p:cNvPicPr>
              <a:picLocks noChangeAspect="1" noChangeArrowheads="1"/>
            </p:cNvPicPr>
            <p:nvPr/>
          </p:nvPicPr>
          <p:blipFill>
            <a:blip r:embed="rId24" cstate="print"/>
            <a:srcRect/>
            <a:stretch>
              <a:fillRect/>
            </a:stretch>
          </p:blipFill>
          <p:spPr bwMode="auto">
            <a:xfrm>
              <a:off x="4222654" y="2479804"/>
              <a:ext cx="223979" cy="1731818"/>
            </a:xfrm>
            <a:prstGeom prst="rect">
              <a:avLst/>
            </a:prstGeom>
            <a:noFill/>
          </p:spPr>
        </p:pic>
        <p:pic>
          <p:nvPicPr>
            <p:cNvPr id="50" name="Picture 18" descr="&amp;rcy;&amp;iecy;&amp;bcy;&amp;ucy;&amp;scy;&amp;ycy;"/>
            <p:cNvPicPr>
              <a:picLocks noChangeAspect="1" noChangeArrowheads="1"/>
            </p:cNvPicPr>
            <p:nvPr/>
          </p:nvPicPr>
          <p:blipFill>
            <a:blip r:embed="rId24" cstate="print"/>
            <a:srcRect/>
            <a:stretch>
              <a:fillRect/>
            </a:stretch>
          </p:blipFill>
          <p:spPr bwMode="auto">
            <a:xfrm>
              <a:off x="6051372" y="2479804"/>
              <a:ext cx="223979" cy="1731818"/>
            </a:xfrm>
            <a:prstGeom prst="rect">
              <a:avLst/>
            </a:prstGeom>
            <a:noFill/>
          </p:spPr>
        </p:pic>
        <p:pic>
          <p:nvPicPr>
            <p:cNvPr id="51" name="Picture 20" descr="&amp;rcy;&amp;iecy;&amp;bcy;&amp;ucy;&amp;scy;&amp;ycy;"/>
            <p:cNvPicPr>
              <a:picLocks noChangeAspect="1" noChangeArrowheads="1"/>
            </p:cNvPicPr>
            <p:nvPr/>
          </p:nvPicPr>
          <p:blipFill>
            <a:blip r:embed="rId24" cstate="print"/>
            <a:srcRect/>
            <a:stretch>
              <a:fillRect/>
            </a:stretch>
          </p:blipFill>
          <p:spPr bwMode="auto">
            <a:xfrm>
              <a:off x="6254563" y="2479804"/>
              <a:ext cx="223979" cy="1731818"/>
            </a:xfrm>
            <a:prstGeom prst="rect">
              <a:avLst/>
            </a:prstGeom>
            <a:noFill/>
          </p:spPr>
        </p:pic>
      </p:grpSp>
      <p:sp>
        <p:nvSpPr>
          <p:cNvPr id="52" name="Прямоугольник 51"/>
          <p:cNvSpPr/>
          <p:nvPr/>
        </p:nvSpPr>
        <p:spPr>
          <a:xfrm>
            <a:off x="6372200" y="2204864"/>
            <a:ext cx="2016224" cy="792088"/>
          </a:xfrm>
          <a:prstGeom prst="rect">
            <a:avLst/>
          </a:prstGeom>
          <a:solidFill>
            <a:srgbClr val="613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latin typeface="Times New Roman" panose="02020603050405020304" pitchFamily="18" charset="0"/>
                <a:cs typeface="Times New Roman" panose="02020603050405020304" pitchFamily="18" charset="0"/>
              </a:rPr>
              <a:t>6</a:t>
            </a:r>
            <a:endParaRPr lang="ru-RU" sz="5400" b="1" dirty="0">
              <a:latin typeface="Times New Roman" panose="02020603050405020304" pitchFamily="18" charset="0"/>
              <a:cs typeface="Times New Roman" panose="02020603050405020304" pitchFamily="18" charset="0"/>
            </a:endParaRPr>
          </a:p>
        </p:txBody>
      </p:sp>
      <p:sp>
        <p:nvSpPr>
          <p:cNvPr id="53" name="Прямоугольник 52">
            <a:hlinkClick r:id="rId27" action="ppaction://hlinksldjump"/>
          </p:cNvPr>
          <p:cNvSpPr/>
          <p:nvPr/>
        </p:nvSpPr>
        <p:spPr>
          <a:xfrm>
            <a:off x="6372200" y="2204864"/>
            <a:ext cx="2016224" cy="792088"/>
          </a:xfrm>
          <a:prstGeom prst="rect">
            <a:avLst/>
          </a:prstGeom>
          <a:solidFill>
            <a:srgbClr val="6137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b="1" dirty="0">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9" presetClass="exit" presetSubtype="5" fill="hold" grpId="0" nodeType="clickEffect">
                                  <p:stCondLst>
                                    <p:cond delay="0"/>
                                  </p:stCondLst>
                                  <p:childTnLst>
                                    <p:anim calcmode="lin" valueType="num">
                                      <p:cBhvr>
                                        <p:cTn id="6" dur="500"/>
                                        <p:tgtEl>
                                          <p:spTgt spid="24"/>
                                        </p:tgtEl>
                                        <p:attrNameLst>
                                          <p:attrName>ppt_w</p:attrName>
                                        </p:attrNameLst>
                                      </p:cBhvr>
                                      <p:tavLst>
                                        <p:tav tm="0">
                                          <p:val>
                                            <p:strVal val="ppt_w"/>
                                          </p:val>
                                        </p:tav>
                                        <p:tav tm="100000">
                                          <p:val>
                                            <p:strVal val="ppt_w"/>
                                          </p:val>
                                        </p:tav>
                                      </p:tavLst>
                                    </p:anim>
                                    <p:anim calcmode="lin" valueType="num">
                                      <p:cBhvr>
                                        <p:cTn id="7" dur="500"/>
                                        <p:tgtEl>
                                          <p:spTgt spid="24"/>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 dur="1" fill="hold">
                                          <p:stCondLst>
                                            <p:cond delay="499"/>
                                          </p:stCondLst>
                                        </p:cTn>
                                        <p:tgtEl>
                                          <p:spTgt spid="24"/>
                                        </p:tgtEl>
                                        <p:attrNameLst>
                                          <p:attrName>style.visibility</p:attrName>
                                        </p:attrNameLst>
                                      </p:cBhvr>
                                      <p:to>
                                        <p:strVal val="hidden"/>
                                      </p:to>
                                    </p:set>
                                  </p:childTnLst>
                                </p:cTn>
                              </p:par>
                              <p:par>
                                <p:cTn id="9" presetID="19" presetClass="entr" presetSubtype="5"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strVal val="#ppt_w"/>
                                          </p:val>
                                        </p:tav>
                                        <p:tav tm="100000">
                                          <p:val>
                                            <p:strVal val="#ppt_w"/>
                                          </p:val>
                                        </p:tav>
                                      </p:tavLst>
                                    </p:anim>
                                    <p:anim calcmode="lin" valueType="num">
                                      <p:cBhvr>
                                        <p:cTn id="12" dur="500" fill="hold"/>
                                        <p:tgtEl>
                                          <p:spTgt spid="23"/>
                                        </p:tgtEl>
                                        <p:attrNameLst>
                                          <p:attrName>ppt_h</p:attrName>
                                        </p:attrNameLst>
                                      </p:cBhvr>
                                      <p:tavLst>
                                        <p:tav tm="0" fmla="#ppt_h*sin(2.5*pi*$)">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xit" presetSubtype="5" fill="hold" nodeType="clickEffect">
                                  <p:stCondLst>
                                    <p:cond delay="0"/>
                                  </p:stCondLst>
                                  <p:childTnLst>
                                    <p:anim calcmode="lin" valueType="num">
                                      <p:cBhvr>
                                        <p:cTn id="16" dur="500"/>
                                        <p:tgtEl>
                                          <p:spTgt spid="23"/>
                                        </p:tgtEl>
                                        <p:attrNameLst>
                                          <p:attrName>ppt_w</p:attrName>
                                        </p:attrNameLst>
                                      </p:cBhvr>
                                      <p:tavLst>
                                        <p:tav tm="0">
                                          <p:val>
                                            <p:strVal val="ppt_w"/>
                                          </p:val>
                                        </p:tav>
                                        <p:tav tm="100000">
                                          <p:val>
                                            <p:strVal val="ppt_w"/>
                                          </p:val>
                                        </p:tav>
                                      </p:tavLst>
                                    </p:anim>
                                    <p:anim calcmode="lin" valueType="num">
                                      <p:cBhvr>
                                        <p:cTn id="17" dur="500"/>
                                        <p:tgtEl>
                                          <p:spTgt spid="23"/>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8" dur="1" fill="hold">
                                          <p:stCondLst>
                                            <p:cond delay="499"/>
                                          </p:stCondLst>
                                        </p:cTn>
                                        <p:tgtEl>
                                          <p:spTgt spid="23"/>
                                        </p:tgtEl>
                                        <p:attrNameLst>
                                          <p:attrName>style.visibility</p:attrName>
                                        </p:attrNameLst>
                                      </p:cBhvr>
                                      <p:to>
                                        <p:strVal val="hidden"/>
                                      </p:to>
                                    </p:set>
                                  </p:childTnLst>
                                </p:cTn>
                              </p:par>
                              <p:par>
                                <p:cTn id="19" presetID="19" presetClass="entr" presetSubtype="5" fill="hold" grpId="1"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strVal val="#ppt_w"/>
                                          </p:val>
                                        </p:tav>
                                        <p:tav tm="100000">
                                          <p:val>
                                            <p:strVal val="#ppt_w"/>
                                          </p:val>
                                        </p:tav>
                                      </p:tavLst>
                                    </p:anim>
                                    <p:anim calcmode="lin" valueType="num">
                                      <p:cBhvr>
                                        <p:cTn id="22" dur="500" fill="hold"/>
                                        <p:tgtEl>
                                          <p:spTgt spid="24"/>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25"/>
                  </p:tgtEl>
                </p:cond>
              </p:nextCondLst>
            </p:seq>
            <p:seq concurrent="1" nextAc="seek">
              <p:cTn id="23" restart="whenNotActive" fill="hold" evtFilter="cancelBubble" nodeType="interactiveSeq">
                <p:stCondLst>
                  <p:cond evt="onClick" delay="0">
                    <p:tgtEl>
                      <p:spTgt spid="28"/>
                    </p:tgtEl>
                  </p:cond>
                </p:stCondLst>
                <p:endSync evt="end" delay="0">
                  <p:rtn val="all"/>
                </p:endSync>
                <p:childTnLst>
                  <p:par>
                    <p:cTn id="24" fill="hold">
                      <p:stCondLst>
                        <p:cond delay="0"/>
                      </p:stCondLst>
                      <p:childTnLst>
                        <p:par>
                          <p:cTn id="25" fill="hold">
                            <p:stCondLst>
                              <p:cond delay="0"/>
                            </p:stCondLst>
                            <p:childTnLst>
                              <p:par>
                                <p:cTn id="26" presetID="19" presetClass="exit" presetSubtype="5" fill="hold" grpId="0" nodeType="clickEffect">
                                  <p:stCondLst>
                                    <p:cond delay="0"/>
                                  </p:stCondLst>
                                  <p:childTnLst>
                                    <p:anim calcmode="lin" valueType="num">
                                      <p:cBhvr>
                                        <p:cTn id="27" dur="500"/>
                                        <p:tgtEl>
                                          <p:spTgt spid="27"/>
                                        </p:tgtEl>
                                        <p:attrNameLst>
                                          <p:attrName>ppt_w</p:attrName>
                                        </p:attrNameLst>
                                      </p:cBhvr>
                                      <p:tavLst>
                                        <p:tav tm="0">
                                          <p:val>
                                            <p:strVal val="ppt_w"/>
                                          </p:val>
                                        </p:tav>
                                        <p:tav tm="100000">
                                          <p:val>
                                            <p:strVal val="ppt_w"/>
                                          </p:val>
                                        </p:tav>
                                      </p:tavLst>
                                    </p:anim>
                                    <p:anim calcmode="lin" valueType="num">
                                      <p:cBhvr>
                                        <p:cTn id="28" dur="500"/>
                                        <p:tgtEl>
                                          <p:spTgt spid="27"/>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29" dur="1" fill="hold">
                                          <p:stCondLst>
                                            <p:cond delay="499"/>
                                          </p:stCondLst>
                                        </p:cTn>
                                        <p:tgtEl>
                                          <p:spTgt spid="27"/>
                                        </p:tgtEl>
                                        <p:attrNameLst>
                                          <p:attrName>style.visibility</p:attrName>
                                        </p:attrNameLst>
                                      </p:cBhvr>
                                      <p:to>
                                        <p:strVal val="hidden"/>
                                      </p:to>
                                    </p:set>
                                  </p:childTnLst>
                                </p:cTn>
                              </p:par>
                              <p:par>
                                <p:cTn id="30" presetID="19" presetClass="entr" presetSubtype="5"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strVal val="#ppt_w"/>
                                          </p:val>
                                        </p:tav>
                                        <p:tav tm="100000">
                                          <p:val>
                                            <p:strVal val="#ppt_w"/>
                                          </p:val>
                                        </p:tav>
                                      </p:tavLst>
                                    </p:anim>
                                    <p:anim calcmode="lin" valueType="num">
                                      <p:cBhvr>
                                        <p:cTn id="33" dur="1000" fill="hold"/>
                                        <p:tgtEl>
                                          <p:spTgt spid="26"/>
                                        </p:tgtEl>
                                        <p:attrNameLst>
                                          <p:attrName>ppt_h</p:attrName>
                                        </p:attrNameLst>
                                      </p:cBhvr>
                                      <p:tavLst>
                                        <p:tav tm="0" fmla="#ppt_h*sin(2.5*pi*$)">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9" presetClass="exit" presetSubtype="5" fill="hold" nodeType="clickEffect">
                                  <p:stCondLst>
                                    <p:cond delay="0"/>
                                  </p:stCondLst>
                                  <p:childTnLst>
                                    <p:anim calcmode="lin" valueType="num">
                                      <p:cBhvr>
                                        <p:cTn id="37" dur="500"/>
                                        <p:tgtEl>
                                          <p:spTgt spid="26"/>
                                        </p:tgtEl>
                                        <p:attrNameLst>
                                          <p:attrName>ppt_w</p:attrName>
                                        </p:attrNameLst>
                                      </p:cBhvr>
                                      <p:tavLst>
                                        <p:tav tm="0">
                                          <p:val>
                                            <p:strVal val="ppt_w"/>
                                          </p:val>
                                        </p:tav>
                                        <p:tav tm="100000">
                                          <p:val>
                                            <p:strVal val="ppt_w"/>
                                          </p:val>
                                        </p:tav>
                                      </p:tavLst>
                                    </p:anim>
                                    <p:anim calcmode="lin" valueType="num">
                                      <p:cBhvr>
                                        <p:cTn id="38" dur="500"/>
                                        <p:tgtEl>
                                          <p:spTgt spid="26"/>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39" dur="1" fill="hold">
                                          <p:stCondLst>
                                            <p:cond delay="499"/>
                                          </p:stCondLst>
                                        </p:cTn>
                                        <p:tgtEl>
                                          <p:spTgt spid="26"/>
                                        </p:tgtEl>
                                        <p:attrNameLst>
                                          <p:attrName>style.visibility</p:attrName>
                                        </p:attrNameLst>
                                      </p:cBhvr>
                                      <p:to>
                                        <p:strVal val="hidden"/>
                                      </p:to>
                                    </p:set>
                                  </p:childTnLst>
                                </p:cTn>
                              </p:par>
                              <p:par>
                                <p:cTn id="40" presetID="19" presetClass="entr" presetSubtype="5" fill="hold" grpId="1"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strVal val="#ppt_w"/>
                                          </p:val>
                                        </p:tav>
                                        <p:tav tm="100000">
                                          <p:val>
                                            <p:strVal val="#ppt_w"/>
                                          </p:val>
                                        </p:tav>
                                      </p:tavLst>
                                    </p:anim>
                                    <p:anim calcmode="lin" valueType="num">
                                      <p:cBhvr>
                                        <p:cTn id="43" dur="500" fill="hold"/>
                                        <p:tgtEl>
                                          <p:spTgt spid="27"/>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36"/>
                    </p:tgtEl>
                  </p:cond>
                </p:stCondLst>
                <p:endSync evt="end" delay="0">
                  <p:rtn val="all"/>
                </p:endSync>
                <p:childTnLst>
                  <p:par>
                    <p:cTn id="45" fill="hold">
                      <p:stCondLst>
                        <p:cond delay="0"/>
                      </p:stCondLst>
                      <p:childTnLst>
                        <p:par>
                          <p:cTn id="46" fill="hold">
                            <p:stCondLst>
                              <p:cond delay="0"/>
                            </p:stCondLst>
                            <p:childTnLst>
                              <p:par>
                                <p:cTn id="47" presetID="19" presetClass="exit" presetSubtype="5" fill="hold" grpId="0" nodeType="clickEffect">
                                  <p:stCondLst>
                                    <p:cond delay="0"/>
                                  </p:stCondLst>
                                  <p:childTnLst>
                                    <p:anim calcmode="lin" valueType="num">
                                      <p:cBhvr>
                                        <p:cTn id="48" dur="500"/>
                                        <p:tgtEl>
                                          <p:spTgt spid="35"/>
                                        </p:tgtEl>
                                        <p:attrNameLst>
                                          <p:attrName>ppt_w</p:attrName>
                                        </p:attrNameLst>
                                      </p:cBhvr>
                                      <p:tavLst>
                                        <p:tav tm="0">
                                          <p:val>
                                            <p:strVal val="ppt_w"/>
                                          </p:val>
                                        </p:tav>
                                        <p:tav tm="100000">
                                          <p:val>
                                            <p:strVal val="ppt_w"/>
                                          </p:val>
                                        </p:tav>
                                      </p:tavLst>
                                    </p:anim>
                                    <p:anim calcmode="lin" valueType="num">
                                      <p:cBhvr>
                                        <p:cTn id="49" dur="500"/>
                                        <p:tgtEl>
                                          <p:spTgt spid="35"/>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50" dur="1" fill="hold">
                                          <p:stCondLst>
                                            <p:cond delay="499"/>
                                          </p:stCondLst>
                                        </p:cTn>
                                        <p:tgtEl>
                                          <p:spTgt spid="35"/>
                                        </p:tgtEl>
                                        <p:attrNameLst>
                                          <p:attrName>style.visibility</p:attrName>
                                        </p:attrNameLst>
                                      </p:cBhvr>
                                      <p:to>
                                        <p:strVal val="hidden"/>
                                      </p:to>
                                    </p:set>
                                  </p:childTnLst>
                                </p:cTn>
                              </p:par>
                              <p:par>
                                <p:cTn id="51" presetID="19" presetClass="entr" presetSubtype="5"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strVal val="#ppt_w"/>
                                          </p:val>
                                        </p:tav>
                                        <p:tav tm="100000">
                                          <p:val>
                                            <p:strVal val="#ppt_w"/>
                                          </p:val>
                                        </p:tav>
                                      </p:tavLst>
                                    </p:anim>
                                    <p:anim calcmode="lin" valueType="num">
                                      <p:cBhvr>
                                        <p:cTn id="54" dur="500" fill="hold"/>
                                        <p:tgtEl>
                                          <p:spTgt spid="34"/>
                                        </p:tgtEl>
                                        <p:attrNameLst>
                                          <p:attrName>ppt_h</p:attrName>
                                        </p:attrNameLst>
                                      </p:cBhvr>
                                      <p:tavLst>
                                        <p:tav tm="0" fmla="#ppt_h*sin(2.5*pi*$)">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ID="19" presetClass="exit" presetSubtype="5" fill="hold" nodeType="clickEffect">
                                  <p:stCondLst>
                                    <p:cond delay="0"/>
                                  </p:stCondLst>
                                  <p:childTnLst>
                                    <p:anim calcmode="lin" valueType="num">
                                      <p:cBhvr>
                                        <p:cTn id="58" dur="500"/>
                                        <p:tgtEl>
                                          <p:spTgt spid="34"/>
                                        </p:tgtEl>
                                        <p:attrNameLst>
                                          <p:attrName>ppt_w</p:attrName>
                                        </p:attrNameLst>
                                      </p:cBhvr>
                                      <p:tavLst>
                                        <p:tav tm="0">
                                          <p:val>
                                            <p:strVal val="ppt_w"/>
                                          </p:val>
                                        </p:tav>
                                        <p:tav tm="100000">
                                          <p:val>
                                            <p:strVal val="ppt_w"/>
                                          </p:val>
                                        </p:tav>
                                      </p:tavLst>
                                    </p:anim>
                                    <p:anim calcmode="lin" valueType="num">
                                      <p:cBhvr>
                                        <p:cTn id="59" dur="500"/>
                                        <p:tgtEl>
                                          <p:spTgt spid="34"/>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60" dur="1" fill="hold">
                                          <p:stCondLst>
                                            <p:cond delay="499"/>
                                          </p:stCondLst>
                                        </p:cTn>
                                        <p:tgtEl>
                                          <p:spTgt spid="34"/>
                                        </p:tgtEl>
                                        <p:attrNameLst>
                                          <p:attrName>style.visibility</p:attrName>
                                        </p:attrNameLst>
                                      </p:cBhvr>
                                      <p:to>
                                        <p:strVal val="hidden"/>
                                      </p:to>
                                    </p:set>
                                  </p:childTnLst>
                                </p:cTn>
                              </p:par>
                              <p:par>
                                <p:cTn id="61" presetID="19" presetClass="entr" presetSubtype="5" fill="hold" grpId="1"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strVal val="#ppt_w"/>
                                          </p:val>
                                        </p:tav>
                                        <p:tav tm="100000">
                                          <p:val>
                                            <p:strVal val="#ppt_w"/>
                                          </p:val>
                                        </p:tav>
                                      </p:tavLst>
                                    </p:anim>
                                    <p:anim calcmode="lin" valueType="num">
                                      <p:cBhvr>
                                        <p:cTn id="64" dur="500" fill="hold"/>
                                        <p:tgtEl>
                                          <p:spTgt spid="35"/>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36"/>
                  </p:tgtEl>
                </p:cond>
              </p:nextCondLst>
            </p:seq>
            <p:seq concurrent="1" nextAc="seek">
              <p:cTn id="65" restart="whenNotActive" fill="hold" evtFilter="cancelBubble" nodeType="interactiveSeq">
                <p:stCondLst>
                  <p:cond evt="onClick" delay="0">
                    <p:tgtEl>
                      <p:spTgt spid="33"/>
                    </p:tgtEl>
                  </p:cond>
                </p:stCondLst>
                <p:endSync evt="end" delay="0">
                  <p:rtn val="all"/>
                </p:endSync>
                <p:childTnLst>
                  <p:par>
                    <p:cTn id="66" fill="hold">
                      <p:stCondLst>
                        <p:cond delay="0"/>
                      </p:stCondLst>
                      <p:childTnLst>
                        <p:par>
                          <p:cTn id="67" fill="hold">
                            <p:stCondLst>
                              <p:cond delay="0"/>
                            </p:stCondLst>
                            <p:childTnLst>
                              <p:par>
                                <p:cTn id="68" presetID="19" presetClass="exit" presetSubtype="5" fill="hold" grpId="1" nodeType="clickEffect">
                                  <p:stCondLst>
                                    <p:cond delay="0"/>
                                  </p:stCondLst>
                                  <p:childTnLst>
                                    <p:anim calcmode="lin" valueType="num">
                                      <p:cBhvr>
                                        <p:cTn id="69" dur="500"/>
                                        <p:tgtEl>
                                          <p:spTgt spid="32"/>
                                        </p:tgtEl>
                                        <p:attrNameLst>
                                          <p:attrName>ppt_w</p:attrName>
                                        </p:attrNameLst>
                                      </p:cBhvr>
                                      <p:tavLst>
                                        <p:tav tm="0">
                                          <p:val>
                                            <p:strVal val="ppt_w"/>
                                          </p:val>
                                        </p:tav>
                                        <p:tav tm="100000">
                                          <p:val>
                                            <p:strVal val="ppt_w"/>
                                          </p:val>
                                        </p:tav>
                                      </p:tavLst>
                                    </p:anim>
                                    <p:anim calcmode="lin" valueType="num">
                                      <p:cBhvr>
                                        <p:cTn id="70" dur="500"/>
                                        <p:tgtEl>
                                          <p:spTgt spid="32"/>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71" dur="1" fill="hold">
                                          <p:stCondLst>
                                            <p:cond delay="499"/>
                                          </p:stCondLst>
                                        </p:cTn>
                                        <p:tgtEl>
                                          <p:spTgt spid="32"/>
                                        </p:tgtEl>
                                        <p:attrNameLst>
                                          <p:attrName>style.visibility</p:attrName>
                                        </p:attrNameLst>
                                      </p:cBhvr>
                                      <p:to>
                                        <p:strVal val="hidden"/>
                                      </p:to>
                                    </p:set>
                                  </p:childTnLst>
                                </p:cTn>
                              </p:par>
                              <p:par>
                                <p:cTn id="72" presetID="19" presetClass="entr" presetSubtype="5"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strVal val="#ppt_w"/>
                                          </p:val>
                                        </p:tav>
                                        <p:tav tm="100000">
                                          <p:val>
                                            <p:strVal val="#ppt_w"/>
                                          </p:val>
                                        </p:tav>
                                      </p:tavLst>
                                    </p:anim>
                                    <p:anim calcmode="lin" valueType="num">
                                      <p:cBhvr>
                                        <p:cTn id="75" dur="500" fill="hold"/>
                                        <p:tgtEl>
                                          <p:spTgt spid="31"/>
                                        </p:tgtEl>
                                        <p:attrNameLst>
                                          <p:attrName>ppt_h</p:attrName>
                                        </p:attrNameLst>
                                      </p:cBhvr>
                                      <p:tavLst>
                                        <p:tav tm="0" fmla="#ppt_h*sin(2.5*pi*$)">
                                          <p:val>
                                            <p:fltVal val="0"/>
                                          </p:val>
                                        </p:tav>
                                        <p:tav tm="100000">
                                          <p:val>
                                            <p:fltVal val="1"/>
                                          </p:val>
                                        </p:tav>
                                      </p:tavLst>
                                    </p:anim>
                                  </p:childTnLst>
                                </p:cTn>
                              </p:par>
                            </p:childTnLst>
                          </p:cTn>
                        </p:par>
                      </p:childTnLst>
                    </p:cTn>
                  </p:par>
                  <p:par>
                    <p:cTn id="76" fill="hold">
                      <p:stCondLst>
                        <p:cond delay="indefinite"/>
                      </p:stCondLst>
                      <p:childTnLst>
                        <p:par>
                          <p:cTn id="77" fill="hold">
                            <p:stCondLst>
                              <p:cond delay="0"/>
                            </p:stCondLst>
                            <p:childTnLst>
                              <p:par>
                                <p:cTn id="78" presetID="19" presetClass="exit" presetSubtype="5" fill="hold" nodeType="clickEffect">
                                  <p:stCondLst>
                                    <p:cond delay="0"/>
                                  </p:stCondLst>
                                  <p:childTnLst>
                                    <p:anim calcmode="lin" valueType="num">
                                      <p:cBhvr>
                                        <p:cTn id="79" dur="500"/>
                                        <p:tgtEl>
                                          <p:spTgt spid="31"/>
                                        </p:tgtEl>
                                        <p:attrNameLst>
                                          <p:attrName>ppt_w</p:attrName>
                                        </p:attrNameLst>
                                      </p:cBhvr>
                                      <p:tavLst>
                                        <p:tav tm="0">
                                          <p:val>
                                            <p:strVal val="ppt_w"/>
                                          </p:val>
                                        </p:tav>
                                        <p:tav tm="100000">
                                          <p:val>
                                            <p:strVal val="ppt_w"/>
                                          </p:val>
                                        </p:tav>
                                      </p:tavLst>
                                    </p:anim>
                                    <p:anim calcmode="lin" valueType="num">
                                      <p:cBhvr>
                                        <p:cTn id="80" dur="500"/>
                                        <p:tgtEl>
                                          <p:spTgt spid="31"/>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1" dur="1" fill="hold">
                                          <p:stCondLst>
                                            <p:cond delay="499"/>
                                          </p:stCondLst>
                                        </p:cTn>
                                        <p:tgtEl>
                                          <p:spTgt spid="31"/>
                                        </p:tgtEl>
                                        <p:attrNameLst>
                                          <p:attrName>style.visibility</p:attrName>
                                        </p:attrNameLst>
                                      </p:cBhvr>
                                      <p:to>
                                        <p:strVal val="hidden"/>
                                      </p:to>
                                    </p:set>
                                  </p:childTnLst>
                                </p:cTn>
                              </p:par>
                              <p:par>
                                <p:cTn id="82" presetID="19" presetClass="entr" presetSubtype="5"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p:cTn id="84" dur="500" fill="hold"/>
                                        <p:tgtEl>
                                          <p:spTgt spid="32"/>
                                        </p:tgtEl>
                                        <p:attrNameLst>
                                          <p:attrName>ppt_w</p:attrName>
                                        </p:attrNameLst>
                                      </p:cBhvr>
                                      <p:tavLst>
                                        <p:tav tm="0">
                                          <p:val>
                                            <p:strVal val="#ppt_w"/>
                                          </p:val>
                                        </p:tav>
                                        <p:tav tm="100000">
                                          <p:val>
                                            <p:strVal val="#ppt_w"/>
                                          </p:val>
                                        </p:tav>
                                      </p:tavLst>
                                    </p:anim>
                                    <p:anim calcmode="lin" valueType="num">
                                      <p:cBhvr>
                                        <p:cTn id="85" dur="500" fill="hold"/>
                                        <p:tgtEl>
                                          <p:spTgt spid="32"/>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33"/>
                  </p:tgtEl>
                </p:cond>
              </p:nextCondLst>
            </p:seq>
            <p:seq concurrent="1" nextAc="seek">
              <p:cTn id="86" restart="whenNotActive" fill="hold" evtFilter="cancelBubble" nodeType="interactiveSeq">
                <p:stCondLst>
                  <p:cond evt="onClick" delay="0">
                    <p:tgtEl>
                      <p:spTgt spid="39"/>
                    </p:tgtEl>
                  </p:cond>
                </p:stCondLst>
                <p:endSync evt="end" delay="0">
                  <p:rtn val="all"/>
                </p:endSync>
                <p:childTnLst>
                  <p:par>
                    <p:cTn id="87" fill="hold">
                      <p:stCondLst>
                        <p:cond delay="0"/>
                      </p:stCondLst>
                      <p:childTnLst>
                        <p:par>
                          <p:cTn id="88" fill="hold">
                            <p:stCondLst>
                              <p:cond delay="0"/>
                            </p:stCondLst>
                            <p:childTnLst>
                              <p:par>
                                <p:cTn id="89" presetID="19" presetClass="exit" presetSubtype="5" fill="hold" grpId="1" nodeType="clickEffect">
                                  <p:stCondLst>
                                    <p:cond delay="0"/>
                                  </p:stCondLst>
                                  <p:childTnLst>
                                    <p:anim calcmode="lin" valueType="num">
                                      <p:cBhvr>
                                        <p:cTn id="90" dur="500"/>
                                        <p:tgtEl>
                                          <p:spTgt spid="38"/>
                                        </p:tgtEl>
                                        <p:attrNameLst>
                                          <p:attrName>ppt_w</p:attrName>
                                        </p:attrNameLst>
                                      </p:cBhvr>
                                      <p:tavLst>
                                        <p:tav tm="0">
                                          <p:val>
                                            <p:strVal val="ppt_w"/>
                                          </p:val>
                                        </p:tav>
                                        <p:tav tm="100000">
                                          <p:val>
                                            <p:strVal val="ppt_w"/>
                                          </p:val>
                                        </p:tav>
                                      </p:tavLst>
                                    </p:anim>
                                    <p:anim calcmode="lin" valueType="num">
                                      <p:cBhvr>
                                        <p:cTn id="91" dur="500"/>
                                        <p:tgtEl>
                                          <p:spTgt spid="38"/>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92" dur="1" fill="hold">
                                          <p:stCondLst>
                                            <p:cond delay="499"/>
                                          </p:stCondLst>
                                        </p:cTn>
                                        <p:tgtEl>
                                          <p:spTgt spid="38"/>
                                        </p:tgtEl>
                                        <p:attrNameLst>
                                          <p:attrName>style.visibility</p:attrName>
                                        </p:attrNameLst>
                                      </p:cBhvr>
                                      <p:to>
                                        <p:strVal val="hidden"/>
                                      </p:to>
                                    </p:set>
                                  </p:childTnLst>
                                </p:cTn>
                              </p:par>
                              <p:par>
                                <p:cTn id="93" presetID="19" presetClass="entr" presetSubtype="5" fill="hold" nodeType="with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p:cTn id="95" dur="500" fill="hold"/>
                                        <p:tgtEl>
                                          <p:spTgt spid="37"/>
                                        </p:tgtEl>
                                        <p:attrNameLst>
                                          <p:attrName>ppt_w</p:attrName>
                                        </p:attrNameLst>
                                      </p:cBhvr>
                                      <p:tavLst>
                                        <p:tav tm="0">
                                          <p:val>
                                            <p:strVal val="#ppt_w"/>
                                          </p:val>
                                        </p:tav>
                                        <p:tav tm="100000">
                                          <p:val>
                                            <p:strVal val="#ppt_w"/>
                                          </p:val>
                                        </p:tav>
                                      </p:tavLst>
                                    </p:anim>
                                    <p:anim calcmode="lin" valueType="num">
                                      <p:cBhvr>
                                        <p:cTn id="96" dur="500" fill="hold"/>
                                        <p:tgtEl>
                                          <p:spTgt spid="37"/>
                                        </p:tgtEl>
                                        <p:attrNameLst>
                                          <p:attrName>ppt_h</p:attrName>
                                        </p:attrNameLst>
                                      </p:cBhvr>
                                      <p:tavLst>
                                        <p:tav tm="0" fmla="#ppt_h*sin(2.5*pi*$)">
                                          <p:val>
                                            <p:fltVal val="0"/>
                                          </p:val>
                                        </p:tav>
                                        <p:tav tm="100000">
                                          <p:val>
                                            <p:fltVal val="1"/>
                                          </p:val>
                                        </p:tav>
                                      </p:tavLst>
                                    </p:anim>
                                  </p:childTnLst>
                                </p:cTn>
                              </p:par>
                            </p:childTnLst>
                          </p:cTn>
                        </p:par>
                      </p:childTnLst>
                    </p:cTn>
                  </p:par>
                  <p:par>
                    <p:cTn id="97" fill="hold">
                      <p:stCondLst>
                        <p:cond delay="indefinite"/>
                      </p:stCondLst>
                      <p:childTnLst>
                        <p:par>
                          <p:cTn id="98" fill="hold">
                            <p:stCondLst>
                              <p:cond delay="0"/>
                            </p:stCondLst>
                            <p:childTnLst>
                              <p:par>
                                <p:cTn id="99" presetID="19" presetClass="exit" presetSubtype="5" fill="hold" nodeType="clickEffect">
                                  <p:stCondLst>
                                    <p:cond delay="0"/>
                                  </p:stCondLst>
                                  <p:childTnLst>
                                    <p:anim calcmode="lin" valueType="num">
                                      <p:cBhvr>
                                        <p:cTn id="100" dur="500"/>
                                        <p:tgtEl>
                                          <p:spTgt spid="37"/>
                                        </p:tgtEl>
                                        <p:attrNameLst>
                                          <p:attrName>ppt_w</p:attrName>
                                        </p:attrNameLst>
                                      </p:cBhvr>
                                      <p:tavLst>
                                        <p:tav tm="0">
                                          <p:val>
                                            <p:strVal val="ppt_w"/>
                                          </p:val>
                                        </p:tav>
                                        <p:tav tm="100000">
                                          <p:val>
                                            <p:strVal val="ppt_w"/>
                                          </p:val>
                                        </p:tav>
                                      </p:tavLst>
                                    </p:anim>
                                    <p:anim calcmode="lin" valueType="num">
                                      <p:cBhvr>
                                        <p:cTn id="101" dur="500"/>
                                        <p:tgtEl>
                                          <p:spTgt spid="37"/>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02" dur="1" fill="hold">
                                          <p:stCondLst>
                                            <p:cond delay="499"/>
                                          </p:stCondLst>
                                        </p:cTn>
                                        <p:tgtEl>
                                          <p:spTgt spid="37"/>
                                        </p:tgtEl>
                                        <p:attrNameLst>
                                          <p:attrName>style.visibility</p:attrName>
                                        </p:attrNameLst>
                                      </p:cBhvr>
                                      <p:to>
                                        <p:strVal val="hidden"/>
                                      </p:to>
                                    </p:set>
                                  </p:childTnLst>
                                </p:cTn>
                              </p:par>
                              <p:par>
                                <p:cTn id="103" presetID="19" presetClass="entr" presetSubtype="5"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500" fill="hold"/>
                                        <p:tgtEl>
                                          <p:spTgt spid="38"/>
                                        </p:tgtEl>
                                        <p:attrNameLst>
                                          <p:attrName>ppt_w</p:attrName>
                                        </p:attrNameLst>
                                      </p:cBhvr>
                                      <p:tavLst>
                                        <p:tav tm="0">
                                          <p:val>
                                            <p:strVal val="#ppt_w"/>
                                          </p:val>
                                        </p:tav>
                                        <p:tav tm="100000">
                                          <p:val>
                                            <p:strVal val="#ppt_w"/>
                                          </p:val>
                                        </p:tav>
                                      </p:tavLst>
                                    </p:anim>
                                    <p:anim calcmode="lin" valueType="num">
                                      <p:cBhvr>
                                        <p:cTn id="106" dur="500" fill="hold"/>
                                        <p:tgtEl>
                                          <p:spTgt spid="38"/>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39"/>
                  </p:tgtEl>
                </p:cond>
              </p:nextCondLst>
            </p:seq>
            <p:seq concurrent="1" nextAc="seek">
              <p:cTn id="107" restart="whenNotActive" fill="hold" evtFilter="cancelBubble" nodeType="interactiveSeq">
                <p:stCondLst>
                  <p:cond evt="onClick" delay="0">
                    <p:tgtEl>
                      <p:spTgt spid="53"/>
                    </p:tgtEl>
                  </p:cond>
                </p:stCondLst>
                <p:endSync evt="end" delay="0">
                  <p:rtn val="all"/>
                </p:endSync>
                <p:childTnLst>
                  <p:par>
                    <p:cTn id="108" fill="hold">
                      <p:stCondLst>
                        <p:cond delay="0"/>
                      </p:stCondLst>
                      <p:childTnLst>
                        <p:par>
                          <p:cTn id="109" fill="hold">
                            <p:stCondLst>
                              <p:cond delay="0"/>
                            </p:stCondLst>
                            <p:childTnLst>
                              <p:par>
                                <p:cTn id="110" presetID="19" presetClass="exit" presetSubtype="5" fill="hold" grpId="1" nodeType="clickEffect">
                                  <p:stCondLst>
                                    <p:cond delay="0"/>
                                  </p:stCondLst>
                                  <p:childTnLst>
                                    <p:anim calcmode="lin" valueType="num">
                                      <p:cBhvr>
                                        <p:cTn id="111" dur="500"/>
                                        <p:tgtEl>
                                          <p:spTgt spid="52"/>
                                        </p:tgtEl>
                                        <p:attrNameLst>
                                          <p:attrName>ppt_w</p:attrName>
                                        </p:attrNameLst>
                                      </p:cBhvr>
                                      <p:tavLst>
                                        <p:tav tm="0">
                                          <p:val>
                                            <p:strVal val="ppt_w"/>
                                          </p:val>
                                        </p:tav>
                                        <p:tav tm="100000">
                                          <p:val>
                                            <p:strVal val="ppt_w"/>
                                          </p:val>
                                        </p:tav>
                                      </p:tavLst>
                                    </p:anim>
                                    <p:anim calcmode="lin" valueType="num">
                                      <p:cBhvr>
                                        <p:cTn id="112" dur="500"/>
                                        <p:tgtEl>
                                          <p:spTgt spid="52"/>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13" dur="1" fill="hold">
                                          <p:stCondLst>
                                            <p:cond delay="499"/>
                                          </p:stCondLst>
                                        </p:cTn>
                                        <p:tgtEl>
                                          <p:spTgt spid="52"/>
                                        </p:tgtEl>
                                        <p:attrNameLst>
                                          <p:attrName>style.visibility</p:attrName>
                                        </p:attrNameLst>
                                      </p:cBhvr>
                                      <p:to>
                                        <p:strVal val="hidden"/>
                                      </p:to>
                                    </p:set>
                                  </p:childTnLst>
                                </p:cTn>
                              </p:par>
                              <p:par>
                                <p:cTn id="114" presetID="19" presetClass="entr" presetSubtype="5" fill="hold" nodeType="withEffect">
                                  <p:stCondLst>
                                    <p:cond delay="0"/>
                                  </p:stCondLst>
                                  <p:childTnLst>
                                    <p:set>
                                      <p:cBhvr>
                                        <p:cTn id="115" dur="1" fill="hold">
                                          <p:stCondLst>
                                            <p:cond delay="0"/>
                                          </p:stCondLst>
                                        </p:cTn>
                                        <p:tgtEl>
                                          <p:spTgt spid="40"/>
                                        </p:tgtEl>
                                        <p:attrNameLst>
                                          <p:attrName>style.visibility</p:attrName>
                                        </p:attrNameLst>
                                      </p:cBhvr>
                                      <p:to>
                                        <p:strVal val="visible"/>
                                      </p:to>
                                    </p:set>
                                    <p:anim calcmode="lin" valueType="num">
                                      <p:cBhvr>
                                        <p:cTn id="116" dur="500" fill="hold"/>
                                        <p:tgtEl>
                                          <p:spTgt spid="40"/>
                                        </p:tgtEl>
                                        <p:attrNameLst>
                                          <p:attrName>ppt_w</p:attrName>
                                        </p:attrNameLst>
                                      </p:cBhvr>
                                      <p:tavLst>
                                        <p:tav tm="0">
                                          <p:val>
                                            <p:strVal val="#ppt_w"/>
                                          </p:val>
                                        </p:tav>
                                        <p:tav tm="100000">
                                          <p:val>
                                            <p:strVal val="#ppt_w"/>
                                          </p:val>
                                        </p:tav>
                                      </p:tavLst>
                                    </p:anim>
                                    <p:anim calcmode="lin" valueType="num">
                                      <p:cBhvr>
                                        <p:cTn id="117" dur="500" fill="hold"/>
                                        <p:tgtEl>
                                          <p:spTgt spid="40"/>
                                        </p:tgtEl>
                                        <p:attrNameLst>
                                          <p:attrName>ppt_h</p:attrName>
                                        </p:attrNameLst>
                                      </p:cBhvr>
                                      <p:tavLst>
                                        <p:tav tm="0" fmla="#ppt_h*sin(2.5*pi*$)">
                                          <p:val>
                                            <p:fltVal val="0"/>
                                          </p:val>
                                        </p:tav>
                                        <p:tav tm="100000">
                                          <p:val>
                                            <p:fltVal val="1"/>
                                          </p:val>
                                        </p:tav>
                                      </p:tavLst>
                                    </p:anim>
                                  </p:childTnLst>
                                </p:cTn>
                              </p:par>
                            </p:childTnLst>
                          </p:cTn>
                        </p:par>
                      </p:childTnLst>
                    </p:cTn>
                  </p:par>
                  <p:par>
                    <p:cTn id="118" fill="hold">
                      <p:stCondLst>
                        <p:cond delay="indefinite"/>
                      </p:stCondLst>
                      <p:childTnLst>
                        <p:par>
                          <p:cTn id="119" fill="hold">
                            <p:stCondLst>
                              <p:cond delay="0"/>
                            </p:stCondLst>
                            <p:childTnLst>
                              <p:par>
                                <p:cTn id="120" presetID="19" presetClass="exit" presetSubtype="5" fill="hold" nodeType="clickEffect">
                                  <p:stCondLst>
                                    <p:cond delay="0"/>
                                  </p:stCondLst>
                                  <p:childTnLst>
                                    <p:anim calcmode="lin" valueType="num">
                                      <p:cBhvr>
                                        <p:cTn id="121" dur="500"/>
                                        <p:tgtEl>
                                          <p:spTgt spid="40"/>
                                        </p:tgtEl>
                                        <p:attrNameLst>
                                          <p:attrName>ppt_w</p:attrName>
                                        </p:attrNameLst>
                                      </p:cBhvr>
                                      <p:tavLst>
                                        <p:tav tm="0">
                                          <p:val>
                                            <p:strVal val="ppt_w"/>
                                          </p:val>
                                        </p:tav>
                                        <p:tav tm="100000">
                                          <p:val>
                                            <p:strVal val="ppt_w"/>
                                          </p:val>
                                        </p:tav>
                                      </p:tavLst>
                                    </p:anim>
                                    <p:anim calcmode="lin" valueType="num">
                                      <p:cBhvr>
                                        <p:cTn id="122" dur="500"/>
                                        <p:tgtEl>
                                          <p:spTgt spid="40"/>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23" dur="1" fill="hold">
                                          <p:stCondLst>
                                            <p:cond delay="499"/>
                                          </p:stCondLst>
                                        </p:cTn>
                                        <p:tgtEl>
                                          <p:spTgt spid="40"/>
                                        </p:tgtEl>
                                        <p:attrNameLst>
                                          <p:attrName>style.visibility</p:attrName>
                                        </p:attrNameLst>
                                      </p:cBhvr>
                                      <p:to>
                                        <p:strVal val="hidden"/>
                                      </p:to>
                                    </p:set>
                                  </p:childTnLst>
                                </p:cTn>
                              </p:par>
                              <p:par>
                                <p:cTn id="124" presetID="19" presetClass="entr" presetSubtype="5"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 calcmode="lin" valueType="num">
                                      <p:cBhvr>
                                        <p:cTn id="126" dur="500" fill="hold"/>
                                        <p:tgtEl>
                                          <p:spTgt spid="52"/>
                                        </p:tgtEl>
                                        <p:attrNameLst>
                                          <p:attrName>ppt_w</p:attrName>
                                        </p:attrNameLst>
                                      </p:cBhvr>
                                      <p:tavLst>
                                        <p:tav tm="0">
                                          <p:val>
                                            <p:strVal val="#ppt_w"/>
                                          </p:val>
                                        </p:tav>
                                        <p:tav tm="100000">
                                          <p:val>
                                            <p:strVal val="#ppt_w"/>
                                          </p:val>
                                        </p:tav>
                                      </p:tavLst>
                                    </p:anim>
                                    <p:anim calcmode="lin" valueType="num">
                                      <p:cBhvr>
                                        <p:cTn id="127" dur="500" fill="hold"/>
                                        <p:tgtEl>
                                          <p:spTgt spid="52"/>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53"/>
                  </p:tgtEl>
                </p:cond>
              </p:nextCondLst>
            </p:seq>
          </p:childTnLst>
        </p:cTn>
      </p:par>
    </p:tnLst>
    <p:bldLst>
      <p:bldP spid="24" grpId="0" animBg="1"/>
      <p:bldP spid="24" grpId="1" animBg="1"/>
      <p:bldP spid="27" grpId="0" animBg="1"/>
      <p:bldP spid="27" grpId="1" animBg="1"/>
      <p:bldP spid="35" grpId="0" animBg="1"/>
      <p:bldP spid="35" grpId="1" animBg="1"/>
      <p:bldP spid="32" grpId="0" animBg="1"/>
      <p:bldP spid="32" grpId="1" animBg="1"/>
      <p:bldP spid="38" grpId="0" animBg="1"/>
      <p:bldP spid="38" grpId="1" animBg="1"/>
      <p:bldP spid="52" grpId="0" animBg="1"/>
      <p:bldP spid="5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115616" y="2636912"/>
            <a:ext cx="6912768" cy="2664296"/>
            <a:chOff x="4572000" y="1916832"/>
            <a:chExt cx="6912768" cy="2664296"/>
          </a:xfrm>
        </p:grpSpPr>
        <p:sp>
          <p:nvSpPr>
            <p:cNvPr id="4" name="Прямоугольник 3"/>
            <p:cNvSpPr/>
            <p:nvPr/>
          </p:nvSpPr>
          <p:spPr>
            <a:xfrm>
              <a:off x="4572000" y="1916832"/>
              <a:ext cx="6912768"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4400" b="1" dirty="0" smtClean="0">
                  <a:solidFill>
                    <a:srgbClr val="613715"/>
                  </a:solidFill>
                  <a:latin typeface="Times New Roman" panose="02020603050405020304" pitchFamily="18" charset="0"/>
                  <a:cs typeface="Times New Roman" panose="02020603050405020304" pitchFamily="18" charset="0"/>
                </a:rPr>
                <a:t>   Евклид</a:t>
              </a:r>
              <a:endParaRPr lang="ru-RU" sz="4400" b="1" dirty="0">
                <a:solidFill>
                  <a:srgbClr val="613715"/>
                </a:solidFill>
                <a:latin typeface="Times New Roman" panose="02020603050405020304" pitchFamily="18" charset="0"/>
                <a:cs typeface="Times New Roman" panose="02020603050405020304" pitchFamily="18" charset="0"/>
              </a:endParaRPr>
            </a:p>
          </p:txBody>
        </p:sp>
        <p:pic>
          <p:nvPicPr>
            <p:cNvPr id="5" name="Picture 14" descr="http://si.wsj.net/public/resources/images/OB-WL501_bkrveu_G_20130222144434.jpg"/>
            <p:cNvPicPr>
              <a:picLocks noChangeAspect="1" noChangeArrowheads="1"/>
            </p:cNvPicPr>
            <p:nvPr/>
          </p:nvPicPr>
          <p:blipFill>
            <a:blip r:embed="rId1" cstate="print"/>
            <a:srcRect l="6835" r="2938" b="3709"/>
            <a:stretch>
              <a:fillRect/>
            </a:stretch>
          </p:blipFill>
          <p:spPr bwMode="auto">
            <a:xfrm>
              <a:off x="7740352" y="2060848"/>
              <a:ext cx="3384376" cy="2410086"/>
            </a:xfrm>
            <a:prstGeom prst="rect">
              <a:avLst/>
            </a:prstGeom>
            <a:noFill/>
          </p:spPr>
        </p:pic>
      </p:grpSp>
      <p:pic>
        <p:nvPicPr>
          <p:cNvPr id="6" name="Picture 12" descr="http://www.igraza.ru/images/stories/km1.png"/>
          <p:cNvPicPr>
            <a:picLocks noChangeAspect="1" noChangeArrowheads="1"/>
          </p:cNvPicPr>
          <p:nvPr/>
        </p:nvPicPr>
        <p:blipFill>
          <a:blip r:embed="rId2" cstate="email"/>
          <a:srcRect l="2927" t="4878" r="2439" b="4878"/>
          <a:stretch>
            <a:fillRect/>
          </a:stretch>
        </p:blipFill>
        <p:spPr bwMode="auto">
          <a:xfrm>
            <a:off x="1115616" y="2636912"/>
            <a:ext cx="6984776" cy="2664296"/>
          </a:xfrm>
          <a:prstGeom prst="rect">
            <a:avLst/>
          </a:prstGeom>
          <a:noFill/>
        </p:spPr>
      </p:pic>
      <p:sp>
        <p:nvSpPr>
          <p:cNvPr id="7" name="Прямоугольник 6"/>
          <p:cNvSpPr/>
          <p:nvPr/>
        </p:nvSpPr>
        <p:spPr>
          <a:xfrm>
            <a:off x="1115616" y="2708920"/>
            <a:ext cx="6912768" cy="266429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rId3"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51520" y="260648"/>
            <a:ext cx="2016224" cy="792088"/>
          </a:xfrm>
          <a:prstGeom prst="rect">
            <a:avLst/>
          </a:prstGeom>
          <a:solidFill>
            <a:srgbClr val="613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latin typeface="Times New Roman" panose="02020603050405020304" pitchFamily="18" charset="0"/>
                <a:cs typeface="Times New Roman" panose="02020603050405020304" pitchFamily="18" charset="0"/>
              </a:rPr>
              <a:t>1</a:t>
            </a:r>
            <a:endParaRPr lang="ru-RU" sz="5400" b="1" dirty="0">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9" presetClass="exit" presetSubtype="5" fill="hold" nodeType="clickEffect">
                                  <p:stCondLst>
                                    <p:cond delay="0"/>
                                  </p:stCondLst>
                                  <p:childTnLst>
                                    <p:anim calcmode="lin" valueType="num">
                                      <p:cBhvr>
                                        <p:cTn id="6" dur="500"/>
                                        <p:tgtEl>
                                          <p:spTgt spid="6"/>
                                        </p:tgtEl>
                                        <p:attrNameLst>
                                          <p:attrName>ppt_w</p:attrName>
                                        </p:attrNameLst>
                                      </p:cBhvr>
                                      <p:tavLst>
                                        <p:tav tm="0">
                                          <p:val>
                                            <p:strVal val="ppt_w"/>
                                          </p:val>
                                        </p:tav>
                                        <p:tav tm="100000">
                                          <p:val>
                                            <p:strVal val="ppt_w"/>
                                          </p:val>
                                        </p:tav>
                                      </p:tavLst>
                                    </p:anim>
                                    <p:anim calcmode="lin" valueType="num">
                                      <p:cBhvr>
                                        <p:cTn id="7" dur="500"/>
                                        <p:tgtEl>
                                          <p:spTgt spid="6"/>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 dur="1" fill="hold">
                                          <p:stCondLst>
                                            <p:cond delay="499"/>
                                          </p:stCondLst>
                                        </p:cTn>
                                        <p:tgtEl>
                                          <p:spTgt spid="6"/>
                                        </p:tgtEl>
                                        <p:attrNameLst>
                                          <p:attrName>style.visibility</p:attrName>
                                        </p:attrNameLst>
                                      </p:cBhvr>
                                      <p:to>
                                        <p:strVal val="hidden"/>
                                      </p:to>
                                    </p:set>
                                  </p:childTnLst>
                                </p:cTn>
                              </p:par>
                              <p:par>
                                <p:cTn id="9" presetID="19" presetClass="entr" presetSubtype="5"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ppt_w"/>
                                          </p:val>
                                        </p:tav>
                                        <p:tav tm="100000">
                                          <p:val>
                                            <p:strVal val="#ppt_w"/>
                                          </p:val>
                                        </p:tav>
                                      </p:tavLst>
                                    </p:anim>
                                    <p:anim calcmode="lin" valueType="num">
                                      <p:cBhvr>
                                        <p:cTn id="12" dur="500" fill="hold"/>
                                        <p:tgtEl>
                                          <p:spTgt spid="3"/>
                                        </p:tgtEl>
                                        <p:attrNameLst>
                                          <p:attrName>ppt_h</p:attrName>
                                        </p:attrNameLst>
                                      </p:cBhvr>
                                      <p:tavLst>
                                        <p:tav tm="0" fmla="#ppt_h*sin(2.5*pi*$)">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xit" presetSubtype="5" fill="hold" nodeType="clickEffect">
                                  <p:stCondLst>
                                    <p:cond delay="0"/>
                                  </p:stCondLst>
                                  <p:childTnLst>
                                    <p:anim calcmode="lin" valueType="num">
                                      <p:cBhvr>
                                        <p:cTn id="16" dur="1000"/>
                                        <p:tgtEl>
                                          <p:spTgt spid="3"/>
                                        </p:tgtEl>
                                        <p:attrNameLst>
                                          <p:attrName>ppt_w</p:attrName>
                                        </p:attrNameLst>
                                      </p:cBhvr>
                                      <p:tavLst>
                                        <p:tav tm="0">
                                          <p:val>
                                            <p:strVal val="ppt_w"/>
                                          </p:val>
                                        </p:tav>
                                        <p:tav tm="100000">
                                          <p:val>
                                            <p:strVal val="ppt_w"/>
                                          </p:val>
                                        </p:tav>
                                      </p:tavLst>
                                    </p:anim>
                                    <p:anim calcmode="lin" valueType="num">
                                      <p:cBhvr>
                                        <p:cTn id="17" dur="1000"/>
                                        <p:tgtEl>
                                          <p:spTgt spid="3"/>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8" dur="1" fill="hold">
                                          <p:stCondLst>
                                            <p:cond delay="999"/>
                                          </p:stCondLst>
                                        </p:cTn>
                                        <p:tgtEl>
                                          <p:spTgt spid="3"/>
                                        </p:tgtEl>
                                        <p:attrNameLst>
                                          <p:attrName>style.visibility</p:attrName>
                                        </p:attrNameLst>
                                      </p:cBhvr>
                                      <p:to>
                                        <p:strVal val="hidden"/>
                                      </p:to>
                                    </p:set>
                                  </p:childTnLst>
                                </p:cTn>
                              </p:par>
                              <p:par>
                                <p:cTn id="19" presetID="19" presetClass="entr" presetSubtype="5"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strVal val="#ppt_w"/>
                                          </p:val>
                                        </p:tav>
                                        <p:tav tm="100000">
                                          <p:val>
                                            <p:strVal val="#ppt_w"/>
                                          </p:val>
                                        </p:tav>
                                      </p:tavLst>
                                    </p:anim>
                                    <p:anim calcmode="lin" valueType="num">
                                      <p:cBhvr>
                                        <p:cTn id="22" dur="500" fill="hold"/>
                                        <p:tgtEl>
                                          <p:spTgt spid="6"/>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7"/>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4" name="Picture 4" descr="http://uch.znate.ru/tw_files2/urls_5/11/d-10287/img0.jpg"/>
          <p:cNvPicPr>
            <a:picLocks noChangeAspect="1" noChangeArrowheads="1"/>
          </p:cNvPicPr>
          <p:nvPr/>
        </p:nvPicPr>
        <p:blipFill>
          <a:blip r:embed="rId1" cstate="print"/>
          <a:srcRect t="2913" r="776" b="46097"/>
          <a:stretch>
            <a:fillRect/>
          </a:stretch>
        </p:blipFill>
        <p:spPr bwMode="auto">
          <a:xfrm>
            <a:off x="1115616" y="2564904"/>
            <a:ext cx="6912768" cy="2592288"/>
          </a:xfrm>
          <a:prstGeom prst="rect">
            <a:avLst/>
          </a:prstGeom>
          <a:noFill/>
        </p:spPr>
      </p:pic>
      <p:pic>
        <p:nvPicPr>
          <p:cNvPr id="143362" name="Picture 2" descr="http://uch.znate.ru/tw_files2/urls_8/14/d-13292/13292_html_49df74f8.png"/>
          <p:cNvPicPr>
            <a:picLocks noChangeAspect="1" noChangeArrowheads="1"/>
          </p:cNvPicPr>
          <p:nvPr/>
        </p:nvPicPr>
        <p:blipFill>
          <a:blip r:embed="rId2" cstate="email"/>
          <a:srcRect t="3857" r="2001"/>
          <a:stretch>
            <a:fillRect/>
          </a:stretch>
        </p:blipFill>
        <p:spPr bwMode="auto">
          <a:xfrm>
            <a:off x="1115616" y="2564904"/>
            <a:ext cx="6912769" cy="2592288"/>
          </a:xfrm>
          <a:prstGeom prst="rect">
            <a:avLst/>
          </a:prstGeom>
          <a:noFill/>
        </p:spPr>
      </p:pic>
      <p:sp>
        <p:nvSpPr>
          <p:cNvPr id="9" name="Прямоугольник 8"/>
          <p:cNvSpPr/>
          <p:nvPr/>
        </p:nvSpPr>
        <p:spPr>
          <a:xfrm>
            <a:off x="1187624" y="2492896"/>
            <a:ext cx="6912768" cy="266429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далее 10">
            <a:hlinkClick r:id="rId3"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51520" y="260648"/>
            <a:ext cx="2016224" cy="792088"/>
          </a:xfrm>
          <a:prstGeom prst="rect">
            <a:avLst/>
          </a:prstGeom>
          <a:solidFill>
            <a:srgbClr val="613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latin typeface="Times New Roman" panose="02020603050405020304" pitchFamily="18" charset="0"/>
                <a:cs typeface="Times New Roman" panose="02020603050405020304" pitchFamily="18" charset="0"/>
              </a:rPr>
              <a:t>2</a:t>
            </a:r>
            <a:endParaRPr lang="ru-RU" sz="5400" b="1" dirty="0">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xit" presetSubtype="5" fill="hold" nodeType="clickEffect">
                                  <p:stCondLst>
                                    <p:cond delay="0"/>
                                  </p:stCondLst>
                                  <p:childTnLst>
                                    <p:anim calcmode="lin" valueType="num">
                                      <p:cBhvr>
                                        <p:cTn id="6" dur="500"/>
                                        <p:tgtEl>
                                          <p:spTgt spid="143362"/>
                                        </p:tgtEl>
                                        <p:attrNameLst>
                                          <p:attrName>ppt_w</p:attrName>
                                        </p:attrNameLst>
                                      </p:cBhvr>
                                      <p:tavLst>
                                        <p:tav tm="0">
                                          <p:val>
                                            <p:strVal val="ppt_w"/>
                                          </p:val>
                                        </p:tav>
                                        <p:tav tm="100000">
                                          <p:val>
                                            <p:strVal val="ppt_w"/>
                                          </p:val>
                                        </p:tav>
                                      </p:tavLst>
                                    </p:anim>
                                    <p:anim calcmode="lin" valueType="num">
                                      <p:cBhvr>
                                        <p:cTn id="7" dur="500"/>
                                        <p:tgtEl>
                                          <p:spTgt spid="143362"/>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 dur="1" fill="hold">
                                          <p:stCondLst>
                                            <p:cond delay="499"/>
                                          </p:stCondLst>
                                        </p:cTn>
                                        <p:tgtEl>
                                          <p:spTgt spid="143362"/>
                                        </p:tgtEl>
                                        <p:attrNameLst>
                                          <p:attrName>style.visibility</p:attrName>
                                        </p:attrNameLst>
                                      </p:cBhvr>
                                      <p:to>
                                        <p:strVal val="hidden"/>
                                      </p:to>
                                    </p:set>
                                  </p:childTnLst>
                                </p:cTn>
                              </p:par>
                              <p:par>
                                <p:cTn id="9" presetID="19" presetClass="entr" presetSubtype="5" fill="hold" nodeType="withEffect">
                                  <p:stCondLst>
                                    <p:cond delay="0"/>
                                  </p:stCondLst>
                                  <p:childTnLst>
                                    <p:set>
                                      <p:cBhvr>
                                        <p:cTn id="10" dur="1" fill="hold">
                                          <p:stCondLst>
                                            <p:cond delay="0"/>
                                          </p:stCondLst>
                                        </p:cTn>
                                        <p:tgtEl>
                                          <p:spTgt spid="143364"/>
                                        </p:tgtEl>
                                        <p:attrNameLst>
                                          <p:attrName>style.visibility</p:attrName>
                                        </p:attrNameLst>
                                      </p:cBhvr>
                                      <p:to>
                                        <p:strVal val="visible"/>
                                      </p:to>
                                    </p:set>
                                    <p:anim calcmode="lin" valueType="num">
                                      <p:cBhvr>
                                        <p:cTn id="11" dur="500" fill="hold"/>
                                        <p:tgtEl>
                                          <p:spTgt spid="143364"/>
                                        </p:tgtEl>
                                        <p:attrNameLst>
                                          <p:attrName>ppt_w</p:attrName>
                                        </p:attrNameLst>
                                      </p:cBhvr>
                                      <p:tavLst>
                                        <p:tav tm="0">
                                          <p:val>
                                            <p:strVal val="#ppt_w"/>
                                          </p:val>
                                        </p:tav>
                                        <p:tav tm="100000">
                                          <p:val>
                                            <p:strVal val="#ppt_w"/>
                                          </p:val>
                                        </p:tav>
                                      </p:tavLst>
                                    </p:anim>
                                    <p:anim calcmode="lin" valueType="num">
                                      <p:cBhvr>
                                        <p:cTn id="12" dur="500" fill="hold"/>
                                        <p:tgtEl>
                                          <p:spTgt spid="143364"/>
                                        </p:tgtEl>
                                        <p:attrNameLst>
                                          <p:attrName>ppt_h</p:attrName>
                                        </p:attrNameLst>
                                      </p:cBhvr>
                                      <p:tavLst>
                                        <p:tav tm="0" fmla="#ppt_h*sin(2.5*pi*$)">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xit" presetSubtype="5" fill="hold" nodeType="clickEffect">
                                  <p:stCondLst>
                                    <p:cond delay="0"/>
                                  </p:stCondLst>
                                  <p:childTnLst>
                                    <p:anim calcmode="lin" valueType="num">
                                      <p:cBhvr>
                                        <p:cTn id="16" dur="500"/>
                                        <p:tgtEl>
                                          <p:spTgt spid="143364"/>
                                        </p:tgtEl>
                                        <p:attrNameLst>
                                          <p:attrName>ppt_w</p:attrName>
                                        </p:attrNameLst>
                                      </p:cBhvr>
                                      <p:tavLst>
                                        <p:tav tm="0">
                                          <p:val>
                                            <p:strVal val="ppt_w"/>
                                          </p:val>
                                        </p:tav>
                                        <p:tav tm="100000">
                                          <p:val>
                                            <p:strVal val="ppt_w"/>
                                          </p:val>
                                        </p:tav>
                                      </p:tavLst>
                                    </p:anim>
                                    <p:anim calcmode="lin" valueType="num">
                                      <p:cBhvr>
                                        <p:cTn id="17" dur="500"/>
                                        <p:tgtEl>
                                          <p:spTgt spid="143364"/>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8" dur="1" fill="hold">
                                          <p:stCondLst>
                                            <p:cond delay="499"/>
                                          </p:stCondLst>
                                        </p:cTn>
                                        <p:tgtEl>
                                          <p:spTgt spid="143364"/>
                                        </p:tgtEl>
                                        <p:attrNameLst>
                                          <p:attrName>style.visibility</p:attrName>
                                        </p:attrNameLst>
                                      </p:cBhvr>
                                      <p:to>
                                        <p:strVal val="hidden"/>
                                      </p:to>
                                    </p:set>
                                  </p:childTnLst>
                                </p:cTn>
                              </p:par>
                              <p:par>
                                <p:cTn id="19" presetID="19" presetClass="entr" presetSubtype="5" fill="hold" nodeType="withEffect">
                                  <p:stCondLst>
                                    <p:cond delay="0"/>
                                  </p:stCondLst>
                                  <p:childTnLst>
                                    <p:set>
                                      <p:cBhvr>
                                        <p:cTn id="20" dur="1" fill="hold">
                                          <p:stCondLst>
                                            <p:cond delay="0"/>
                                          </p:stCondLst>
                                        </p:cTn>
                                        <p:tgtEl>
                                          <p:spTgt spid="143362"/>
                                        </p:tgtEl>
                                        <p:attrNameLst>
                                          <p:attrName>style.visibility</p:attrName>
                                        </p:attrNameLst>
                                      </p:cBhvr>
                                      <p:to>
                                        <p:strVal val="visible"/>
                                      </p:to>
                                    </p:set>
                                    <p:anim calcmode="lin" valueType="num">
                                      <p:cBhvr>
                                        <p:cTn id="21" dur="1000" fill="hold"/>
                                        <p:tgtEl>
                                          <p:spTgt spid="143362"/>
                                        </p:tgtEl>
                                        <p:attrNameLst>
                                          <p:attrName>ppt_w</p:attrName>
                                        </p:attrNameLst>
                                      </p:cBhvr>
                                      <p:tavLst>
                                        <p:tav tm="0">
                                          <p:val>
                                            <p:strVal val="#ppt_w"/>
                                          </p:val>
                                        </p:tav>
                                        <p:tav tm="100000">
                                          <p:val>
                                            <p:strVal val="#ppt_w"/>
                                          </p:val>
                                        </p:tav>
                                      </p:tavLst>
                                    </p:anim>
                                    <p:anim calcmode="lin" valueType="num">
                                      <p:cBhvr>
                                        <p:cTn id="22" dur="1000" fill="hold"/>
                                        <p:tgtEl>
                                          <p:spTgt spid="143362"/>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9"/>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Группа 11"/>
          <p:cNvGrpSpPr/>
          <p:nvPr/>
        </p:nvGrpSpPr>
        <p:grpSpPr>
          <a:xfrm>
            <a:off x="1115616" y="2564904"/>
            <a:ext cx="6912768" cy="2736304"/>
            <a:chOff x="1187624" y="332656"/>
            <a:chExt cx="6912768" cy="2664296"/>
          </a:xfrm>
        </p:grpSpPr>
        <p:sp>
          <p:nvSpPr>
            <p:cNvPr id="10" name="Прямоугольник 9"/>
            <p:cNvSpPr/>
            <p:nvPr/>
          </p:nvSpPr>
          <p:spPr>
            <a:xfrm>
              <a:off x="1187624" y="332656"/>
              <a:ext cx="6912768"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4400" b="1" dirty="0" smtClean="0">
                  <a:solidFill>
                    <a:srgbClr val="613715"/>
                  </a:solidFill>
                  <a:latin typeface="Times New Roman" panose="02020603050405020304" pitchFamily="18" charset="0"/>
                  <a:cs typeface="Times New Roman" panose="02020603050405020304" pitchFamily="18" charset="0"/>
                </a:rPr>
                <a:t>  Архимед</a:t>
              </a:r>
              <a:endParaRPr lang="ru-RU" sz="4400" b="1" dirty="0">
                <a:solidFill>
                  <a:srgbClr val="613715"/>
                </a:solidFill>
                <a:latin typeface="Times New Roman" panose="02020603050405020304" pitchFamily="18" charset="0"/>
                <a:cs typeface="Times New Roman" panose="02020603050405020304" pitchFamily="18" charset="0"/>
              </a:endParaRPr>
            </a:p>
          </p:txBody>
        </p:sp>
        <p:pic>
          <p:nvPicPr>
            <p:cNvPr id="159752" name="Picture 8" descr="http://www.stihi.ru/pics/2016/03/14/8414.jpg"/>
            <p:cNvPicPr>
              <a:picLocks noChangeAspect="1" noChangeArrowheads="1"/>
            </p:cNvPicPr>
            <p:nvPr/>
          </p:nvPicPr>
          <p:blipFill>
            <a:blip r:embed="rId1" cstate="print"/>
            <a:srcRect/>
            <a:stretch>
              <a:fillRect/>
            </a:stretch>
          </p:blipFill>
          <p:spPr bwMode="auto">
            <a:xfrm>
              <a:off x="4067944" y="476672"/>
              <a:ext cx="3930679" cy="2292896"/>
            </a:xfrm>
            <a:prstGeom prst="rect">
              <a:avLst/>
            </a:prstGeom>
            <a:noFill/>
          </p:spPr>
        </p:pic>
      </p:grpSp>
      <p:sp>
        <p:nvSpPr>
          <p:cNvPr id="159746" name="AutoShape 2" descr="&amp;rcy;&amp;iecy;&amp;bcy;&amp;ucy;&amp;s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
        <p:nvSpPr>
          <p:cNvPr id="159748" name="AutoShape 4" descr="http://proxy.whoisaaronbrown.com/proxy/http://www.igraza.ru/images/stories/km3.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
        <p:nvSpPr>
          <p:cNvPr id="159750" name="AutoShape 6" descr="http://proxy.whoisaaronbrown.com/proxy/http://www.igraza.ru/images/stories/km3.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pic>
        <p:nvPicPr>
          <p:cNvPr id="8" name="Рисунок 7" descr="km3.png"/>
          <p:cNvPicPr>
            <a:picLocks noChangeAspect="1"/>
          </p:cNvPicPr>
          <p:nvPr/>
        </p:nvPicPr>
        <p:blipFill>
          <a:blip r:embed="rId2" cstate="email"/>
          <a:srcRect l="3406" t="8516" r="3485" b="6324"/>
          <a:stretch>
            <a:fillRect/>
          </a:stretch>
        </p:blipFill>
        <p:spPr>
          <a:xfrm>
            <a:off x="1115616" y="2708920"/>
            <a:ext cx="6912768" cy="2565563"/>
          </a:xfrm>
          <a:prstGeom prst="rect">
            <a:avLst/>
          </a:prstGeom>
        </p:spPr>
      </p:pic>
      <p:sp>
        <p:nvSpPr>
          <p:cNvPr id="9" name="Прямоугольник 8"/>
          <p:cNvSpPr/>
          <p:nvPr/>
        </p:nvSpPr>
        <p:spPr>
          <a:xfrm>
            <a:off x="1115616" y="2708920"/>
            <a:ext cx="6912768" cy="259228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251520" y="260648"/>
            <a:ext cx="2016224" cy="792088"/>
          </a:xfrm>
          <a:prstGeom prst="rect">
            <a:avLst/>
          </a:prstGeom>
          <a:solidFill>
            <a:srgbClr val="613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latin typeface="Times New Roman" panose="02020603050405020304" pitchFamily="18" charset="0"/>
                <a:cs typeface="Times New Roman" panose="02020603050405020304" pitchFamily="18" charset="0"/>
              </a:rPr>
              <a:t>3</a:t>
            </a:r>
            <a:endParaRPr lang="ru-RU" sz="5400" b="1" dirty="0">
              <a:latin typeface="Times New Roman" panose="02020603050405020304" pitchFamily="18" charset="0"/>
              <a:cs typeface="Times New Roman" panose="02020603050405020304" pitchFamily="18" charset="0"/>
            </a:endParaRPr>
          </a:p>
        </p:txBody>
      </p:sp>
      <p:sp>
        <p:nvSpPr>
          <p:cNvPr id="17" name="Управляющая кнопка: далее 16">
            <a:hlinkClick r:id="rId3"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xit" presetSubtype="5" fill="hold" nodeType="clickEffect">
                                  <p:stCondLst>
                                    <p:cond delay="0"/>
                                  </p:stCondLst>
                                  <p:childTnLst>
                                    <p:anim calcmode="lin" valueType="num">
                                      <p:cBhvr>
                                        <p:cTn id="6" dur="500"/>
                                        <p:tgtEl>
                                          <p:spTgt spid="8"/>
                                        </p:tgtEl>
                                        <p:attrNameLst>
                                          <p:attrName>ppt_w</p:attrName>
                                        </p:attrNameLst>
                                      </p:cBhvr>
                                      <p:tavLst>
                                        <p:tav tm="0">
                                          <p:val>
                                            <p:strVal val="ppt_w"/>
                                          </p:val>
                                        </p:tav>
                                        <p:tav tm="100000">
                                          <p:val>
                                            <p:strVal val="ppt_w"/>
                                          </p:val>
                                        </p:tav>
                                      </p:tavLst>
                                    </p:anim>
                                    <p:anim calcmode="lin" valueType="num">
                                      <p:cBhvr>
                                        <p:cTn id="7" dur="500"/>
                                        <p:tgtEl>
                                          <p:spTgt spid="8"/>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 dur="1" fill="hold">
                                          <p:stCondLst>
                                            <p:cond delay="499"/>
                                          </p:stCondLst>
                                        </p:cTn>
                                        <p:tgtEl>
                                          <p:spTgt spid="8"/>
                                        </p:tgtEl>
                                        <p:attrNameLst>
                                          <p:attrName>style.visibility</p:attrName>
                                        </p:attrNameLst>
                                      </p:cBhvr>
                                      <p:to>
                                        <p:strVal val="hidden"/>
                                      </p:to>
                                    </p:set>
                                  </p:childTnLst>
                                </p:cTn>
                              </p:par>
                              <p:par>
                                <p:cTn id="9" presetID="19" presetClass="entr" presetSubtype="5"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ppt_w"/>
                                          </p:val>
                                        </p:tav>
                                        <p:tav tm="100000">
                                          <p:val>
                                            <p:strVal val="#ppt_w"/>
                                          </p:val>
                                        </p:tav>
                                      </p:tavLst>
                                    </p:anim>
                                    <p:anim calcmode="lin" valueType="num">
                                      <p:cBhvr>
                                        <p:cTn id="12" dur="500" fill="hold"/>
                                        <p:tgtEl>
                                          <p:spTgt spid="12"/>
                                        </p:tgtEl>
                                        <p:attrNameLst>
                                          <p:attrName>ppt_h</p:attrName>
                                        </p:attrNameLst>
                                      </p:cBhvr>
                                      <p:tavLst>
                                        <p:tav tm="0" fmla="#ppt_h*sin(2.5*pi*$)">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xit" presetSubtype="5" fill="hold" nodeType="clickEffect">
                                  <p:stCondLst>
                                    <p:cond delay="0"/>
                                  </p:stCondLst>
                                  <p:childTnLst>
                                    <p:anim calcmode="lin" valueType="num">
                                      <p:cBhvr>
                                        <p:cTn id="16" dur="500"/>
                                        <p:tgtEl>
                                          <p:spTgt spid="12"/>
                                        </p:tgtEl>
                                        <p:attrNameLst>
                                          <p:attrName>ppt_w</p:attrName>
                                        </p:attrNameLst>
                                      </p:cBhvr>
                                      <p:tavLst>
                                        <p:tav tm="0">
                                          <p:val>
                                            <p:strVal val="ppt_w"/>
                                          </p:val>
                                        </p:tav>
                                        <p:tav tm="100000">
                                          <p:val>
                                            <p:strVal val="ppt_w"/>
                                          </p:val>
                                        </p:tav>
                                      </p:tavLst>
                                    </p:anim>
                                    <p:anim calcmode="lin" valueType="num">
                                      <p:cBhvr>
                                        <p:cTn id="17" dur="500"/>
                                        <p:tgtEl>
                                          <p:spTgt spid="12"/>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8" dur="1" fill="hold">
                                          <p:stCondLst>
                                            <p:cond delay="499"/>
                                          </p:stCondLst>
                                        </p:cTn>
                                        <p:tgtEl>
                                          <p:spTgt spid="12"/>
                                        </p:tgtEl>
                                        <p:attrNameLst>
                                          <p:attrName>style.visibility</p:attrName>
                                        </p:attrNameLst>
                                      </p:cBhvr>
                                      <p:to>
                                        <p:strVal val="hidden"/>
                                      </p:to>
                                    </p:set>
                                  </p:childTnLst>
                                </p:cTn>
                              </p:par>
                              <p:par>
                                <p:cTn id="19" presetID="19" presetClass="entr" presetSubtype="5"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strVal val="#ppt_w"/>
                                          </p:val>
                                        </p:tav>
                                        <p:tav tm="100000">
                                          <p:val>
                                            <p:strVal val="#ppt_w"/>
                                          </p:val>
                                        </p:tav>
                                      </p:tavLst>
                                    </p:anim>
                                    <p:anim calcmode="lin" valueType="num">
                                      <p:cBhvr>
                                        <p:cTn id="22" dur="500" fill="hold"/>
                                        <p:tgtEl>
                                          <p:spTgt spid="8"/>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9"/>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260648"/>
            <a:ext cx="2016224" cy="792088"/>
          </a:xfrm>
          <a:prstGeom prst="rect">
            <a:avLst/>
          </a:prstGeom>
          <a:solidFill>
            <a:srgbClr val="613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latin typeface="Times New Roman" panose="02020603050405020304" pitchFamily="18" charset="0"/>
                <a:cs typeface="Times New Roman" panose="02020603050405020304" pitchFamily="18" charset="0"/>
              </a:rPr>
              <a:t>4</a:t>
            </a:r>
            <a:endParaRPr lang="ru-RU" sz="5400" b="1" dirty="0">
              <a:latin typeface="Times New Roman" panose="02020603050405020304" pitchFamily="18" charset="0"/>
              <a:cs typeface="Times New Roman" panose="02020603050405020304" pitchFamily="18" charset="0"/>
            </a:endParaRPr>
          </a:p>
        </p:txBody>
      </p:sp>
      <p:sp>
        <p:nvSpPr>
          <p:cNvPr id="4" name="Управляющая кнопка: далее 3">
            <a:hlinkClick r:id="rId1"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1115616" y="2636912"/>
            <a:ext cx="6912768" cy="2664296"/>
            <a:chOff x="971600" y="1988840"/>
            <a:chExt cx="6912768" cy="2664296"/>
          </a:xfrm>
        </p:grpSpPr>
        <p:sp>
          <p:nvSpPr>
            <p:cNvPr id="11" name="Прямоугольник 10"/>
            <p:cNvSpPr/>
            <p:nvPr/>
          </p:nvSpPr>
          <p:spPr>
            <a:xfrm>
              <a:off x="971600" y="1988840"/>
              <a:ext cx="6912768"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4400" b="1" dirty="0" smtClean="0">
                  <a:solidFill>
                    <a:srgbClr val="613715"/>
                  </a:solidFill>
                  <a:latin typeface="Times New Roman" panose="02020603050405020304" pitchFamily="18" charset="0"/>
                  <a:cs typeface="Times New Roman" panose="02020603050405020304" pitchFamily="18" charset="0"/>
                </a:rPr>
                <a:t>                               Декарт</a:t>
              </a:r>
              <a:endParaRPr lang="ru-RU" sz="4400" b="1" dirty="0">
                <a:solidFill>
                  <a:srgbClr val="613715"/>
                </a:solidFill>
                <a:latin typeface="Times New Roman" panose="02020603050405020304" pitchFamily="18" charset="0"/>
                <a:cs typeface="Times New Roman" panose="02020603050405020304" pitchFamily="18" charset="0"/>
              </a:endParaRPr>
            </a:p>
          </p:txBody>
        </p:sp>
        <p:pic>
          <p:nvPicPr>
            <p:cNvPr id="12" name="Picture 2" descr="http://eventexists.ru/fileadmin/user_upload/Descartes.jpg"/>
            <p:cNvPicPr>
              <a:picLocks noChangeAspect="1" noChangeArrowheads="1"/>
            </p:cNvPicPr>
            <p:nvPr/>
          </p:nvPicPr>
          <p:blipFill>
            <a:blip r:embed="rId2" cstate="print"/>
            <a:srcRect b="2442"/>
            <a:stretch>
              <a:fillRect/>
            </a:stretch>
          </p:blipFill>
          <p:spPr bwMode="auto">
            <a:xfrm>
              <a:off x="1153620" y="1988840"/>
              <a:ext cx="3922436" cy="2664296"/>
            </a:xfrm>
            <a:prstGeom prst="rect">
              <a:avLst/>
            </a:prstGeom>
            <a:noFill/>
          </p:spPr>
        </p:pic>
      </p:grpSp>
      <p:pic>
        <p:nvPicPr>
          <p:cNvPr id="13" name="Picture 2" descr="http://le-savchen.ucoz.ru/test/Rebus/Rebus_56.png"/>
          <p:cNvPicPr>
            <a:picLocks noChangeAspect="1" noChangeArrowheads="1"/>
          </p:cNvPicPr>
          <p:nvPr/>
        </p:nvPicPr>
        <p:blipFill>
          <a:blip r:embed="rId3" cstate="email"/>
          <a:srcRect l="1241" t="2130" r="4810" b="8412"/>
          <a:stretch>
            <a:fillRect/>
          </a:stretch>
        </p:blipFill>
        <p:spPr bwMode="auto">
          <a:xfrm>
            <a:off x="1115616" y="2636912"/>
            <a:ext cx="6912768" cy="2714896"/>
          </a:xfrm>
          <a:prstGeom prst="rect">
            <a:avLst/>
          </a:prstGeom>
          <a:noFill/>
        </p:spPr>
      </p:pic>
      <p:sp>
        <p:nvSpPr>
          <p:cNvPr id="9" name="Прямоугольник 8"/>
          <p:cNvSpPr/>
          <p:nvPr/>
        </p:nvSpPr>
        <p:spPr>
          <a:xfrm>
            <a:off x="1115616" y="2636912"/>
            <a:ext cx="6912768" cy="273630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xit" presetSubtype="5" fill="hold" nodeType="clickEffect">
                                  <p:stCondLst>
                                    <p:cond delay="0"/>
                                  </p:stCondLst>
                                  <p:childTnLst>
                                    <p:anim calcmode="lin" valueType="num">
                                      <p:cBhvr>
                                        <p:cTn id="6" dur="500"/>
                                        <p:tgtEl>
                                          <p:spTgt spid="13"/>
                                        </p:tgtEl>
                                        <p:attrNameLst>
                                          <p:attrName>ppt_w</p:attrName>
                                        </p:attrNameLst>
                                      </p:cBhvr>
                                      <p:tavLst>
                                        <p:tav tm="0">
                                          <p:val>
                                            <p:strVal val="ppt_w"/>
                                          </p:val>
                                        </p:tav>
                                        <p:tav tm="100000">
                                          <p:val>
                                            <p:strVal val="ppt_w"/>
                                          </p:val>
                                        </p:tav>
                                      </p:tavLst>
                                    </p:anim>
                                    <p:anim calcmode="lin" valueType="num">
                                      <p:cBhvr>
                                        <p:cTn id="7" dur="500"/>
                                        <p:tgtEl>
                                          <p:spTgt spid="13"/>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 dur="1" fill="hold">
                                          <p:stCondLst>
                                            <p:cond delay="499"/>
                                          </p:stCondLst>
                                        </p:cTn>
                                        <p:tgtEl>
                                          <p:spTgt spid="13"/>
                                        </p:tgtEl>
                                        <p:attrNameLst>
                                          <p:attrName>style.visibility</p:attrName>
                                        </p:attrNameLst>
                                      </p:cBhvr>
                                      <p:to>
                                        <p:strVal val="hidden"/>
                                      </p:to>
                                    </p:set>
                                  </p:childTnLst>
                                </p:cTn>
                              </p:par>
                              <p:par>
                                <p:cTn id="9" presetID="19" presetClass="entr" presetSubtype="5"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ppt_w"/>
                                          </p:val>
                                        </p:tav>
                                        <p:tav tm="100000">
                                          <p:val>
                                            <p:strVal val="#ppt_w"/>
                                          </p:val>
                                        </p:tav>
                                      </p:tavLst>
                                    </p:anim>
                                    <p:anim calcmode="lin" valueType="num">
                                      <p:cBhvr>
                                        <p:cTn id="12" dur="500" fill="hold"/>
                                        <p:tgtEl>
                                          <p:spTgt spid="10"/>
                                        </p:tgtEl>
                                        <p:attrNameLst>
                                          <p:attrName>ppt_h</p:attrName>
                                        </p:attrNameLst>
                                      </p:cBhvr>
                                      <p:tavLst>
                                        <p:tav tm="0" fmla="#ppt_h*sin(2.5*pi*$)">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xit" presetSubtype="5" fill="hold" nodeType="clickEffect">
                                  <p:stCondLst>
                                    <p:cond delay="0"/>
                                  </p:stCondLst>
                                  <p:childTnLst>
                                    <p:anim calcmode="lin" valueType="num">
                                      <p:cBhvr>
                                        <p:cTn id="16" dur="500"/>
                                        <p:tgtEl>
                                          <p:spTgt spid="10"/>
                                        </p:tgtEl>
                                        <p:attrNameLst>
                                          <p:attrName>ppt_w</p:attrName>
                                        </p:attrNameLst>
                                      </p:cBhvr>
                                      <p:tavLst>
                                        <p:tav tm="0">
                                          <p:val>
                                            <p:strVal val="ppt_w"/>
                                          </p:val>
                                        </p:tav>
                                        <p:tav tm="100000">
                                          <p:val>
                                            <p:strVal val="ppt_w"/>
                                          </p:val>
                                        </p:tav>
                                      </p:tavLst>
                                    </p:anim>
                                    <p:anim calcmode="lin" valueType="num">
                                      <p:cBhvr>
                                        <p:cTn id="17" dur="500"/>
                                        <p:tgtEl>
                                          <p:spTgt spid="10"/>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8" dur="1" fill="hold">
                                          <p:stCondLst>
                                            <p:cond delay="499"/>
                                          </p:stCondLst>
                                        </p:cTn>
                                        <p:tgtEl>
                                          <p:spTgt spid="10"/>
                                        </p:tgtEl>
                                        <p:attrNameLst>
                                          <p:attrName>style.visibility</p:attrName>
                                        </p:attrNameLst>
                                      </p:cBhvr>
                                      <p:to>
                                        <p:strVal val="hidden"/>
                                      </p:to>
                                    </p:set>
                                  </p:childTnLst>
                                </p:cTn>
                              </p:par>
                              <p:par>
                                <p:cTn id="19" presetID="19" presetClass="entr" presetSubtype="5"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strVal val="#ppt_w"/>
                                          </p:val>
                                        </p:tav>
                                        <p:tav tm="100000">
                                          <p:val>
                                            <p:strVal val="#ppt_w"/>
                                          </p:val>
                                        </p:tav>
                                      </p:tavLst>
                                    </p:anim>
                                    <p:anim calcmode="lin" valueType="num">
                                      <p:cBhvr>
                                        <p:cTn id="22" dur="500" fill="hold"/>
                                        <p:tgtEl>
                                          <p:spTgt spid="13"/>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9"/>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1115616" y="2708920"/>
            <a:ext cx="6912768" cy="2629534"/>
            <a:chOff x="971600" y="1988840"/>
            <a:chExt cx="6912768" cy="2701542"/>
          </a:xfrm>
        </p:grpSpPr>
        <p:sp>
          <p:nvSpPr>
            <p:cNvPr id="7" name="Прямоугольник 6"/>
            <p:cNvSpPr/>
            <p:nvPr/>
          </p:nvSpPr>
          <p:spPr>
            <a:xfrm>
              <a:off x="971600" y="1988840"/>
              <a:ext cx="6912768"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4400" b="1" dirty="0" smtClean="0">
                  <a:solidFill>
                    <a:srgbClr val="613715"/>
                  </a:solidFill>
                  <a:latin typeface="Times New Roman" panose="02020603050405020304" pitchFamily="18" charset="0"/>
                  <a:cs typeface="Times New Roman" panose="02020603050405020304" pitchFamily="18" charset="0"/>
                </a:rPr>
                <a:t>                             </a:t>
              </a:r>
              <a:r>
                <a:rPr lang="ru-RU" sz="4400" b="1" dirty="0" smtClean="0">
                  <a:solidFill>
                    <a:srgbClr val="613715"/>
                  </a:solidFill>
                  <a:latin typeface="Times New Roman" panose="02020603050405020304" pitchFamily="18" charset="0"/>
                  <a:cs typeface="Times New Roman" panose="02020603050405020304" pitchFamily="18" charset="0"/>
                </a:rPr>
                <a:t>Пифагор</a:t>
              </a:r>
              <a:endParaRPr lang="ru-RU" sz="4400" b="1" dirty="0">
                <a:solidFill>
                  <a:srgbClr val="613715"/>
                </a:solidFill>
                <a:latin typeface="Times New Roman" panose="02020603050405020304" pitchFamily="18" charset="0"/>
                <a:cs typeface="Times New Roman" panose="02020603050405020304" pitchFamily="18" charset="0"/>
              </a:endParaRPr>
            </a:p>
          </p:txBody>
        </p:sp>
        <p:pic>
          <p:nvPicPr>
            <p:cNvPr id="8" name="Picture 4" descr="http://astropraktika.ru/picture/antique-81169014.jpg"/>
            <p:cNvPicPr>
              <a:picLocks noChangeAspect="1" noChangeArrowheads="1"/>
            </p:cNvPicPr>
            <p:nvPr/>
          </p:nvPicPr>
          <p:blipFill>
            <a:blip r:embed="rId1" cstate="print"/>
            <a:srcRect r="51281" b="4801"/>
            <a:stretch>
              <a:fillRect/>
            </a:stretch>
          </p:blipFill>
          <p:spPr bwMode="auto">
            <a:xfrm>
              <a:off x="1691680" y="1988840"/>
              <a:ext cx="2304256" cy="2701542"/>
            </a:xfrm>
            <a:prstGeom prst="rect">
              <a:avLst/>
            </a:prstGeom>
            <a:noFill/>
          </p:spPr>
        </p:pic>
      </p:grpSp>
      <p:pic>
        <p:nvPicPr>
          <p:cNvPr id="3" name="Рисунок 2" descr="km4.png"/>
          <p:cNvPicPr>
            <a:picLocks noChangeAspect="1"/>
          </p:cNvPicPr>
          <p:nvPr/>
        </p:nvPicPr>
        <p:blipFill>
          <a:blip r:embed="rId2" cstate="email"/>
          <a:srcRect l="3406" t="8516" r="3485" b="6324"/>
          <a:stretch>
            <a:fillRect/>
          </a:stretch>
        </p:blipFill>
        <p:spPr>
          <a:xfrm>
            <a:off x="1115616" y="2708920"/>
            <a:ext cx="6922369" cy="2676590"/>
          </a:xfrm>
          <a:prstGeom prst="rect">
            <a:avLst/>
          </a:prstGeom>
        </p:spPr>
      </p:pic>
      <p:sp>
        <p:nvSpPr>
          <p:cNvPr id="5" name="Прямоугольник 4"/>
          <p:cNvSpPr/>
          <p:nvPr/>
        </p:nvSpPr>
        <p:spPr>
          <a:xfrm>
            <a:off x="251520" y="260648"/>
            <a:ext cx="2016224" cy="792088"/>
          </a:xfrm>
          <a:prstGeom prst="rect">
            <a:avLst/>
          </a:prstGeom>
          <a:solidFill>
            <a:srgbClr val="613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latin typeface="Times New Roman" panose="02020603050405020304" pitchFamily="18" charset="0"/>
                <a:cs typeface="Times New Roman" panose="02020603050405020304" pitchFamily="18" charset="0"/>
              </a:rPr>
              <a:t>5</a:t>
            </a:r>
            <a:endParaRPr lang="ru-RU" sz="5400" b="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115616" y="2636912"/>
            <a:ext cx="6912768" cy="273630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алее 9">
            <a:hlinkClick r:id="rId3"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xit" presetSubtype="5"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strVal val="ppt_w"/>
                                          </p:val>
                                        </p:tav>
                                      </p:tavLst>
                                    </p:anim>
                                    <p:anim calcmode="lin" valueType="num">
                                      <p:cBhvr>
                                        <p:cTn id="7" dur="500"/>
                                        <p:tgtEl>
                                          <p:spTgt spid="3"/>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 dur="1" fill="hold">
                                          <p:stCondLst>
                                            <p:cond delay="499"/>
                                          </p:stCondLst>
                                        </p:cTn>
                                        <p:tgtEl>
                                          <p:spTgt spid="3"/>
                                        </p:tgtEl>
                                        <p:attrNameLst>
                                          <p:attrName>style.visibility</p:attrName>
                                        </p:attrNameLst>
                                      </p:cBhvr>
                                      <p:to>
                                        <p:strVal val="hidden"/>
                                      </p:to>
                                    </p:set>
                                  </p:childTnLst>
                                </p:cTn>
                              </p:par>
                              <p:par>
                                <p:cTn id="9" presetID="19" presetClass="entr" presetSubtype="5"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ppt_w"/>
                                          </p:val>
                                        </p:tav>
                                        <p:tav tm="100000">
                                          <p:val>
                                            <p:strVal val="#ppt_w"/>
                                          </p:val>
                                        </p:tav>
                                      </p:tavLst>
                                    </p:anim>
                                    <p:anim calcmode="lin" valueType="num">
                                      <p:cBhvr>
                                        <p:cTn id="12" dur="500" fill="hold"/>
                                        <p:tgtEl>
                                          <p:spTgt spid="6"/>
                                        </p:tgtEl>
                                        <p:attrNameLst>
                                          <p:attrName>ppt_h</p:attrName>
                                        </p:attrNameLst>
                                      </p:cBhvr>
                                      <p:tavLst>
                                        <p:tav tm="0" fmla="#ppt_h*sin(2.5*pi*$)">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xit" presetSubtype="5" fill="hold" nodeType="clickEffect">
                                  <p:stCondLst>
                                    <p:cond delay="0"/>
                                  </p:stCondLst>
                                  <p:childTnLst>
                                    <p:anim calcmode="lin" valueType="num">
                                      <p:cBhvr>
                                        <p:cTn id="16" dur="500"/>
                                        <p:tgtEl>
                                          <p:spTgt spid="6"/>
                                        </p:tgtEl>
                                        <p:attrNameLst>
                                          <p:attrName>ppt_w</p:attrName>
                                        </p:attrNameLst>
                                      </p:cBhvr>
                                      <p:tavLst>
                                        <p:tav tm="0">
                                          <p:val>
                                            <p:strVal val="ppt_w"/>
                                          </p:val>
                                        </p:tav>
                                        <p:tav tm="100000">
                                          <p:val>
                                            <p:strVal val="ppt_w"/>
                                          </p:val>
                                        </p:tav>
                                      </p:tavLst>
                                    </p:anim>
                                    <p:anim calcmode="lin" valueType="num">
                                      <p:cBhvr>
                                        <p:cTn id="17" dur="500"/>
                                        <p:tgtEl>
                                          <p:spTgt spid="6"/>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8" dur="1" fill="hold">
                                          <p:stCondLst>
                                            <p:cond delay="499"/>
                                          </p:stCondLst>
                                        </p:cTn>
                                        <p:tgtEl>
                                          <p:spTgt spid="6"/>
                                        </p:tgtEl>
                                        <p:attrNameLst>
                                          <p:attrName>style.visibility</p:attrName>
                                        </p:attrNameLst>
                                      </p:cBhvr>
                                      <p:to>
                                        <p:strVal val="hidden"/>
                                      </p:to>
                                    </p:set>
                                  </p:childTnLst>
                                </p:cTn>
                              </p:par>
                              <p:par>
                                <p:cTn id="19" presetID="19" presetClass="entr" presetSubtype="5"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ppt_w"/>
                                          </p:val>
                                        </p:tav>
                                        <p:tav tm="100000">
                                          <p:val>
                                            <p:strVal val="#ppt_w"/>
                                          </p:val>
                                        </p:tav>
                                      </p:tavLst>
                                    </p:anim>
                                    <p:anim calcmode="lin" valueType="num">
                                      <p:cBhvr>
                                        <p:cTn id="22" dur="500" fill="hold"/>
                                        <p:tgtEl>
                                          <p:spTgt spid="3"/>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9"/>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187624" y="2708920"/>
            <a:ext cx="6840760" cy="2664296"/>
            <a:chOff x="1187624" y="44624"/>
            <a:chExt cx="6552728" cy="2664296"/>
          </a:xfrm>
        </p:grpSpPr>
        <p:sp>
          <p:nvSpPr>
            <p:cNvPr id="4" name="Прямоугольник 3"/>
            <p:cNvSpPr/>
            <p:nvPr/>
          </p:nvSpPr>
          <p:spPr>
            <a:xfrm>
              <a:off x="1187624" y="44624"/>
              <a:ext cx="6552728"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5400" b="1" dirty="0" smtClean="0">
                  <a:solidFill>
                    <a:srgbClr val="613715"/>
                  </a:solidFill>
                  <a:latin typeface="Times New Roman" panose="02020603050405020304" pitchFamily="18" charset="0"/>
                  <a:cs typeface="Times New Roman" panose="02020603050405020304" pitchFamily="18" charset="0"/>
                </a:rPr>
                <a:t>                   Диофант</a:t>
              </a:r>
              <a:endParaRPr lang="ru-RU" sz="5400" b="1" dirty="0">
                <a:solidFill>
                  <a:srgbClr val="613715"/>
                </a:solidFill>
                <a:latin typeface="Times New Roman" panose="02020603050405020304" pitchFamily="18" charset="0"/>
                <a:cs typeface="Times New Roman" panose="02020603050405020304" pitchFamily="18" charset="0"/>
              </a:endParaRPr>
            </a:p>
          </p:txBody>
        </p:sp>
        <p:pic>
          <p:nvPicPr>
            <p:cNvPr id="5" name="Picture 6" descr="http://www.tovima.gr/files/1/2014/02/28/0_diofant.jpg"/>
            <p:cNvPicPr>
              <a:picLocks noChangeAspect="1" noChangeArrowheads="1"/>
            </p:cNvPicPr>
            <p:nvPr/>
          </p:nvPicPr>
          <p:blipFill>
            <a:blip r:embed="rId1" cstate="print"/>
            <a:srcRect/>
            <a:stretch>
              <a:fillRect/>
            </a:stretch>
          </p:blipFill>
          <p:spPr bwMode="auto">
            <a:xfrm>
              <a:off x="1670457" y="44624"/>
              <a:ext cx="2278565" cy="2664296"/>
            </a:xfrm>
            <a:prstGeom prst="rect">
              <a:avLst/>
            </a:prstGeom>
            <a:noFill/>
          </p:spPr>
        </p:pic>
      </p:grpSp>
      <p:grpSp>
        <p:nvGrpSpPr>
          <p:cNvPr id="6" name="Группа 5"/>
          <p:cNvGrpSpPr/>
          <p:nvPr/>
        </p:nvGrpSpPr>
        <p:grpSpPr>
          <a:xfrm>
            <a:off x="1043608" y="2708920"/>
            <a:ext cx="6912768" cy="2664296"/>
            <a:chOff x="971600" y="2060848"/>
            <a:chExt cx="6912768" cy="2664296"/>
          </a:xfrm>
        </p:grpSpPr>
        <p:sp>
          <p:nvSpPr>
            <p:cNvPr id="7" name="Прямоугольник 6"/>
            <p:cNvSpPr/>
            <p:nvPr/>
          </p:nvSpPr>
          <p:spPr>
            <a:xfrm>
              <a:off x="971600" y="2060848"/>
              <a:ext cx="6912768"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4400" b="1" dirty="0" smtClean="0">
                  <a:solidFill>
                    <a:srgbClr val="613715"/>
                  </a:solidFill>
                  <a:latin typeface="Times New Roman" panose="02020603050405020304" pitchFamily="18" charset="0"/>
                  <a:cs typeface="Times New Roman" panose="02020603050405020304" pitchFamily="18" charset="0"/>
                </a:rPr>
                <a:t>                     </a:t>
              </a:r>
              <a:endParaRPr lang="ru-RU" sz="4400" b="1" dirty="0">
                <a:solidFill>
                  <a:srgbClr val="613715"/>
                </a:solidFill>
                <a:latin typeface="Times New Roman" panose="02020603050405020304" pitchFamily="18" charset="0"/>
                <a:cs typeface="Times New Roman" panose="02020603050405020304" pitchFamily="18" charset="0"/>
              </a:endParaRPr>
            </a:p>
          </p:txBody>
        </p:sp>
        <p:pic>
          <p:nvPicPr>
            <p:cNvPr id="8" name="Picture 16" descr="&amp;rcy;&amp;iecy;&amp;bcy;&amp;ucy;&amp;scy;&amp;ycy;"/>
            <p:cNvPicPr>
              <a:picLocks noChangeAspect="1" noChangeArrowheads="1"/>
            </p:cNvPicPr>
            <p:nvPr/>
          </p:nvPicPr>
          <p:blipFill>
            <a:blip r:embed="rId2" cstate="print"/>
            <a:srcRect/>
            <a:stretch>
              <a:fillRect/>
            </a:stretch>
          </p:blipFill>
          <p:spPr bwMode="auto">
            <a:xfrm>
              <a:off x="4425845" y="2479804"/>
              <a:ext cx="1630567" cy="1731818"/>
            </a:xfrm>
            <a:prstGeom prst="rect">
              <a:avLst/>
            </a:prstGeom>
            <a:noFill/>
          </p:spPr>
        </p:pic>
        <p:pic>
          <p:nvPicPr>
            <p:cNvPr id="9" name="Picture 2" descr="&amp;rcy;&amp;iecy;&amp;bcy;&amp;ucy;&amp;scy;&amp;ycy;"/>
            <p:cNvPicPr>
              <a:picLocks noChangeAspect="1" noChangeArrowheads="1"/>
            </p:cNvPicPr>
            <p:nvPr/>
          </p:nvPicPr>
          <p:blipFill>
            <a:blip r:embed="rId3" cstate="print"/>
            <a:srcRect r="13061" b="-2059"/>
            <a:stretch>
              <a:fillRect/>
            </a:stretch>
          </p:blipFill>
          <p:spPr bwMode="auto">
            <a:xfrm>
              <a:off x="6254563" y="2479804"/>
              <a:ext cx="1557797" cy="1767469"/>
            </a:xfrm>
            <a:prstGeom prst="rect">
              <a:avLst/>
            </a:prstGeom>
            <a:noFill/>
          </p:spPr>
        </p:pic>
        <p:pic>
          <p:nvPicPr>
            <p:cNvPr id="10" name="Picture 4" descr="&amp;rcy;&amp;iecy;&amp;bcy;&amp;ucy;&amp;scy;&amp;ycy;"/>
            <p:cNvPicPr>
              <a:picLocks noChangeAspect="1" noChangeArrowheads="1"/>
            </p:cNvPicPr>
            <p:nvPr/>
          </p:nvPicPr>
          <p:blipFill>
            <a:blip r:embed="rId4" cstate="print"/>
            <a:srcRect/>
            <a:stretch>
              <a:fillRect/>
            </a:stretch>
          </p:blipFill>
          <p:spPr bwMode="auto">
            <a:xfrm>
              <a:off x="1310251" y="2479804"/>
              <a:ext cx="1155731" cy="1731818"/>
            </a:xfrm>
            <a:prstGeom prst="rect">
              <a:avLst/>
            </a:prstGeom>
            <a:noFill/>
          </p:spPr>
        </p:pic>
        <p:pic>
          <p:nvPicPr>
            <p:cNvPr id="11" name="Picture 6" descr="&amp;rcy;&amp;iecy;&amp;bcy;&amp;ucy;&amp;scy;&amp;ycy;"/>
            <p:cNvPicPr>
              <a:picLocks noChangeAspect="1" noChangeArrowheads="1"/>
            </p:cNvPicPr>
            <p:nvPr/>
          </p:nvPicPr>
          <p:blipFill>
            <a:blip r:embed="rId5" cstate="print"/>
            <a:srcRect/>
            <a:stretch>
              <a:fillRect/>
            </a:stretch>
          </p:blipFill>
          <p:spPr bwMode="auto">
            <a:xfrm>
              <a:off x="2326206" y="2479804"/>
              <a:ext cx="223979" cy="1731818"/>
            </a:xfrm>
            <a:prstGeom prst="rect">
              <a:avLst/>
            </a:prstGeom>
            <a:noFill/>
          </p:spPr>
        </p:pic>
        <p:pic>
          <p:nvPicPr>
            <p:cNvPr id="12" name="Picture 8" descr="&amp;rcy;&amp;iecy;&amp;bcy;&amp;ucy;&amp;scy;&amp;ycy;"/>
            <p:cNvPicPr>
              <a:picLocks noChangeAspect="1" noChangeArrowheads="1"/>
            </p:cNvPicPr>
            <p:nvPr/>
          </p:nvPicPr>
          <p:blipFill>
            <a:blip r:embed="rId6" cstate="print"/>
            <a:srcRect/>
            <a:stretch>
              <a:fillRect/>
            </a:stretch>
          </p:blipFill>
          <p:spPr bwMode="auto">
            <a:xfrm>
              <a:off x="2529397" y="2479804"/>
              <a:ext cx="223979" cy="1731818"/>
            </a:xfrm>
            <a:prstGeom prst="rect">
              <a:avLst/>
            </a:prstGeom>
            <a:noFill/>
          </p:spPr>
        </p:pic>
        <p:pic>
          <p:nvPicPr>
            <p:cNvPr id="13" name="Picture 10" descr="&amp;rcy;&amp;iecy;&amp;bcy;&amp;ucy;&amp;scy;&amp;ycy;"/>
            <p:cNvPicPr>
              <a:picLocks noChangeAspect="1" noChangeArrowheads="1"/>
            </p:cNvPicPr>
            <p:nvPr/>
          </p:nvPicPr>
          <p:blipFill>
            <a:blip r:embed="rId6" cstate="print"/>
            <a:srcRect/>
            <a:stretch>
              <a:fillRect/>
            </a:stretch>
          </p:blipFill>
          <p:spPr bwMode="auto">
            <a:xfrm>
              <a:off x="1107061" y="2479804"/>
              <a:ext cx="223979" cy="1731818"/>
            </a:xfrm>
            <a:prstGeom prst="rect">
              <a:avLst/>
            </a:prstGeom>
            <a:noFill/>
          </p:spPr>
        </p:pic>
        <p:pic>
          <p:nvPicPr>
            <p:cNvPr id="14" name="Picture 12" descr="&amp;rcy;&amp;iecy;&amp;bcy;&amp;ucy;&amp;scy;&amp;ycy;"/>
            <p:cNvPicPr>
              <a:picLocks noChangeAspect="1" noChangeArrowheads="1"/>
            </p:cNvPicPr>
            <p:nvPr/>
          </p:nvPicPr>
          <p:blipFill>
            <a:blip r:embed="rId7" cstate="print"/>
            <a:srcRect/>
            <a:stretch>
              <a:fillRect/>
            </a:stretch>
          </p:blipFill>
          <p:spPr bwMode="auto">
            <a:xfrm>
              <a:off x="2732589" y="2479804"/>
              <a:ext cx="1490067" cy="1702007"/>
            </a:xfrm>
            <a:prstGeom prst="rect">
              <a:avLst/>
            </a:prstGeom>
            <a:noFill/>
          </p:spPr>
        </p:pic>
        <p:pic>
          <p:nvPicPr>
            <p:cNvPr id="15" name="Picture 14" descr="&amp;rcy;&amp;iecy;&amp;bcy;&amp;ucy;&amp;scy;&amp;ycy;"/>
            <p:cNvPicPr>
              <a:picLocks noChangeAspect="1" noChangeArrowheads="1"/>
            </p:cNvPicPr>
            <p:nvPr/>
          </p:nvPicPr>
          <p:blipFill>
            <a:blip r:embed="rId5" cstate="print"/>
            <a:srcRect/>
            <a:stretch>
              <a:fillRect/>
            </a:stretch>
          </p:blipFill>
          <p:spPr bwMode="auto">
            <a:xfrm>
              <a:off x="4222654" y="2479804"/>
              <a:ext cx="223979" cy="1731818"/>
            </a:xfrm>
            <a:prstGeom prst="rect">
              <a:avLst/>
            </a:prstGeom>
            <a:noFill/>
          </p:spPr>
        </p:pic>
        <p:pic>
          <p:nvPicPr>
            <p:cNvPr id="16" name="Picture 18" descr="&amp;rcy;&amp;iecy;&amp;bcy;&amp;ucy;&amp;scy;&amp;ycy;"/>
            <p:cNvPicPr>
              <a:picLocks noChangeAspect="1" noChangeArrowheads="1"/>
            </p:cNvPicPr>
            <p:nvPr/>
          </p:nvPicPr>
          <p:blipFill>
            <a:blip r:embed="rId5" cstate="print"/>
            <a:srcRect/>
            <a:stretch>
              <a:fillRect/>
            </a:stretch>
          </p:blipFill>
          <p:spPr bwMode="auto">
            <a:xfrm>
              <a:off x="6051372" y="2479804"/>
              <a:ext cx="223979" cy="1731818"/>
            </a:xfrm>
            <a:prstGeom prst="rect">
              <a:avLst/>
            </a:prstGeom>
            <a:noFill/>
          </p:spPr>
        </p:pic>
        <p:pic>
          <p:nvPicPr>
            <p:cNvPr id="17" name="Picture 20" descr="&amp;rcy;&amp;iecy;&amp;bcy;&amp;ucy;&amp;scy;&amp;ycy;"/>
            <p:cNvPicPr>
              <a:picLocks noChangeAspect="1" noChangeArrowheads="1"/>
            </p:cNvPicPr>
            <p:nvPr/>
          </p:nvPicPr>
          <p:blipFill>
            <a:blip r:embed="rId5" cstate="print"/>
            <a:srcRect/>
            <a:stretch>
              <a:fillRect/>
            </a:stretch>
          </p:blipFill>
          <p:spPr bwMode="auto">
            <a:xfrm>
              <a:off x="6254563" y="2479804"/>
              <a:ext cx="223979" cy="1731818"/>
            </a:xfrm>
            <a:prstGeom prst="rect">
              <a:avLst/>
            </a:prstGeom>
            <a:noFill/>
          </p:spPr>
        </p:pic>
      </p:grpSp>
      <p:sp>
        <p:nvSpPr>
          <p:cNvPr id="18" name="Прямоугольник 17"/>
          <p:cNvSpPr/>
          <p:nvPr/>
        </p:nvSpPr>
        <p:spPr>
          <a:xfrm>
            <a:off x="251520" y="260648"/>
            <a:ext cx="2016224" cy="792088"/>
          </a:xfrm>
          <a:prstGeom prst="rect">
            <a:avLst/>
          </a:prstGeom>
          <a:solidFill>
            <a:srgbClr val="613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latin typeface="Times New Roman" panose="02020603050405020304" pitchFamily="18" charset="0"/>
                <a:cs typeface="Times New Roman" panose="02020603050405020304" pitchFamily="18" charset="0"/>
              </a:rPr>
              <a:t>6</a:t>
            </a:r>
            <a:endParaRPr lang="ru-RU" sz="5400" b="1" dirty="0">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1043608" y="2708920"/>
            <a:ext cx="6984776" cy="266429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Управляющая кнопка: далее 19">
            <a:hlinkClick r:id="rId8"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9" presetClass="exit" presetSubtype="5" fill="hold" nodeType="clickEffect">
                                  <p:stCondLst>
                                    <p:cond delay="0"/>
                                  </p:stCondLst>
                                  <p:childTnLst>
                                    <p:anim calcmode="lin" valueType="num">
                                      <p:cBhvr>
                                        <p:cTn id="6" dur="500"/>
                                        <p:tgtEl>
                                          <p:spTgt spid="6"/>
                                        </p:tgtEl>
                                        <p:attrNameLst>
                                          <p:attrName>ppt_w</p:attrName>
                                        </p:attrNameLst>
                                      </p:cBhvr>
                                      <p:tavLst>
                                        <p:tav tm="0">
                                          <p:val>
                                            <p:strVal val="ppt_w"/>
                                          </p:val>
                                        </p:tav>
                                        <p:tav tm="100000">
                                          <p:val>
                                            <p:strVal val="ppt_w"/>
                                          </p:val>
                                        </p:tav>
                                      </p:tavLst>
                                    </p:anim>
                                    <p:anim calcmode="lin" valueType="num">
                                      <p:cBhvr>
                                        <p:cTn id="7" dur="500"/>
                                        <p:tgtEl>
                                          <p:spTgt spid="6"/>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 dur="1" fill="hold">
                                          <p:stCondLst>
                                            <p:cond delay="499"/>
                                          </p:stCondLst>
                                        </p:cTn>
                                        <p:tgtEl>
                                          <p:spTgt spid="6"/>
                                        </p:tgtEl>
                                        <p:attrNameLst>
                                          <p:attrName>style.visibility</p:attrName>
                                        </p:attrNameLst>
                                      </p:cBhvr>
                                      <p:to>
                                        <p:strVal val="hidden"/>
                                      </p:to>
                                    </p:set>
                                  </p:childTnLst>
                                </p:cTn>
                              </p:par>
                              <p:par>
                                <p:cTn id="9" presetID="19" presetClass="entr" presetSubtype="5"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ppt_w"/>
                                          </p:val>
                                        </p:tav>
                                        <p:tav tm="100000">
                                          <p:val>
                                            <p:strVal val="#ppt_w"/>
                                          </p:val>
                                        </p:tav>
                                      </p:tavLst>
                                    </p:anim>
                                    <p:anim calcmode="lin" valueType="num">
                                      <p:cBhvr>
                                        <p:cTn id="12" dur="500" fill="hold"/>
                                        <p:tgtEl>
                                          <p:spTgt spid="3"/>
                                        </p:tgtEl>
                                        <p:attrNameLst>
                                          <p:attrName>ppt_h</p:attrName>
                                        </p:attrNameLst>
                                      </p:cBhvr>
                                      <p:tavLst>
                                        <p:tav tm="0" fmla="#ppt_h*sin(2.5*pi*$)">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xit" presetSubtype="5" fill="hold" nodeType="clickEffect">
                                  <p:stCondLst>
                                    <p:cond delay="0"/>
                                  </p:stCondLst>
                                  <p:childTnLst>
                                    <p:anim calcmode="lin" valueType="num">
                                      <p:cBhvr>
                                        <p:cTn id="16" dur="500"/>
                                        <p:tgtEl>
                                          <p:spTgt spid="3"/>
                                        </p:tgtEl>
                                        <p:attrNameLst>
                                          <p:attrName>ppt_w</p:attrName>
                                        </p:attrNameLst>
                                      </p:cBhvr>
                                      <p:tavLst>
                                        <p:tav tm="0">
                                          <p:val>
                                            <p:strVal val="ppt_w"/>
                                          </p:val>
                                        </p:tav>
                                        <p:tav tm="100000">
                                          <p:val>
                                            <p:strVal val="ppt_w"/>
                                          </p:val>
                                        </p:tav>
                                      </p:tavLst>
                                    </p:anim>
                                    <p:anim calcmode="lin" valueType="num">
                                      <p:cBhvr>
                                        <p:cTn id="17" dur="500"/>
                                        <p:tgtEl>
                                          <p:spTgt spid="3"/>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8" dur="1" fill="hold">
                                          <p:stCondLst>
                                            <p:cond delay="499"/>
                                          </p:stCondLst>
                                        </p:cTn>
                                        <p:tgtEl>
                                          <p:spTgt spid="3"/>
                                        </p:tgtEl>
                                        <p:attrNameLst>
                                          <p:attrName>style.visibility</p:attrName>
                                        </p:attrNameLst>
                                      </p:cBhvr>
                                      <p:to>
                                        <p:strVal val="hidden"/>
                                      </p:to>
                                    </p:set>
                                  </p:childTnLst>
                                </p:cTn>
                              </p:par>
                              <p:par>
                                <p:cTn id="19" presetID="19" presetClass="entr" presetSubtype="5"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strVal val="#ppt_w"/>
                                          </p:val>
                                        </p:tav>
                                        <p:tav tm="100000">
                                          <p:val>
                                            <p:strVal val="#ppt_w"/>
                                          </p:val>
                                        </p:tav>
                                      </p:tavLst>
                                    </p:anim>
                                    <p:anim calcmode="lin" valueType="num">
                                      <p:cBhvr>
                                        <p:cTn id="22" dur="500" fill="hold"/>
                                        <p:tgtEl>
                                          <p:spTgt spid="6"/>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19"/>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836712"/>
            <a:ext cx="4059445" cy="307777"/>
          </a:xfrm>
          <a:prstGeom prst="rect">
            <a:avLst/>
          </a:prstGeom>
          <a:noFill/>
        </p:spPr>
        <p:txBody>
          <a:bodyPr wrap="none" rtlCol="0">
            <a:spAutoFit/>
          </a:bodyPr>
          <a:lstStyle/>
          <a:p>
            <a:r>
              <a:rPr lang="en-US" sz="1400" dirty="0" smtClean="0">
                <a:hlinkClick r:id="rId1"/>
              </a:rPr>
              <a:t>http://www.1zoom.ru/big2/41/143444-frederika.jpg</a:t>
            </a:r>
            <a:r>
              <a:rPr lang="ru-RU" sz="1400" dirty="0" smtClean="0"/>
              <a:t> </a:t>
            </a:r>
            <a:endParaRPr lang="ru-RU" sz="1400" dirty="0"/>
          </a:p>
        </p:txBody>
      </p:sp>
      <p:sp>
        <p:nvSpPr>
          <p:cNvPr id="4" name="TextBox 3"/>
          <p:cNvSpPr txBox="1"/>
          <p:nvPr/>
        </p:nvSpPr>
        <p:spPr>
          <a:xfrm>
            <a:off x="971600" y="548680"/>
            <a:ext cx="1811522" cy="369332"/>
          </a:xfrm>
          <a:prstGeom prst="rect">
            <a:avLst/>
          </a:prstGeom>
          <a:noFill/>
        </p:spPr>
        <p:txBody>
          <a:bodyPr wrap="none" rtlCol="0">
            <a:spAutoFit/>
          </a:bodyPr>
          <a:lstStyle/>
          <a:p>
            <a:r>
              <a:rPr lang="ru-RU" dirty="0" smtClean="0"/>
              <a:t>Старинная карта</a:t>
            </a:r>
            <a:endParaRPr lang="ru-RU" dirty="0"/>
          </a:p>
        </p:txBody>
      </p:sp>
      <p:sp>
        <p:nvSpPr>
          <p:cNvPr id="5" name="TextBox 4"/>
          <p:cNvSpPr txBox="1"/>
          <p:nvPr/>
        </p:nvSpPr>
        <p:spPr>
          <a:xfrm>
            <a:off x="971600" y="1340768"/>
            <a:ext cx="6626109" cy="307777"/>
          </a:xfrm>
          <a:prstGeom prst="rect">
            <a:avLst/>
          </a:prstGeom>
          <a:noFill/>
        </p:spPr>
        <p:txBody>
          <a:bodyPr wrap="none" rtlCol="0">
            <a:spAutoFit/>
          </a:bodyPr>
          <a:lstStyle/>
          <a:p>
            <a:r>
              <a:rPr lang="en-US" sz="1400" dirty="0" smtClean="0">
                <a:hlinkClick r:id="rId2"/>
              </a:rPr>
              <a:t>http://images.easyfreeclipart.com/9/human-clip-art-clipart-panda-free-images-9727.gif</a:t>
            </a:r>
            <a:r>
              <a:rPr lang="ru-RU" sz="1400" dirty="0" smtClean="0"/>
              <a:t> </a:t>
            </a:r>
            <a:endParaRPr lang="ru-RU" sz="1400" dirty="0"/>
          </a:p>
        </p:txBody>
      </p:sp>
      <p:sp>
        <p:nvSpPr>
          <p:cNvPr id="6" name="TextBox 5"/>
          <p:cNvSpPr txBox="1"/>
          <p:nvPr/>
        </p:nvSpPr>
        <p:spPr>
          <a:xfrm>
            <a:off x="971600" y="1052736"/>
            <a:ext cx="2707151" cy="369332"/>
          </a:xfrm>
          <a:prstGeom prst="rect">
            <a:avLst/>
          </a:prstGeom>
          <a:noFill/>
        </p:spPr>
        <p:txBody>
          <a:bodyPr wrap="none" rtlCol="0">
            <a:spAutoFit/>
          </a:bodyPr>
          <a:lstStyle/>
          <a:p>
            <a:r>
              <a:rPr lang="ru-RU" dirty="0" smtClean="0"/>
              <a:t>Первобытный человек - 1</a:t>
            </a:r>
            <a:endParaRPr lang="ru-RU" dirty="0"/>
          </a:p>
        </p:txBody>
      </p:sp>
      <p:sp>
        <p:nvSpPr>
          <p:cNvPr id="7" name="TextBox 6"/>
          <p:cNvSpPr txBox="1"/>
          <p:nvPr/>
        </p:nvSpPr>
        <p:spPr>
          <a:xfrm>
            <a:off x="971600" y="1844824"/>
            <a:ext cx="4936351" cy="307777"/>
          </a:xfrm>
          <a:prstGeom prst="rect">
            <a:avLst/>
          </a:prstGeom>
          <a:noFill/>
        </p:spPr>
        <p:txBody>
          <a:bodyPr wrap="none" rtlCol="0">
            <a:spAutoFit/>
          </a:bodyPr>
          <a:lstStyle/>
          <a:p>
            <a:r>
              <a:rPr lang="en-US" sz="1400" dirty="0" smtClean="0">
                <a:hlinkClick r:id="rId3"/>
              </a:rPr>
              <a:t>http://thumbs.dreamstime.com/z/funny-caveman-18475900.jpg</a:t>
            </a:r>
            <a:r>
              <a:rPr lang="ru-RU" sz="1400" dirty="0" smtClean="0"/>
              <a:t> </a:t>
            </a:r>
            <a:endParaRPr lang="ru-RU" sz="1400" dirty="0"/>
          </a:p>
        </p:txBody>
      </p:sp>
      <p:sp>
        <p:nvSpPr>
          <p:cNvPr id="8" name="TextBox 7"/>
          <p:cNvSpPr txBox="1"/>
          <p:nvPr/>
        </p:nvSpPr>
        <p:spPr>
          <a:xfrm>
            <a:off x="971600" y="1556792"/>
            <a:ext cx="2707151" cy="369332"/>
          </a:xfrm>
          <a:prstGeom prst="rect">
            <a:avLst/>
          </a:prstGeom>
          <a:noFill/>
        </p:spPr>
        <p:txBody>
          <a:bodyPr wrap="none" rtlCol="0">
            <a:spAutoFit/>
          </a:bodyPr>
          <a:lstStyle/>
          <a:p>
            <a:r>
              <a:rPr lang="ru-RU" dirty="0" smtClean="0"/>
              <a:t>Первобытный человек - 2</a:t>
            </a:r>
            <a:endParaRPr lang="ru-RU" dirty="0"/>
          </a:p>
        </p:txBody>
      </p:sp>
      <p:sp>
        <p:nvSpPr>
          <p:cNvPr id="9" name="TextBox 8"/>
          <p:cNvSpPr txBox="1"/>
          <p:nvPr/>
        </p:nvSpPr>
        <p:spPr>
          <a:xfrm>
            <a:off x="971600" y="2348880"/>
            <a:ext cx="7672357" cy="307777"/>
          </a:xfrm>
          <a:prstGeom prst="rect">
            <a:avLst/>
          </a:prstGeom>
          <a:noFill/>
        </p:spPr>
        <p:txBody>
          <a:bodyPr wrap="none" rtlCol="0">
            <a:spAutoFit/>
          </a:bodyPr>
          <a:lstStyle/>
          <a:p>
            <a:r>
              <a:rPr lang="en-US" sz="1400" dirty="0" smtClean="0">
                <a:hlinkClick r:id="rId4"/>
              </a:rPr>
              <a:t>https://openclipart.org/image/2400px/svg_to_png/208784/alpine-landscape-rock-rubble-01g-al1.png</a:t>
            </a:r>
            <a:r>
              <a:rPr lang="ru-RU" sz="1400" dirty="0" smtClean="0"/>
              <a:t> </a:t>
            </a:r>
            <a:endParaRPr lang="ru-RU" sz="1400" dirty="0"/>
          </a:p>
        </p:txBody>
      </p:sp>
      <p:sp>
        <p:nvSpPr>
          <p:cNvPr id="10" name="TextBox 9"/>
          <p:cNvSpPr txBox="1"/>
          <p:nvPr/>
        </p:nvSpPr>
        <p:spPr>
          <a:xfrm>
            <a:off x="971600" y="2060848"/>
            <a:ext cx="1110304" cy="369332"/>
          </a:xfrm>
          <a:prstGeom prst="rect">
            <a:avLst/>
          </a:prstGeom>
          <a:noFill/>
        </p:spPr>
        <p:txBody>
          <a:bodyPr wrap="none" rtlCol="0">
            <a:spAutoFit/>
          </a:bodyPr>
          <a:lstStyle/>
          <a:p>
            <a:r>
              <a:rPr lang="ru-RU" dirty="0" smtClean="0"/>
              <a:t>Камень-1</a:t>
            </a:r>
            <a:endParaRPr lang="ru-RU" dirty="0"/>
          </a:p>
        </p:txBody>
      </p:sp>
      <p:sp>
        <p:nvSpPr>
          <p:cNvPr id="11" name="TextBox 10"/>
          <p:cNvSpPr txBox="1"/>
          <p:nvPr/>
        </p:nvSpPr>
        <p:spPr>
          <a:xfrm>
            <a:off x="971600" y="2852936"/>
            <a:ext cx="7677166" cy="307777"/>
          </a:xfrm>
          <a:prstGeom prst="rect">
            <a:avLst/>
          </a:prstGeom>
          <a:noFill/>
        </p:spPr>
        <p:txBody>
          <a:bodyPr wrap="none" rtlCol="0">
            <a:spAutoFit/>
          </a:bodyPr>
          <a:lstStyle/>
          <a:p>
            <a:r>
              <a:rPr lang="en-US" sz="1400" dirty="0" smtClean="0">
                <a:hlinkClick r:id="rId5"/>
              </a:rPr>
              <a:t>https://openclipart.org/image/2400px/svg_to_png/208782/alpine-landscape-rock-rubble-01e-al1.png</a:t>
            </a:r>
            <a:r>
              <a:rPr lang="ru-RU" sz="1400" dirty="0" smtClean="0"/>
              <a:t> </a:t>
            </a:r>
            <a:endParaRPr lang="ru-RU" sz="1400" dirty="0"/>
          </a:p>
        </p:txBody>
      </p:sp>
      <p:sp>
        <p:nvSpPr>
          <p:cNvPr id="12" name="TextBox 11"/>
          <p:cNvSpPr txBox="1"/>
          <p:nvPr/>
        </p:nvSpPr>
        <p:spPr>
          <a:xfrm>
            <a:off x="971600" y="2564904"/>
            <a:ext cx="1110304" cy="369332"/>
          </a:xfrm>
          <a:prstGeom prst="rect">
            <a:avLst/>
          </a:prstGeom>
          <a:noFill/>
        </p:spPr>
        <p:txBody>
          <a:bodyPr wrap="none" rtlCol="0">
            <a:spAutoFit/>
          </a:bodyPr>
          <a:lstStyle/>
          <a:p>
            <a:r>
              <a:rPr lang="ru-RU" dirty="0" smtClean="0"/>
              <a:t>Камень-2</a:t>
            </a:r>
            <a:endParaRPr lang="ru-RU" dirty="0"/>
          </a:p>
        </p:txBody>
      </p:sp>
      <p:sp>
        <p:nvSpPr>
          <p:cNvPr id="20" name="TextBox 19"/>
          <p:cNvSpPr txBox="1"/>
          <p:nvPr/>
        </p:nvSpPr>
        <p:spPr>
          <a:xfrm>
            <a:off x="971600" y="3356992"/>
            <a:ext cx="4647619" cy="307777"/>
          </a:xfrm>
          <a:prstGeom prst="rect">
            <a:avLst/>
          </a:prstGeom>
          <a:noFill/>
        </p:spPr>
        <p:txBody>
          <a:bodyPr wrap="none" rtlCol="0">
            <a:spAutoFit/>
          </a:bodyPr>
          <a:lstStyle/>
          <a:p>
            <a:r>
              <a:rPr lang="en-US" sz="1400" dirty="0" smtClean="0">
                <a:hlinkClick r:id="rId6"/>
              </a:rPr>
              <a:t>http://dvpub.dp.ua/content_ua/content/history_files/24.jpg</a:t>
            </a:r>
            <a:r>
              <a:rPr lang="ru-RU" sz="1400" dirty="0" smtClean="0"/>
              <a:t> </a:t>
            </a:r>
            <a:endParaRPr lang="ru-RU" sz="1400" dirty="0"/>
          </a:p>
        </p:txBody>
      </p:sp>
      <p:sp>
        <p:nvSpPr>
          <p:cNvPr id="21" name="TextBox 20"/>
          <p:cNvSpPr txBox="1"/>
          <p:nvPr/>
        </p:nvSpPr>
        <p:spPr>
          <a:xfrm>
            <a:off x="971600" y="3645024"/>
            <a:ext cx="6239080" cy="307777"/>
          </a:xfrm>
          <a:prstGeom prst="rect">
            <a:avLst/>
          </a:prstGeom>
          <a:noFill/>
        </p:spPr>
        <p:txBody>
          <a:bodyPr wrap="none" rtlCol="0">
            <a:spAutoFit/>
          </a:bodyPr>
          <a:lstStyle/>
          <a:p>
            <a:r>
              <a:rPr lang="en-US" sz="1400" dirty="0" smtClean="0">
                <a:hlinkClick r:id="rId7"/>
              </a:rPr>
              <a:t>https://avatanplus.com/files/resources/original/56d1c041c41841532357010b.png</a:t>
            </a:r>
            <a:r>
              <a:rPr lang="ru-RU" sz="1400" dirty="0" smtClean="0"/>
              <a:t> </a:t>
            </a:r>
            <a:endParaRPr lang="ru-RU" sz="1400" dirty="0"/>
          </a:p>
        </p:txBody>
      </p:sp>
      <p:sp>
        <p:nvSpPr>
          <p:cNvPr id="22" name="TextBox 21"/>
          <p:cNvSpPr txBox="1"/>
          <p:nvPr/>
        </p:nvSpPr>
        <p:spPr>
          <a:xfrm>
            <a:off x="971600" y="3068960"/>
            <a:ext cx="1936556" cy="369332"/>
          </a:xfrm>
          <a:prstGeom prst="rect">
            <a:avLst/>
          </a:prstGeom>
          <a:noFill/>
        </p:spPr>
        <p:txBody>
          <a:bodyPr wrap="none" rtlCol="0">
            <a:spAutoFit/>
          </a:bodyPr>
          <a:lstStyle/>
          <a:p>
            <a:r>
              <a:rPr lang="ru-RU" dirty="0" smtClean="0"/>
              <a:t>Рамки для картин</a:t>
            </a:r>
            <a:endParaRPr lang="ru-RU" dirty="0"/>
          </a:p>
        </p:txBody>
      </p:sp>
      <p:sp>
        <p:nvSpPr>
          <p:cNvPr id="23" name="TextBox 22"/>
          <p:cNvSpPr txBox="1"/>
          <p:nvPr/>
        </p:nvSpPr>
        <p:spPr>
          <a:xfrm>
            <a:off x="971600" y="4149080"/>
            <a:ext cx="3933897" cy="307777"/>
          </a:xfrm>
          <a:prstGeom prst="rect">
            <a:avLst/>
          </a:prstGeom>
          <a:noFill/>
        </p:spPr>
        <p:txBody>
          <a:bodyPr wrap="none" rtlCol="0">
            <a:spAutoFit/>
          </a:bodyPr>
          <a:lstStyle/>
          <a:p>
            <a:r>
              <a:rPr lang="en-US" sz="1400" dirty="0" smtClean="0">
                <a:hlinkClick r:id="rId8"/>
              </a:rPr>
              <a:t>http://img.funtema.ru/29082014/watercolor/6.jpg</a:t>
            </a:r>
            <a:r>
              <a:rPr lang="en-US" sz="1400" dirty="0" smtClean="0"/>
              <a:t> </a:t>
            </a:r>
            <a:endParaRPr lang="ru-RU" sz="1400" dirty="0"/>
          </a:p>
        </p:txBody>
      </p:sp>
      <p:sp>
        <p:nvSpPr>
          <p:cNvPr id="24" name="TextBox 23"/>
          <p:cNvSpPr txBox="1"/>
          <p:nvPr/>
        </p:nvSpPr>
        <p:spPr>
          <a:xfrm>
            <a:off x="971600" y="3861048"/>
            <a:ext cx="2190921" cy="369332"/>
          </a:xfrm>
          <a:prstGeom prst="rect">
            <a:avLst/>
          </a:prstGeom>
          <a:noFill/>
        </p:spPr>
        <p:txBody>
          <a:bodyPr wrap="none" rtlCol="0">
            <a:spAutoFit/>
          </a:bodyPr>
          <a:lstStyle/>
          <a:p>
            <a:r>
              <a:rPr lang="en-US" dirty="0" smtClean="0"/>
              <a:t>C</a:t>
            </a:r>
            <a:r>
              <a:rPr lang="ru-RU" dirty="0" err="1" smtClean="0"/>
              <a:t>овременный</a:t>
            </a:r>
            <a:r>
              <a:rPr lang="ru-RU" dirty="0" smtClean="0"/>
              <a:t> город</a:t>
            </a:r>
            <a:endParaRPr lang="ru-RU" dirty="0"/>
          </a:p>
        </p:txBody>
      </p:sp>
      <p:sp>
        <p:nvSpPr>
          <p:cNvPr id="25" name="TextBox 24"/>
          <p:cNvSpPr txBox="1"/>
          <p:nvPr/>
        </p:nvSpPr>
        <p:spPr>
          <a:xfrm>
            <a:off x="971600" y="4653136"/>
            <a:ext cx="5641673" cy="307777"/>
          </a:xfrm>
          <a:prstGeom prst="rect">
            <a:avLst/>
          </a:prstGeom>
          <a:noFill/>
        </p:spPr>
        <p:txBody>
          <a:bodyPr wrap="none" rtlCol="0">
            <a:spAutoFit/>
          </a:bodyPr>
          <a:lstStyle/>
          <a:p>
            <a:r>
              <a:rPr lang="en-US" sz="1400" dirty="0" smtClean="0">
                <a:hlinkClick r:id="rId9"/>
              </a:rPr>
              <a:t>http://www.look.com.ua/pic/201601/1920x1080/look.com.ua-144050.jpg</a:t>
            </a:r>
            <a:r>
              <a:rPr lang="ru-RU" sz="1400" dirty="0" smtClean="0"/>
              <a:t> </a:t>
            </a:r>
            <a:endParaRPr lang="ru-RU" sz="1400" dirty="0"/>
          </a:p>
        </p:txBody>
      </p:sp>
      <p:sp>
        <p:nvSpPr>
          <p:cNvPr id="26" name="TextBox 25"/>
          <p:cNvSpPr txBox="1"/>
          <p:nvPr/>
        </p:nvSpPr>
        <p:spPr>
          <a:xfrm>
            <a:off x="971600" y="4365104"/>
            <a:ext cx="1051891" cy="369332"/>
          </a:xfrm>
          <a:prstGeom prst="rect">
            <a:avLst/>
          </a:prstGeom>
          <a:noFill/>
        </p:spPr>
        <p:txBody>
          <a:bodyPr wrap="none" rtlCol="0">
            <a:spAutoFit/>
          </a:bodyPr>
          <a:lstStyle/>
          <a:p>
            <a:r>
              <a:rPr lang="ru-RU" dirty="0" smtClean="0"/>
              <a:t>Природа</a:t>
            </a:r>
            <a:endParaRPr lang="ru-RU" dirty="0"/>
          </a:p>
        </p:txBody>
      </p:sp>
      <p:sp>
        <p:nvSpPr>
          <p:cNvPr id="27" name="TextBox 26"/>
          <p:cNvSpPr txBox="1"/>
          <p:nvPr/>
        </p:nvSpPr>
        <p:spPr>
          <a:xfrm>
            <a:off x="971600" y="5157192"/>
            <a:ext cx="6660349" cy="307777"/>
          </a:xfrm>
          <a:prstGeom prst="rect">
            <a:avLst/>
          </a:prstGeom>
          <a:noFill/>
        </p:spPr>
        <p:txBody>
          <a:bodyPr wrap="none" rtlCol="0">
            <a:spAutoFit/>
          </a:bodyPr>
          <a:lstStyle/>
          <a:p>
            <a:r>
              <a:rPr lang="en-US" sz="1400" dirty="0" smtClean="0">
                <a:hlinkClick r:id="rId10"/>
              </a:rPr>
              <a:t>http://sovety-24.ru/attachments/Image/20150510220501_46324.jpg?template=generic</a:t>
            </a:r>
            <a:r>
              <a:rPr lang="ru-RU" sz="1400" dirty="0" smtClean="0"/>
              <a:t> </a:t>
            </a:r>
            <a:endParaRPr lang="ru-RU" sz="1400" dirty="0"/>
          </a:p>
        </p:txBody>
      </p:sp>
      <p:sp>
        <p:nvSpPr>
          <p:cNvPr id="28" name="TextBox 27"/>
          <p:cNvSpPr txBox="1"/>
          <p:nvPr/>
        </p:nvSpPr>
        <p:spPr>
          <a:xfrm>
            <a:off x="971600" y="4869160"/>
            <a:ext cx="2907206" cy="369332"/>
          </a:xfrm>
          <a:prstGeom prst="rect">
            <a:avLst/>
          </a:prstGeom>
          <a:noFill/>
        </p:spPr>
        <p:txBody>
          <a:bodyPr wrap="none" rtlCol="0">
            <a:spAutoFit/>
          </a:bodyPr>
          <a:lstStyle/>
          <a:p>
            <a:r>
              <a:rPr lang="ru-RU" dirty="0" smtClean="0"/>
              <a:t>Пирамиды древнего Египта</a:t>
            </a:r>
            <a:endParaRPr lang="ru-RU" dirty="0"/>
          </a:p>
        </p:txBody>
      </p:sp>
      <p:sp>
        <p:nvSpPr>
          <p:cNvPr id="29" name="TextBox 28"/>
          <p:cNvSpPr txBox="1"/>
          <p:nvPr/>
        </p:nvSpPr>
        <p:spPr>
          <a:xfrm>
            <a:off x="971600" y="5661248"/>
            <a:ext cx="6952352" cy="523220"/>
          </a:xfrm>
          <a:prstGeom prst="rect">
            <a:avLst/>
          </a:prstGeom>
          <a:noFill/>
        </p:spPr>
        <p:txBody>
          <a:bodyPr wrap="none" rtlCol="0">
            <a:spAutoFit/>
          </a:bodyPr>
          <a:lstStyle/>
          <a:p>
            <a:r>
              <a:rPr lang="en-US" sz="1400" dirty="0" smtClean="0">
                <a:hlinkClick r:id="rId11"/>
              </a:rPr>
              <a:t>http://www.newmartyros.ru/sites/default/files/Universitet/Religiovedenie/2015/10/26/23._</a:t>
            </a:r>
            <a:endParaRPr lang="ru-RU" sz="1400" dirty="0" smtClean="0">
              <a:hlinkClick r:id="rId11"/>
            </a:endParaRPr>
          </a:p>
          <a:p>
            <a:r>
              <a:rPr lang="en-US" sz="1400" dirty="0" smtClean="0">
                <a:hlinkClick r:id="rId11"/>
              </a:rPr>
              <a:t>stroitelstvo_piramid.jpeg</a:t>
            </a:r>
            <a:r>
              <a:rPr lang="ru-RU" sz="1400" dirty="0" smtClean="0"/>
              <a:t> </a:t>
            </a:r>
            <a:endParaRPr lang="ru-RU" sz="1400" dirty="0"/>
          </a:p>
        </p:txBody>
      </p:sp>
      <p:sp>
        <p:nvSpPr>
          <p:cNvPr id="30" name="TextBox 29"/>
          <p:cNvSpPr txBox="1"/>
          <p:nvPr/>
        </p:nvSpPr>
        <p:spPr>
          <a:xfrm>
            <a:off x="971600" y="5373216"/>
            <a:ext cx="2729145" cy="369332"/>
          </a:xfrm>
          <a:prstGeom prst="rect">
            <a:avLst/>
          </a:prstGeom>
          <a:noFill/>
        </p:spPr>
        <p:txBody>
          <a:bodyPr wrap="none" rtlCol="0">
            <a:spAutoFit/>
          </a:bodyPr>
          <a:lstStyle/>
          <a:p>
            <a:r>
              <a:rPr lang="ru-RU" dirty="0" smtClean="0"/>
              <a:t>Строительство Пирамиды</a:t>
            </a:r>
            <a:endParaRPr lang="ru-RU" dirty="0"/>
          </a:p>
        </p:txBody>
      </p:sp>
      <p:sp>
        <p:nvSpPr>
          <p:cNvPr id="31" name="Управляющая кнопка: настраиваемая 30">
            <a:hlinkClick r:id="" action="ppaction://noaction" highlightClick="1"/>
          </p:cNvPr>
          <p:cNvSpPr/>
          <p:nvPr/>
        </p:nvSpPr>
        <p:spPr>
          <a:xfrm>
            <a:off x="6084168" y="476672"/>
            <a:ext cx="2304256" cy="504056"/>
          </a:xfrm>
          <a:prstGeom prst="actionButtonBlank">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atin typeface="Times New Roman" panose="02020603050405020304" pitchFamily="18" charset="0"/>
                <a:cs typeface="Times New Roman" panose="02020603050405020304" pitchFamily="18" charset="0"/>
              </a:rPr>
              <a:t>Источники</a:t>
            </a:r>
            <a:endParaRPr lang="ru-RU"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1600" y="4653136"/>
            <a:ext cx="4587666" cy="369332"/>
          </a:xfrm>
          <a:prstGeom prst="rect">
            <a:avLst/>
          </a:prstGeom>
          <a:noFill/>
        </p:spPr>
        <p:txBody>
          <a:bodyPr wrap="none" rtlCol="0">
            <a:spAutoFit/>
          </a:bodyPr>
          <a:lstStyle/>
          <a:p>
            <a:r>
              <a:rPr lang="ru-RU" dirty="0" smtClean="0"/>
              <a:t>Измерение земельных участков в древности</a:t>
            </a:r>
            <a:endParaRPr lang="ru-RU" dirty="0"/>
          </a:p>
        </p:txBody>
      </p:sp>
      <p:sp>
        <p:nvSpPr>
          <p:cNvPr id="8" name="Прямоугольник 7"/>
          <p:cNvSpPr/>
          <p:nvPr/>
        </p:nvSpPr>
        <p:spPr>
          <a:xfrm>
            <a:off x="971600" y="836712"/>
            <a:ext cx="7182544" cy="307777"/>
          </a:xfrm>
          <a:prstGeom prst="rect">
            <a:avLst/>
          </a:prstGeom>
        </p:spPr>
        <p:txBody>
          <a:bodyPr wrap="square">
            <a:spAutoFit/>
          </a:bodyPr>
          <a:lstStyle/>
          <a:p>
            <a:r>
              <a:rPr lang="en-US" sz="1400" dirty="0" smtClean="0">
                <a:hlinkClick r:id="rId1"/>
              </a:rPr>
              <a:t>http://cl.rushkolnik.ru/tw_files2/urls_81/2305/d-2304632/img6.jpg</a:t>
            </a:r>
            <a:r>
              <a:rPr lang="ru-RU" sz="1400" dirty="0" smtClean="0"/>
              <a:t> </a:t>
            </a:r>
            <a:endParaRPr lang="ru-RU" sz="1400" dirty="0"/>
          </a:p>
        </p:txBody>
      </p:sp>
      <p:sp>
        <p:nvSpPr>
          <p:cNvPr id="9" name="TextBox 8"/>
          <p:cNvSpPr txBox="1"/>
          <p:nvPr/>
        </p:nvSpPr>
        <p:spPr>
          <a:xfrm>
            <a:off x="971600" y="548680"/>
            <a:ext cx="4743735" cy="369332"/>
          </a:xfrm>
          <a:prstGeom prst="rect">
            <a:avLst/>
          </a:prstGeom>
          <a:noFill/>
        </p:spPr>
        <p:txBody>
          <a:bodyPr wrap="none" rtlCol="0">
            <a:spAutoFit/>
          </a:bodyPr>
          <a:lstStyle/>
          <a:p>
            <a:r>
              <a:rPr lang="ru-RU" dirty="0" smtClean="0"/>
              <a:t>Построение треугольника со сторонами 3, 4, 5</a:t>
            </a:r>
            <a:endParaRPr lang="ru-RU" dirty="0"/>
          </a:p>
        </p:txBody>
      </p:sp>
      <p:sp>
        <p:nvSpPr>
          <p:cNvPr id="10" name="TextBox 9"/>
          <p:cNvSpPr txBox="1"/>
          <p:nvPr/>
        </p:nvSpPr>
        <p:spPr>
          <a:xfrm>
            <a:off x="971600" y="1340768"/>
            <a:ext cx="5036315" cy="307777"/>
          </a:xfrm>
          <a:prstGeom prst="rect">
            <a:avLst/>
          </a:prstGeom>
          <a:noFill/>
        </p:spPr>
        <p:txBody>
          <a:bodyPr wrap="none" rtlCol="0">
            <a:spAutoFit/>
          </a:bodyPr>
          <a:lstStyle/>
          <a:p>
            <a:r>
              <a:rPr lang="en-US" sz="1400" dirty="0" smtClean="0">
                <a:hlinkClick r:id="rId2"/>
              </a:rPr>
              <a:t>http://photo.qip.ru/photo/gosfoto/3419321/xlarge/73835316.jpg</a:t>
            </a:r>
            <a:r>
              <a:rPr lang="ru-RU" sz="1400" dirty="0" smtClean="0"/>
              <a:t> </a:t>
            </a:r>
            <a:endParaRPr lang="ru-RU" sz="1400" dirty="0"/>
          </a:p>
        </p:txBody>
      </p:sp>
      <p:sp>
        <p:nvSpPr>
          <p:cNvPr id="11" name="TextBox 10"/>
          <p:cNvSpPr txBox="1"/>
          <p:nvPr/>
        </p:nvSpPr>
        <p:spPr>
          <a:xfrm>
            <a:off x="971600" y="1052736"/>
            <a:ext cx="3698833" cy="369332"/>
          </a:xfrm>
          <a:prstGeom prst="rect">
            <a:avLst/>
          </a:prstGeom>
          <a:noFill/>
        </p:spPr>
        <p:txBody>
          <a:bodyPr wrap="none" rtlCol="0">
            <a:spAutoFit/>
          </a:bodyPr>
          <a:lstStyle/>
          <a:p>
            <a:r>
              <a:rPr lang="ru-RU" dirty="0" smtClean="0"/>
              <a:t>Пирамида </a:t>
            </a:r>
            <a:r>
              <a:rPr lang="ru-RU" dirty="0" err="1" smtClean="0"/>
              <a:t>Хефрена</a:t>
            </a:r>
            <a:r>
              <a:rPr lang="ru-RU" dirty="0" smtClean="0"/>
              <a:t> и сфинкс в Гизе</a:t>
            </a:r>
            <a:endParaRPr lang="ru-RU" dirty="0"/>
          </a:p>
        </p:txBody>
      </p:sp>
      <p:sp>
        <p:nvSpPr>
          <p:cNvPr id="12" name="TextBox 11"/>
          <p:cNvSpPr txBox="1"/>
          <p:nvPr/>
        </p:nvSpPr>
        <p:spPr>
          <a:xfrm>
            <a:off x="971600" y="1844824"/>
            <a:ext cx="4856522" cy="307777"/>
          </a:xfrm>
          <a:prstGeom prst="rect">
            <a:avLst/>
          </a:prstGeom>
          <a:noFill/>
        </p:spPr>
        <p:txBody>
          <a:bodyPr wrap="none" rtlCol="0">
            <a:spAutoFit/>
          </a:bodyPr>
          <a:lstStyle/>
          <a:p>
            <a:r>
              <a:rPr lang="en-US" sz="1400" dirty="0" smtClean="0">
                <a:hlinkClick r:id="rId3"/>
              </a:rPr>
              <a:t>http://livetheme.ru/uploads/posts/2012-07/1342500078_1.jpg</a:t>
            </a:r>
            <a:r>
              <a:rPr lang="ru-RU" sz="1400" dirty="0" smtClean="0"/>
              <a:t> </a:t>
            </a:r>
            <a:endParaRPr lang="ru-RU" sz="1400" dirty="0"/>
          </a:p>
        </p:txBody>
      </p:sp>
      <p:sp>
        <p:nvSpPr>
          <p:cNvPr id="13" name="TextBox 12"/>
          <p:cNvSpPr txBox="1"/>
          <p:nvPr/>
        </p:nvSpPr>
        <p:spPr>
          <a:xfrm>
            <a:off x="971600" y="1556792"/>
            <a:ext cx="3227102" cy="369332"/>
          </a:xfrm>
          <a:prstGeom prst="rect">
            <a:avLst/>
          </a:prstGeom>
          <a:noFill/>
        </p:spPr>
        <p:txBody>
          <a:bodyPr wrap="none" rtlCol="0">
            <a:spAutoFit/>
          </a:bodyPr>
          <a:lstStyle/>
          <a:p>
            <a:r>
              <a:rPr lang="ru-RU" dirty="0" smtClean="0"/>
              <a:t>Измерение высоты пирамиды</a:t>
            </a:r>
            <a:endParaRPr lang="ru-RU" dirty="0"/>
          </a:p>
        </p:txBody>
      </p:sp>
      <p:sp>
        <p:nvSpPr>
          <p:cNvPr id="14" name="TextBox 13"/>
          <p:cNvSpPr txBox="1"/>
          <p:nvPr/>
        </p:nvSpPr>
        <p:spPr>
          <a:xfrm>
            <a:off x="971600" y="2132856"/>
            <a:ext cx="3776290" cy="307777"/>
          </a:xfrm>
          <a:prstGeom prst="rect">
            <a:avLst/>
          </a:prstGeom>
          <a:noFill/>
        </p:spPr>
        <p:txBody>
          <a:bodyPr wrap="none" rtlCol="0">
            <a:spAutoFit/>
          </a:bodyPr>
          <a:lstStyle/>
          <a:p>
            <a:r>
              <a:rPr lang="en-US" sz="1400" dirty="0" smtClean="0">
                <a:hlinkClick r:id="rId4"/>
              </a:rPr>
              <a:t>http://evolv.ho.ua/Books/Klix/img/image204.jpg</a:t>
            </a:r>
            <a:r>
              <a:rPr lang="ru-RU" sz="1400" dirty="0" smtClean="0"/>
              <a:t> </a:t>
            </a:r>
            <a:endParaRPr lang="ru-RU" sz="1400" dirty="0"/>
          </a:p>
        </p:txBody>
      </p:sp>
      <p:sp>
        <p:nvSpPr>
          <p:cNvPr id="15" name="TextBox 14"/>
          <p:cNvSpPr txBox="1"/>
          <p:nvPr/>
        </p:nvSpPr>
        <p:spPr>
          <a:xfrm>
            <a:off x="971600" y="2636912"/>
            <a:ext cx="5803192" cy="307777"/>
          </a:xfrm>
          <a:prstGeom prst="rect">
            <a:avLst/>
          </a:prstGeom>
          <a:noFill/>
        </p:spPr>
        <p:txBody>
          <a:bodyPr wrap="none" rtlCol="0">
            <a:spAutoFit/>
          </a:bodyPr>
          <a:lstStyle/>
          <a:p>
            <a:r>
              <a:rPr lang="en-US" sz="1400" dirty="0" smtClean="0">
                <a:hlinkClick r:id="rId5"/>
              </a:rPr>
              <a:t>http://greekaphrodite.weebly.com/uploads/1/6/9/1/16911922/7420185.jpg</a:t>
            </a:r>
            <a:r>
              <a:rPr lang="en-US" sz="1400" dirty="0" smtClean="0"/>
              <a:t> </a:t>
            </a:r>
            <a:endParaRPr lang="ru-RU" sz="1400" dirty="0"/>
          </a:p>
        </p:txBody>
      </p:sp>
      <p:sp>
        <p:nvSpPr>
          <p:cNvPr id="16" name="TextBox 15"/>
          <p:cNvSpPr txBox="1"/>
          <p:nvPr/>
        </p:nvSpPr>
        <p:spPr>
          <a:xfrm>
            <a:off x="971600" y="2348880"/>
            <a:ext cx="1935338" cy="369332"/>
          </a:xfrm>
          <a:prstGeom prst="rect">
            <a:avLst/>
          </a:prstGeom>
          <a:noFill/>
        </p:spPr>
        <p:txBody>
          <a:bodyPr wrap="none" rtlCol="0">
            <a:spAutoFit/>
          </a:bodyPr>
          <a:lstStyle/>
          <a:p>
            <a:r>
              <a:rPr lang="ru-RU" dirty="0" smtClean="0"/>
              <a:t>Фалес Милетский</a:t>
            </a:r>
            <a:endParaRPr lang="ru-RU" dirty="0"/>
          </a:p>
        </p:txBody>
      </p:sp>
      <p:sp>
        <p:nvSpPr>
          <p:cNvPr id="17" name="TextBox 16"/>
          <p:cNvSpPr txBox="1"/>
          <p:nvPr/>
        </p:nvSpPr>
        <p:spPr>
          <a:xfrm>
            <a:off x="971600" y="3140968"/>
            <a:ext cx="4752007" cy="307777"/>
          </a:xfrm>
          <a:prstGeom prst="rect">
            <a:avLst/>
          </a:prstGeom>
          <a:noFill/>
        </p:spPr>
        <p:txBody>
          <a:bodyPr wrap="none" rtlCol="0">
            <a:spAutoFit/>
          </a:bodyPr>
          <a:lstStyle/>
          <a:p>
            <a:r>
              <a:rPr lang="en-US" sz="1400" dirty="0" smtClean="0">
                <a:hlinkClick r:id="rId6"/>
              </a:rPr>
              <a:t>http://udivimenia.ru/wp-content/uploads/2015/06/image.jpg</a:t>
            </a:r>
            <a:r>
              <a:rPr lang="en-US" sz="1400" dirty="0" smtClean="0"/>
              <a:t> </a:t>
            </a:r>
            <a:endParaRPr lang="ru-RU" sz="1400" dirty="0"/>
          </a:p>
        </p:txBody>
      </p:sp>
      <p:sp>
        <p:nvSpPr>
          <p:cNvPr id="18" name="TextBox 17"/>
          <p:cNvSpPr txBox="1"/>
          <p:nvPr/>
        </p:nvSpPr>
        <p:spPr>
          <a:xfrm>
            <a:off x="971600" y="2852936"/>
            <a:ext cx="2513317" cy="369332"/>
          </a:xfrm>
          <a:prstGeom prst="rect">
            <a:avLst/>
          </a:prstGeom>
          <a:noFill/>
        </p:spPr>
        <p:txBody>
          <a:bodyPr wrap="none" rtlCol="0">
            <a:spAutoFit/>
          </a:bodyPr>
          <a:lstStyle/>
          <a:p>
            <a:r>
              <a:rPr lang="ru-RU" dirty="0" smtClean="0"/>
              <a:t>Школа Древнего Египта</a:t>
            </a:r>
            <a:endParaRPr lang="ru-RU" dirty="0"/>
          </a:p>
        </p:txBody>
      </p:sp>
      <p:sp>
        <p:nvSpPr>
          <p:cNvPr id="19" name="TextBox 18"/>
          <p:cNvSpPr txBox="1"/>
          <p:nvPr/>
        </p:nvSpPr>
        <p:spPr>
          <a:xfrm>
            <a:off x="971600" y="3429000"/>
            <a:ext cx="7320081" cy="523220"/>
          </a:xfrm>
          <a:prstGeom prst="rect">
            <a:avLst/>
          </a:prstGeom>
          <a:noFill/>
        </p:spPr>
        <p:txBody>
          <a:bodyPr wrap="none" rtlCol="0">
            <a:spAutoFit/>
          </a:bodyPr>
          <a:lstStyle/>
          <a:p>
            <a:r>
              <a:rPr lang="en-US" sz="1400" dirty="0" smtClean="0">
                <a:hlinkClick r:id="rId7"/>
              </a:rPr>
              <a:t>http://www.girlaboutotown.com/wp-content/uploads/2008/12/windowslivewriter725f535207f2-</a:t>
            </a:r>
            <a:endParaRPr lang="ru-RU" sz="1400" dirty="0" smtClean="0">
              <a:hlinkClick r:id="rId7"/>
            </a:endParaRPr>
          </a:p>
          <a:p>
            <a:r>
              <a:rPr lang="en-US" sz="1400" dirty="0" smtClean="0">
                <a:hlinkClick r:id="rId7"/>
              </a:rPr>
              <a:t>13a54greek-interior.png</a:t>
            </a:r>
            <a:r>
              <a:rPr lang="ru-RU" sz="1400" dirty="0" smtClean="0"/>
              <a:t> </a:t>
            </a:r>
            <a:endParaRPr lang="ru-RU" sz="1400" dirty="0"/>
          </a:p>
        </p:txBody>
      </p:sp>
      <p:sp>
        <p:nvSpPr>
          <p:cNvPr id="20" name="TextBox 19"/>
          <p:cNvSpPr txBox="1"/>
          <p:nvPr/>
        </p:nvSpPr>
        <p:spPr>
          <a:xfrm>
            <a:off x="971600" y="3933056"/>
            <a:ext cx="4755020" cy="307777"/>
          </a:xfrm>
          <a:prstGeom prst="rect">
            <a:avLst/>
          </a:prstGeom>
          <a:noFill/>
        </p:spPr>
        <p:txBody>
          <a:bodyPr wrap="none" rtlCol="0">
            <a:spAutoFit/>
          </a:bodyPr>
          <a:lstStyle/>
          <a:p>
            <a:r>
              <a:rPr lang="en-US" sz="1400" dirty="0" smtClean="0">
                <a:hlinkClick r:id="rId8"/>
              </a:rPr>
              <a:t>http://sevnews.info/____userfiles/0_23600_563b7a0_XL.jpeg</a:t>
            </a:r>
            <a:r>
              <a:rPr lang="ru-RU" sz="1400" dirty="0" smtClean="0"/>
              <a:t> </a:t>
            </a:r>
            <a:endParaRPr lang="ru-RU" sz="1400" dirty="0"/>
          </a:p>
        </p:txBody>
      </p:sp>
      <p:sp>
        <p:nvSpPr>
          <p:cNvPr id="21" name="TextBox 20"/>
          <p:cNvSpPr txBox="1"/>
          <p:nvPr/>
        </p:nvSpPr>
        <p:spPr>
          <a:xfrm>
            <a:off x="971600" y="4437112"/>
            <a:ext cx="4684039" cy="307777"/>
          </a:xfrm>
          <a:prstGeom prst="rect">
            <a:avLst/>
          </a:prstGeom>
          <a:noFill/>
        </p:spPr>
        <p:txBody>
          <a:bodyPr wrap="none" rtlCol="0">
            <a:spAutoFit/>
          </a:bodyPr>
          <a:lstStyle/>
          <a:p>
            <a:r>
              <a:rPr lang="en-US" sz="1400" dirty="0" smtClean="0">
                <a:hlinkClick r:id="rId9"/>
              </a:rPr>
              <a:t>http://www.clipartbest.com/cliparts/di6/o55/di6o554yT.jpeg</a:t>
            </a:r>
            <a:r>
              <a:rPr lang="ru-RU" sz="1400" dirty="0" smtClean="0"/>
              <a:t> </a:t>
            </a:r>
            <a:endParaRPr lang="ru-RU" sz="1400" dirty="0"/>
          </a:p>
        </p:txBody>
      </p:sp>
      <p:sp>
        <p:nvSpPr>
          <p:cNvPr id="22" name="TextBox 21"/>
          <p:cNvSpPr txBox="1"/>
          <p:nvPr/>
        </p:nvSpPr>
        <p:spPr>
          <a:xfrm>
            <a:off x="971600" y="4149080"/>
            <a:ext cx="569387" cy="369332"/>
          </a:xfrm>
          <a:prstGeom prst="rect">
            <a:avLst/>
          </a:prstGeom>
          <a:noFill/>
        </p:spPr>
        <p:txBody>
          <a:bodyPr wrap="none" rtlCol="0">
            <a:spAutoFit/>
          </a:bodyPr>
          <a:lstStyle/>
          <a:p>
            <a:r>
              <a:rPr lang="ru-RU" dirty="0" smtClean="0"/>
              <a:t>Бык</a:t>
            </a:r>
            <a:endParaRPr lang="ru-RU" dirty="0"/>
          </a:p>
        </p:txBody>
      </p:sp>
      <p:sp>
        <p:nvSpPr>
          <p:cNvPr id="23" name="TextBox 22"/>
          <p:cNvSpPr txBox="1"/>
          <p:nvPr/>
        </p:nvSpPr>
        <p:spPr>
          <a:xfrm>
            <a:off x="971600" y="4941168"/>
            <a:ext cx="4795287" cy="307777"/>
          </a:xfrm>
          <a:prstGeom prst="rect">
            <a:avLst/>
          </a:prstGeom>
          <a:noFill/>
        </p:spPr>
        <p:txBody>
          <a:bodyPr wrap="none" rtlCol="0">
            <a:spAutoFit/>
          </a:bodyPr>
          <a:lstStyle/>
          <a:p>
            <a:r>
              <a:rPr lang="en-US" sz="1400" dirty="0" smtClean="0">
                <a:hlinkClick r:id="rId10"/>
              </a:rPr>
              <a:t>http://alldrawings.ru/images/cherchenie/istoria_cherteza1.jpg</a:t>
            </a:r>
            <a:r>
              <a:rPr lang="ru-RU" sz="1400" dirty="0" smtClean="0"/>
              <a:t> </a:t>
            </a:r>
            <a:endParaRPr lang="ru-RU" sz="1400" dirty="0"/>
          </a:p>
        </p:txBody>
      </p:sp>
      <p:sp>
        <p:nvSpPr>
          <p:cNvPr id="24" name="TextBox 23"/>
          <p:cNvSpPr txBox="1"/>
          <p:nvPr/>
        </p:nvSpPr>
        <p:spPr>
          <a:xfrm>
            <a:off x="971600" y="5445224"/>
            <a:ext cx="6635599" cy="307777"/>
          </a:xfrm>
          <a:prstGeom prst="rect">
            <a:avLst/>
          </a:prstGeom>
          <a:noFill/>
        </p:spPr>
        <p:txBody>
          <a:bodyPr wrap="none" rtlCol="0">
            <a:spAutoFit/>
          </a:bodyPr>
          <a:lstStyle/>
          <a:p>
            <a:r>
              <a:rPr lang="en-US" sz="1400" dirty="0" smtClean="0">
                <a:hlinkClick r:id="rId11"/>
              </a:rPr>
              <a:t>http://www.grafamania.net/uploads/posts/2008-10/1223826532_egyptian-papyrus.jpg</a:t>
            </a:r>
            <a:r>
              <a:rPr lang="ru-RU" sz="1400" dirty="0" smtClean="0"/>
              <a:t> </a:t>
            </a:r>
            <a:endParaRPr lang="ru-RU" sz="1400" dirty="0"/>
          </a:p>
        </p:txBody>
      </p:sp>
      <p:sp>
        <p:nvSpPr>
          <p:cNvPr id="25" name="TextBox 24"/>
          <p:cNvSpPr txBox="1"/>
          <p:nvPr/>
        </p:nvSpPr>
        <p:spPr>
          <a:xfrm>
            <a:off x="971600" y="5157192"/>
            <a:ext cx="2274212" cy="369332"/>
          </a:xfrm>
          <a:prstGeom prst="rect">
            <a:avLst/>
          </a:prstGeom>
          <a:noFill/>
        </p:spPr>
        <p:txBody>
          <a:bodyPr wrap="none" rtlCol="0">
            <a:spAutoFit/>
          </a:bodyPr>
          <a:lstStyle/>
          <a:p>
            <a:r>
              <a:rPr lang="ru-RU" dirty="0" smtClean="0"/>
              <a:t>Египетские папирусы</a:t>
            </a:r>
            <a:endParaRPr lang="ru-RU" dirty="0"/>
          </a:p>
        </p:txBody>
      </p:sp>
      <p:sp>
        <p:nvSpPr>
          <p:cNvPr id="26" name="TextBox 25"/>
          <p:cNvSpPr txBox="1"/>
          <p:nvPr/>
        </p:nvSpPr>
        <p:spPr>
          <a:xfrm>
            <a:off x="971600" y="5949280"/>
            <a:ext cx="7431522" cy="523220"/>
          </a:xfrm>
          <a:prstGeom prst="rect">
            <a:avLst/>
          </a:prstGeom>
          <a:noFill/>
        </p:spPr>
        <p:txBody>
          <a:bodyPr wrap="none" rtlCol="0">
            <a:spAutoFit/>
          </a:bodyPr>
          <a:lstStyle/>
          <a:p>
            <a:r>
              <a:rPr lang="en-US" sz="1400" dirty="0" smtClean="0">
                <a:hlinkClick r:id="rId12"/>
              </a:rPr>
              <a:t>http://hot-tour.mk.ua/wp-content/uploads/2009/04/%D0%95%D0%B3%D0%B8%D0%BF%D0%B5%</a:t>
            </a:r>
            <a:endParaRPr lang="ru-RU" sz="1400" dirty="0" smtClean="0">
              <a:hlinkClick r:id="rId12"/>
            </a:endParaRPr>
          </a:p>
          <a:p>
            <a:r>
              <a:rPr lang="en-US" sz="1400" dirty="0" smtClean="0">
                <a:hlinkClick r:id="rId12"/>
              </a:rPr>
              <a:t>D1%82-%D0%9A%D0%BE%D0%BC-%D0%9E%D0%BC%D0%B1%D0%BE.jpg</a:t>
            </a:r>
            <a:r>
              <a:rPr lang="ru-RU" sz="1400" dirty="0" smtClean="0"/>
              <a:t> </a:t>
            </a:r>
            <a:endParaRPr lang="ru-RU" sz="1400" dirty="0"/>
          </a:p>
        </p:txBody>
      </p:sp>
      <p:sp>
        <p:nvSpPr>
          <p:cNvPr id="27" name="TextBox 26"/>
          <p:cNvSpPr txBox="1"/>
          <p:nvPr/>
        </p:nvSpPr>
        <p:spPr>
          <a:xfrm>
            <a:off x="971600" y="5661248"/>
            <a:ext cx="2371803" cy="369332"/>
          </a:xfrm>
          <a:prstGeom prst="rect">
            <a:avLst/>
          </a:prstGeom>
          <a:noFill/>
        </p:spPr>
        <p:txBody>
          <a:bodyPr wrap="none" rtlCol="0">
            <a:spAutoFit/>
          </a:bodyPr>
          <a:lstStyle/>
          <a:p>
            <a:r>
              <a:rPr lang="ru-RU" dirty="0" smtClean="0"/>
              <a:t>Храм Древнего Египта</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g.funtema.ru/29082014/watercolor/6.jpg"/>
          <p:cNvPicPr>
            <a:picLocks noChangeAspect="1" noChangeArrowheads="1"/>
          </p:cNvPicPr>
          <p:nvPr/>
        </p:nvPicPr>
        <p:blipFill>
          <a:blip r:embed="rId1" cstate="email"/>
          <a:srcRect/>
          <a:stretch>
            <a:fillRect/>
          </a:stretch>
        </p:blipFill>
        <p:spPr bwMode="auto">
          <a:xfrm>
            <a:off x="251520" y="332656"/>
            <a:ext cx="8640960" cy="6305154"/>
          </a:xfrm>
          <a:prstGeom prst="rect">
            <a:avLst/>
          </a:prstGeom>
          <a:noFill/>
        </p:spPr>
      </p:pic>
      <p:pic>
        <p:nvPicPr>
          <p:cNvPr id="14340" name="Picture 4" descr="http://www.look.com.ua/pic/201601/1920x1080/look.com.ua-144050.jpg"/>
          <p:cNvPicPr>
            <a:picLocks noChangeAspect="1" noChangeArrowheads="1"/>
          </p:cNvPicPr>
          <p:nvPr/>
        </p:nvPicPr>
        <p:blipFill>
          <a:blip r:embed="rId2" cstate="email"/>
          <a:srcRect/>
          <a:stretch>
            <a:fillRect/>
          </a:stretch>
        </p:blipFill>
        <p:spPr bwMode="auto">
          <a:xfrm>
            <a:off x="251520" y="332656"/>
            <a:ext cx="8640960" cy="6264696"/>
          </a:xfrm>
          <a:prstGeom prst="rect">
            <a:avLst/>
          </a:prstGeom>
          <a:noFill/>
        </p:spPr>
      </p:pic>
      <p:pic>
        <p:nvPicPr>
          <p:cNvPr id="14344" name="Picture 8" descr="http://sovety-24.ru/attachments/Image/20150510220501_46324.jpg?template=generic"/>
          <p:cNvPicPr>
            <a:picLocks noChangeAspect="1" noChangeArrowheads="1"/>
          </p:cNvPicPr>
          <p:nvPr/>
        </p:nvPicPr>
        <p:blipFill>
          <a:blip r:embed="rId3" cstate="email"/>
          <a:srcRect/>
          <a:stretch>
            <a:fillRect/>
          </a:stretch>
        </p:blipFill>
        <p:spPr bwMode="auto">
          <a:xfrm>
            <a:off x="251519" y="332656"/>
            <a:ext cx="8640961" cy="6336704"/>
          </a:xfrm>
          <a:prstGeom prst="rect">
            <a:avLst/>
          </a:prstGeom>
          <a:noFill/>
        </p:spPr>
      </p:pic>
      <p:pic>
        <p:nvPicPr>
          <p:cNvPr id="14348" name="Picture 12" descr="http://www.newmartyros.ru/sites/default/files/Universitet/Religiovedenie/2015/10/26/23._stroitelstvo_piramid.jpeg"/>
          <p:cNvPicPr>
            <a:picLocks noChangeAspect="1" noChangeArrowheads="1"/>
          </p:cNvPicPr>
          <p:nvPr/>
        </p:nvPicPr>
        <p:blipFill>
          <a:blip r:embed="rId4" cstate="email"/>
          <a:srcRect/>
          <a:stretch>
            <a:fillRect/>
          </a:stretch>
        </p:blipFill>
        <p:spPr bwMode="auto">
          <a:xfrm>
            <a:off x="251520" y="548680"/>
            <a:ext cx="8640960" cy="5760640"/>
          </a:xfrm>
          <a:prstGeom prst="rect">
            <a:avLst/>
          </a:prstGeom>
          <a:noFill/>
        </p:spPr>
      </p:pic>
      <p:sp>
        <p:nvSpPr>
          <p:cNvPr id="8" name="Прямоугольник 7">
            <a:hlinkClick r:id="rId5" action="ppaction://hlinksldjump"/>
          </p:cNvPr>
          <p:cNvSpPr/>
          <p:nvPr/>
        </p:nvSpPr>
        <p:spPr>
          <a:xfrm>
            <a:off x="539552" y="1080121"/>
            <a:ext cx="1728192" cy="792088"/>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Times New Roman" panose="02020603050405020304" pitchFamily="18" charset="0"/>
                <a:cs typeface="Times New Roman" panose="02020603050405020304" pitchFamily="18" charset="0"/>
              </a:rPr>
              <a:t>I</a:t>
            </a:r>
            <a:endParaRPr lang="ru-RU" sz="5400" b="1" dirty="0">
              <a:latin typeface="Times New Roman" panose="02020603050405020304" pitchFamily="18" charset="0"/>
              <a:cs typeface="Times New Roman" panose="02020603050405020304" pitchFamily="18" charset="0"/>
            </a:endParaRPr>
          </a:p>
        </p:txBody>
      </p:sp>
      <p:grpSp>
        <p:nvGrpSpPr>
          <p:cNvPr id="3" name="Группа 2"/>
          <p:cNvGrpSpPr/>
          <p:nvPr/>
        </p:nvGrpSpPr>
        <p:grpSpPr>
          <a:xfrm>
            <a:off x="251520" y="0"/>
            <a:ext cx="2304256" cy="2175962"/>
            <a:chOff x="1259632" y="1552258"/>
            <a:chExt cx="2304256" cy="2175962"/>
          </a:xfrm>
        </p:grpSpPr>
        <p:cxnSp>
          <p:nvCxnSpPr>
            <p:cNvPr id="4" name="Прямая соединительная линия 3"/>
            <p:cNvCxnSpPr/>
            <p:nvPr/>
          </p:nvCxnSpPr>
          <p:spPr>
            <a:xfrm flipV="1">
              <a:off x="1475656" y="1700808"/>
              <a:ext cx="936104" cy="936104"/>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5" name="Picture 8" descr="http://www.cartoonclipartfree.com/Cliparts_Free/Werkzeuge_Free/Cartoon-Clipart-Free-09.gif"/>
            <p:cNvPicPr>
              <a:picLocks noChangeAspect="1" noChangeArrowheads="1"/>
            </p:cNvPicPr>
            <p:nvPr/>
          </p:nvPicPr>
          <p:blipFill>
            <a:blip r:embed="rId6" cstate="email">
              <a:clrChange>
                <a:clrFrom>
                  <a:srgbClr val="FFFFFF"/>
                </a:clrFrom>
                <a:clrTo>
                  <a:srgbClr val="FFFFFF">
                    <a:alpha val="0"/>
                  </a:srgbClr>
                </a:clrTo>
              </a:clrChange>
            </a:blip>
            <a:srcRect l="8727" r="7986" b="13509"/>
            <a:stretch>
              <a:fillRect/>
            </a:stretch>
          </p:blipFill>
          <p:spPr bwMode="auto">
            <a:xfrm rot="13138506">
              <a:off x="2196757" y="1552258"/>
              <a:ext cx="339202" cy="352248"/>
            </a:xfrm>
            <a:prstGeom prst="rect">
              <a:avLst/>
            </a:prstGeom>
            <a:noFill/>
          </p:spPr>
        </p:pic>
        <p:cxnSp>
          <p:nvCxnSpPr>
            <p:cNvPr id="6" name="Прямая соединительная линия 5"/>
            <p:cNvCxnSpPr/>
            <p:nvPr/>
          </p:nvCxnSpPr>
          <p:spPr>
            <a:xfrm flipH="1" flipV="1">
              <a:off x="2411760" y="1700808"/>
              <a:ext cx="864096" cy="792088"/>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7" name="Picture 6" descr="https://avatanplus.com/files/resources/original/56d1c041c41841532357010b.png"/>
            <p:cNvPicPr>
              <a:picLocks noChangeAspect="1" noChangeArrowheads="1"/>
            </p:cNvPicPr>
            <p:nvPr/>
          </p:nvPicPr>
          <p:blipFill>
            <a:blip r:embed="rId7" cstate="email"/>
            <a:srcRect/>
            <a:stretch>
              <a:fillRect/>
            </a:stretch>
          </p:blipFill>
          <p:spPr bwMode="auto">
            <a:xfrm>
              <a:off x="1259632" y="2348880"/>
              <a:ext cx="2304256" cy="1379340"/>
            </a:xfrm>
            <a:prstGeom prst="rect">
              <a:avLst/>
            </a:prstGeom>
            <a:noFill/>
          </p:spPr>
        </p:pic>
      </p:grpSp>
      <p:sp>
        <p:nvSpPr>
          <p:cNvPr id="16" name="Управляющая кнопка: настраиваемая 15">
            <a:hlinkClick r:id="" action="ppaction://hlinkshowjump?jump=nextslide" highlightClick="1"/>
          </p:cNvPr>
          <p:cNvSpPr/>
          <p:nvPr/>
        </p:nvSpPr>
        <p:spPr>
          <a:xfrm>
            <a:off x="7740352" y="692696"/>
            <a:ext cx="826392" cy="1152128"/>
          </a:xfrm>
          <a:prstGeom prst="actionButtonBlank">
            <a:avLst/>
          </a:prstGeom>
          <a:solidFill>
            <a:srgbClr val="FDD1A5"/>
          </a:solidFill>
          <a:ln w="50800">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b="1" dirty="0" smtClean="0">
                <a:solidFill>
                  <a:srgbClr val="FF0000"/>
                </a:solidFill>
                <a:latin typeface="Times New Roman" panose="02020603050405020304" pitchFamily="18" charset="0"/>
                <a:cs typeface="Times New Roman" panose="02020603050405020304" pitchFamily="18" charset="0"/>
              </a:rPr>
              <a:t>?</a:t>
            </a:r>
            <a:endParaRPr lang="ru-RU" sz="9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childTnLst>
                                </p:cTn>
                              </p:par>
                            </p:childTnLst>
                          </p:cTn>
                        </p:par>
                        <p:par>
                          <p:cTn id="8" fill="hold">
                            <p:stCondLst>
                              <p:cond delay="5000"/>
                            </p:stCondLst>
                            <p:childTnLst>
                              <p:par>
                                <p:cTn id="9" presetID="10" presetClass="entr" presetSubtype="0" fill="hold" nodeType="afterEffect">
                                  <p:stCondLst>
                                    <p:cond delay="3000"/>
                                  </p:stCondLst>
                                  <p:childTnLst>
                                    <p:set>
                                      <p:cBhvr>
                                        <p:cTn id="10" dur="1" fill="hold">
                                          <p:stCondLst>
                                            <p:cond delay="0"/>
                                          </p:stCondLst>
                                        </p:cTn>
                                        <p:tgtEl>
                                          <p:spTgt spid="14344"/>
                                        </p:tgtEl>
                                        <p:attrNameLst>
                                          <p:attrName>style.visibility</p:attrName>
                                        </p:attrNameLst>
                                      </p:cBhvr>
                                      <p:to>
                                        <p:strVal val="visible"/>
                                      </p:to>
                                    </p:set>
                                    <p:animEffect transition="in" filter="fade">
                                      <p:cBhvr>
                                        <p:cTn id="11" dur="2000"/>
                                        <p:tgtEl>
                                          <p:spTgt spid="14344"/>
                                        </p:tgtEl>
                                      </p:cBhvr>
                                    </p:animEffect>
                                  </p:childTnLst>
                                </p:cTn>
                              </p:par>
                            </p:childTnLst>
                          </p:cTn>
                        </p:par>
                        <p:par>
                          <p:cTn id="12" fill="hold">
                            <p:stCondLst>
                              <p:cond delay="10000"/>
                            </p:stCondLst>
                            <p:childTnLst>
                              <p:par>
                                <p:cTn id="13" presetID="10" presetClass="entr" presetSubtype="0" fill="hold" nodeType="afterEffect">
                                  <p:stCondLst>
                                    <p:cond delay="3000"/>
                                  </p:stCondLst>
                                  <p:childTnLst>
                                    <p:set>
                                      <p:cBhvr>
                                        <p:cTn id="14" dur="1" fill="hold">
                                          <p:stCondLst>
                                            <p:cond delay="0"/>
                                          </p:stCondLst>
                                        </p:cTn>
                                        <p:tgtEl>
                                          <p:spTgt spid="14348"/>
                                        </p:tgtEl>
                                        <p:attrNameLst>
                                          <p:attrName>style.visibility</p:attrName>
                                        </p:attrNameLst>
                                      </p:cBhvr>
                                      <p:to>
                                        <p:strVal val="visible"/>
                                      </p:to>
                                    </p:set>
                                    <p:animEffect transition="in" filter="fade">
                                      <p:cBhvr>
                                        <p:cTn id="15" dur="2000"/>
                                        <p:tgtEl>
                                          <p:spTgt spid="14348"/>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1600" y="692696"/>
            <a:ext cx="3619517" cy="307777"/>
          </a:xfrm>
          <a:prstGeom prst="rect">
            <a:avLst/>
          </a:prstGeom>
          <a:noFill/>
        </p:spPr>
        <p:txBody>
          <a:bodyPr wrap="none" rtlCol="0">
            <a:spAutoFit/>
          </a:bodyPr>
          <a:lstStyle/>
          <a:p>
            <a:r>
              <a:rPr lang="en-US" sz="1400" dirty="0" smtClean="0">
                <a:hlinkClick r:id="rId1"/>
              </a:rPr>
              <a:t>http://www.rudata.ru/w/images/1/14/Tha.jpg</a:t>
            </a:r>
            <a:r>
              <a:rPr lang="ru-RU" sz="1400" dirty="0" smtClean="0"/>
              <a:t> </a:t>
            </a:r>
            <a:endParaRPr lang="ru-RU" sz="1400" dirty="0"/>
          </a:p>
        </p:txBody>
      </p:sp>
      <p:sp>
        <p:nvSpPr>
          <p:cNvPr id="9" name="TextBox 8"/>
          <p:cNvSpPr txBox="1"/>
          <p:nvPr/>
        </p:nvSpPr>
        <p:spPr>
          <a:xfrm>
            <a:off x="971600" y="404664"/>
            <a:ext cx="1612173" cy="369332"/>
          </a:xfrm>
          <a:prstGeom prst="rect">
            <a:avLst/>
          </a:prstGeom>
          <a:noFill/>
        </p:spPr>
        <p:txBody>
          <a:bodyPr wrap="none" rtlCol="0">
            <a:spAutoFit/>
          </a:bodyPr>
          <a:lstStyle/>
          <a:p>
            <a:r>
              <a:rPr lang="ru-RU" dirty="0" smtClean="0"/>
              <a:t>Книга Евклида</a:t>
            </a:r>
            <a:endParaRPr lang="ru-RU" dirty="0"/>
          </a:p>
        </p:txBody>
      </p:sp>
      <p:sp>
        <p:nvSpPr>
          <p:cNvPr id="12" name="TextBox 11"/>
          <p:cNvSpPr txBox="1"/>
          <p:nvPr/>
        </p:nvSpPr>
        <p:spPr>
          <a:xfrm>
            <a:off x="971600" y="1196752"/>
            <a:ext cx="4801251" cy="307777"/>
          </a:xfrm>
          <a:prstGeom prst="rect">
            <a:avLst/>
          </a:prstGeom>
          <a:noFill/>
        </p:spPr>
        <p:txBody>
          <a:bodyPr wrap="none" rtlCol="0">
            <a:spAutoFit/>
          </a:bodyPr>
          <a:lstStyle/>
          <a:p>
            <a:r>
              <a:rPr lang="en-US" sz="1400" dirty="0" smtClean="0">
                <a:hlinkClick r:id="rId2"/>
              </a:rPr>
              <a:t>http://dic.academic.ru/pictures/wiki/files/83/SNGCop_053.jpg</a:t>
            </a:r>
            <a:r>
              <a:rPr lang="ru-RU" sz="1400" dirty="0" smtClean="0"/>
              <a:t> </a:t>
            </a:r>
            <a:endParaRPr lang="ru-RU" sz="1400" dirty="0"/>
          </a:p>
        </p:txBody>
      </p:sp>
      <p:sp>
        <p:nvSpPr>
          <p:cNvPr id="13" name="TextBox 12"/>
          <p:cNvSpPr txBox="1"/>
          <p:nvPr/>
        </p:nvSpPr>
        <p:spPr>
          <a:xfrm>
            <a:off x="971600" y="908720"/>
            <a:ext cx="2450223" cy="369332"/>
          </a:xfrm>
          <a:prstGeom prst="rect">
            <a:avLst/>
          </a:prstGeom>
          <a:noFill/>
        </p:spPr>
        <p:txBody>
          <a:bodyPr wrap="none" rtlCol="0">
            <a:spAutoFit/>
          </a:bodyPr>
          <a:lstStyle/>
          <a:p>
            <a:r>
              <a:rPr lang="ru-RU" dirty="0" smtClean="0"/>
              <a:t>Древнегреческий обол</a:t>
            </a:r>
            <a:endParaRPr lang="ru-RU" dirty="0"/>
          </a:p>
        </p:txBody>
      </p:sp>
      <p:sp>
        <p:nvSpPr>
          <p:cNvPr id="14" name="TextBox 13"/>
          <p:cNvSpPr txBox="1"/>
          <p:nvPr/>
        </p:nvSpPr>
        <p:spPr>
          <a:xfrm>
            <a:off x="971600" y="1484784"/>
            <a:ext cx="5195974" cy="307777"/>
          </a:xfrm>
          <a:prstGeom prst="rect">
            <a:avLst/>
          </a:prstGeom>
          <a:noFill/>
        </p:spPr>
        <p:txBody>
          <a:bodyPr wrap="none" rtlCol="0">
            <a:spAutoFit/>
          </a:bodyPr>
          <a:lstStyle/>
          <a:p>
            <a:r>
              <a:rPr lang="en-US" sz="1400" dirty="0" smtClean="0">
                <a:hlinkClick r:id="rId3"/>
              </a:rPr>
              <a:t>http://ic.pics.livejournal.com/areafix/750053/58103/58103_600.jpg</a:t>
            </a:r>
            <a:r>
              <a:rPr lang="ru-RU" sz="1400" dirty="0" smtClean="0"/>
              <a:t> </a:t>
            </a:r>
            <a:endParaRPr lang="ru-RU" sz="1400" dirty="0"/>
          </a:p>
        </p:txBody>
      </p:sp>
      <p:sp>
        <p:nvSpPr>
          <p:cNvPr id="15" name="TextBox 14"/>
          <p:cNvSpPr txBox="1"/>
          <p:nvPr/>
        </p:nvSpPr>
        <p:spPr>
          <a:xfrm>
            <a:off x="971600" y="1988840"/>
            <a:ext cx="5383846" cy="307777"/>
          </a:xfrm>
          <a:prstGeom prst="rect">
            <a:avLst/>
          </a:prstGeom>
          <a:noFill/>
        </p:spPr>
        <p:txBody>
          <a:bodyPr wrap="none" rtlCol="0">
            <a:spAutoFit/>
          </a:bodyPr>
          <a:lstStyle/>
          <a:p>
            <a:r>
              <a:rPr lang="en-US" sz="1400" dirty="0" smtClean="0">
                <a:hlinkClick r:id="rId4"/>
              </a:rPr>
              <a:t>http://cs540107.vk.me/c540102/v540102299/2a4b7/gxoZstcDO4w.jpg</a:t>
            </a:r>
            <a:r>
              <a:rPr lang="ru-RU" sz="1400" dirty="0" smtClean="0"/>
              <a:t> </a:t>
            </a:r>
            <a:endParaRPr lang="ru-RU" sz="1400" dirty="0"/>
          </a:p>
        </p:txBody>
      </p:sp>
      <p:sp>
        <p:nvSpPr>
          <p:cNvPr id="16" name="TextBox 15"/>
          <p:cNvSpPr txBox="1"/>
          <p:nvPr/>
        </p:nvSpPr>
        <p:spPr>
          <a:xfrm>
            <a:off x="971600" y="1700808"/>
            <a:ext cx="1057725" cy="369332"/>
          </a:xfrm>
          <a:prstGeom prst="rect">
            <a:avLst/>
          </a:prstGeom>
          <a:noFill/>
        </p:spPr>
        <p:txBody>
          <a:bodyPr wrap="none" rtlCol="0">
            <a:spAutoFit/>
          </a:bodyPr>
          <a:lstStyle/>
          <a:p>
            <a:r>
              <a:rPr lang="ru-RU" dirty="0" smtClean="0"/>
              <a:t>Архимед</a:t>
            </a:r>
            <a:endParaRPr lang="ru-RU" dirty="0"/>
          </a:p>
        </p:txBody>
      </p:sp>
      <p:sp>
        <p:nvSpPr>
          <p:cNvPr id="17" name="Прямоугольник 16"/>
          <p:cNvSpPr/>
          <p:nvPr/>
        </p:nvSpPr>
        <p:spPr>
          <a:xfrm>
            <a:off x="971600" y="2492896"/>
            <a:ext cx="6606480" cy="307777"/>
          </a:xfrm>
          <a:prstGeom prst="rect">
            <a:avLst/>
          </a:prstGeom>
        </p:spPr>
        <p:txBody>
          <a:bodyPr wrap="square">
            <a:spAutoFit/>
          </a:bodyPr>
          <a:lstStyle/>
          <a:p>
            <a:r>
              <a:rPr lang="en-US" sz="1400" dirty="0" smtClean="0">
                <a:hlinkClick r:id="rId5"/>
              </a:rPr>
              <a:t>http://www.mionlegran.ru/images/pod-venets/vykup/53-vruchenie-nagrady-oskar-8.jpg</a:t>
            </a:r>
            <a:r>
              <a:rPr lang="ru-RU" sz="1400" dirty="0" smtClean="0"/>
              <a:t> </a:t>
            </a:r>
            <a:endParaRPr lang="ru-RU" sz="1400" dirty="0"/>
          </a:p>
        </p:txBody>
      </p:sp>
      <p:sp>
        <p:nvSpPr>
          <p:cNvPr id="18" name="TextBox 17"/>
          <p:cNvSpPr txBox="1"/>
          <p:nvPr/>
        </p:nvSpPr>
        <p:spPr>
          <a:xfrm>
            <a:off x="971600" y="2204864"/>
            <a:ext cx="1620572" cy="369332"/>
          </a:xfrm>
          <a:prstGeom prst="rect">
            <a:avLst/>
          </a:prstGeom>
          <a:noFill/>
        </p:spPr>
        <p:txBody>
          <a:bodyPr wrap="none" rtlCol="0">
            <a:spAutoFit/>
          </a:bodyPr>
          <a:lstStyle/>
          <a:p>
            <a:r>
              <a:rPr lang="ru-RU" dirty="0" smtClean="0"/>
              <a:t>Шерлок Холмс</a:t>
            </a:r>
            <a:endParaRPr lang="ru-RU" dirty="0"/>
          </a:p>
        </p:txBody>
      </p:sp>
      <p:sp>
        <p:nvSpPr>
          <p:cNvPr id="19" name="TextBox 18"/>
          <p:cNvSpPr txBox="1"/>
          <p:nvPr/>
        </p:nvSpPr>
        <p:spPr>
          <a:xfrm>
            <a:off x="971600" y="2996952"/>
            <a:ext cx="4732578" cy="307777"/>
          </a:xfrm>
          <a:prstGeom prst="rect">
            <a:avLst/>
          </a:prstGeom>
          <a:noFill/>
        </p:spPr>
        <p:txBody>
          <a:bodyPr wrap="none" rtlCol="0">
            <a:spAutoFit/>
          </a:bodyPr>
          <a:lstStyle/>
          <a:p>
            <a:r>
              <a:rPr lang="en-US" sz="1400" dirty="0" smtClean="0">
                <a:hlinkClick r:id="rId6"/>
              </a:rPr>
              <a:t>http://cs9733.vk.me/u86285768/107903211/x_b90583b4.jpg</a:t>
            </a:r>
            <a:r>
              <a:rPr lang="ru-RU" sz="1400" dirty="0" smtClean="0"/>
              <a:t> </a:t>
            </a:r>
            <a:endParaRPr lang="ru-RU" sz="1400" dirty="0"/>
          </a:p>
        </p:txBody>
      </p:sp>
      <p:sp>
        <p:nvSpPr>
          <p:cNvPr id="20" name="TextBox 19"/>
          <p:cNvSpPr txBox="1"/>
          <p:nvPr/>
        </p:nvSpPr>
        <p:spPr>
          <a:xfrm>
            <a:off x="971600" y="2708920"/>
            <a:ext cx="1519968" cy="369332"/>
          </a:xfrm>
          <a:prstGeom prst="rect">
            <a:avLst/>
          </a:prstGeom>
          <a:noFill/>
        </p:spPr>
        <p:txBody>
          <a:bodyPr wrap="none" rtlCol="0">
            <a:spAutoFit/>
          </a:bodyPr>
          <a:lstStyle/>
          <a:p>
            <a:r>
              <a:rPr lang="ru-RU" dirty="0" smtClean="0"/>
              <a:t>Чёрный ящик</a:t>
            </a:r>
            <a:endParaRPr lang="ru-RU" dirty="0"/>
          </a:p>
        </p:txBody>
      </p:sp>
      <p:sp>
        <p:nvSpPr>
          <p:cNvPr id="21" name="TextBox 20"/>
          <p:cNvSpPr txBox="1"/>
          <p:nvPr/>
        </p:nvSpPr>
        <p:spPr>
          <a:xfrm>
            <a:off x="971600" y="3501008"/>
            <a:ext cx="4630435" cy="307777"/>
          </a:xfrm>
          <a:prstGeom prst="rect">
            <a:avLst/>
          </a:prstGeom>
          <a:noFill/>
        </p:spPr>
        <p:txBody>
          <a:bodyPr wrap="none" rtlCol="0">
            <a:spAutoFit/>
          </a:bodyPr>
          <a:lstStyle/>
          <a:p>
            <a:r>
              <a:rPr lang="en-US" sz="1400" dirty="0" smtClean="0">
                <a:hlinkClick r:id="rId7"/>
              </a:rPr>
              <a:t>http://www.playcast.ru/uploads/2015/07/29/14497254.png</a:t>
            </a:r>
            <a:r>
              <a:rPr lang="ru-RU" sz="1400" dirty="0" smtClean="0"/>
              <a:t> </a:t>
            </a:r>
            <a:endParaRPr lang="ru-RU" sz="1400" dirty="0"/>
          </a:p>
        </p:txBody>
      </p:sp>
      <p:sp>
        <p:nvSpPr>
          <p:cNvPr id="22" name="TextBox 21"/>
          <p:cNvSpPr txBox="1"/>
          <p:nvPr/>
        </p:nvSpPr>
        <p:spPr>
          <a:xfrm>
            <a:off x="971600" y="3212976"/>
            <a:ext cx="1103315" cy="369332"/>
          </a:xfrm>
          <a:prstGeom prst="rect">
            <a:avLst/>
          </a:prstGeom>
          <a:noFill/>
        </p:spPr>
        <p:txBody>
          <a:bodyPr wrap="none" rtlCol="0">
            <a:spAutoFit/>
          </a:bodyPr>
          <a:lstStyle/>
          <a:p>
            <a:r>
              <a:rPr lang="ru-RU" dirty="0" smtClean="0"/>
              <a:t>Шахматы</a:t>
            </a:r>
            <a:endParaRPr lang="ru-RU" dirty="0"/>
          </a:p>
        </p:txBody>
      </p:sp>
      <p:sp>
        <p:nvSpPr>
          <p:cNvPr id="23" name="TextBox 22"/>
          <p:cNvSpPr txBox="1"/>
          <p:nvPr/>
        </p:nvSpPr>
        <p:spPr>
          <a:xfrm>
            <a:off x="971600" y="4005064"/>
            <a:ext cx="3449855" cy="307777"/>
          </a:xfrm>
          <a:prstGeom prst="rect">
            <a:avLst/>
          </a:prstGeom>
          <a:noFill/>
        </p:spPr>
        <p:txBody>
          <a:bodyPr wrap="none" rtlCol="0">
            <a:spAutoFit/>
          </a:bodyPr>
          <a:lstStyle/>
          <a:p>
            <a:r>
              <a:rPr lang="en-US" sz="1400" dirty="0" smtClean="0">
                <a:hlinkClick r:id="rId8"/>
              </a:rPr>
              <a:t>http://fb.ru/misc/i/gallery/11992/98587.jpg</a:t>
            </a:r>
            <a:r>
              <a:rPr lang="ru-RU" sz="1400" dirty="0" smtClean="0"/>
              <a:t> </a:t>
            </a:r>
            <a:endParaRPr lang="ru-RU" sz="1400" dirty="0"/>
          </a:p>
        </p:txBody>
      </p:sp>
      <p:sp>
        <p:nvSpPr>
          <p:cNvPr id="24" name="TextBox 23"/>
          <p:cNvSpPr txBox="1"/>
          <p:nvPr/>
        </p:nvSpPr>
        <p:spPr>
          <a:xfrm>
            <a:off x="971600" y="3717032"/>
            <a:ext cx="1503232" cy="369332"/>
          </a:xfrm>
          <a:prstGeom prst="rect">
            <a:avLst/>
          </a:prstGeom>
          <a:noFill/>
        </p:spPr>
        <p:txBody>
          <a:bodyPr wrap="none" rtlCol="0">
            <a:spAutoFit/>
          </a:bodyPr>
          <a:lstStyle/>
          <a:p>
            <a:r>
              <a:rPr lang="ru-RU" dirty="0" smtClean="0"/>
              <a:t>Кубик </a:t>
            </a:r>
            <a:r>
              <a:rPr lang="ru-RU" dirty="0" err="1" smtClean="0"/>
              <a:t>Рубика</a:t>
            </a:r>
            <a:endParaRPr lang="ru-RU" dirty="0"/>
          </a:p>
        </p:txBody>
      </p:sp>
      <p:sp>
        <p:nvSpPr>
          <p:cNvPr id="25" name="TextBox 24"/>
          <p:cNvSpPr txBox="1"/>
          <p:nvPr/>
        </p:nvSpPr>
        <p:spPr>
          <a:xfrm>
            <a:off x="971600" y="4221088"/>
            <a:ext cx="7605544" cy="307777"/>
          </a:xfrm>
          <a:prstGeom prst="rect">
            <a:avLst/>
          </a:prstGeom>
          <a:noFill/>
        </p:spPr>
        <p:txBody>
          <a:bodyPr wrap="none" rtlCol="0">
            <a:spAutoFit/>
          </a:bodyPr>
          <a:lstStyle/>
          <a:p>
            <a:r>
              <a:rPr lang="en-US" sz="1400" dirty="0" smtClean="0">
                <a:hlinkClick r:id="rId9"/>
              </a:rPr>
              <a:t>http://igrushkapoisk.ru/iw/470x0_988277d48571361d09e8bcb8cc174ffb___jpg____4_b02e4102.jpg</a:t>
            </a:r>
            <a:r>
              <a:rPr lang="ru-RU" sz="1400" dirty="0" smtClean="0"/>
              <a:t> </a:t>
            </a:r>
            <a:endParaRPr lang="ru-RU" sz="1400" dirty="0"/>
          </a:p>
        </p:txBody>
      </p:sp>
      <p:sp>
        <p:nvSpPr>
          <p:cNvPr id="26" name="TextBox 25"/>
          <p:cNvSpPr txBox="1"/>
          <p:nvPr/>
        </p:nvSpPr>
        <p:spPr>
          <a:xfrm>
            <a:off x="971600" y="4725144"/>
            <a:ext cx="4870692" cy="307777"/>
          </a:xfrm>
          <a:prstGeom prst="rect">
            <a:avLst/>
          </a:prstGeom>
          <a:noFill/>
        </p:spPr>
        <p:txBody>
          <a:bodyPr wrap="none" rtlCol="0">
            <a:spAutoFit/>
          </a:bodyPr>
          <a:lstStyle/>
          <a:p>
            <a:r>
              <a:rPr lang="en-US" sz="1400" dirty="0" smtClean="0">
                <a:hlinkClick r:id="rId10"/>
              </a:rPr>
              <a:t>http://sarrest.ru/wp-content/uploads/2014/11/hOxyDEgg8f.jpg</a:t>
            </a:r>
            <a:r>
              <a:rPr lang="ru-RU" sz="1400" dirty="0" smtClean="0"/>
              <a:t> </a:t>
            </a:r>
            <a:endParaRPr lang="ru-RU" sz="1400" dirty="0"/>
          </a:p>
        </p:txBody>
      </p:sp>
      <p:sp>
        <p:nvSpPr>
          <p:cNvPr id="27" name="TextBox 26"/>
          <p:cNvSpPr txBox="1"/>
          <p:nvPr/>
        </p:nvSpPr>
        <p:spPr>
          <a:xfrm>
            <a:off x="971600" y="4437112"/>
            <a:ext cx="1009187" cy="369332"/>
          </a:xfrm>
          <a:prstGeom prst="rect">
            <a:avLst/>
          </a:prstGeom>
          <a:noFill/>
        </p:spPr>
        <p:txBody>
          <a:bodyPr wrap="none" rtlCol="0">
            <a:spAutoFit/>
          </a:bodyPr>
          <a:lstStyle/>
          <a:p>
            <a:r>
              <a:rPr lang="ru-RU" dirty="0" smtClean="0"/>
              <a:t>Циркуль</a:t>
            </a:r>
            <a:endParaRPr lang="ru-RU" dirty="0"/>
          </a:p>
        </p:txBody>
      </p:sp>
      <p:sp>
        <p:nvSpPr>
          <p:cNvPr id="28" name="TextBox 27"/>
          <p:cNvSpPr txBox="1"/>
          <p:nvPr/>
        </p:nvSpPr>
        <p:spPr>
          <a:xfrm>
            <a:off x="971600" y="5229200"/>
            <a:ext cx="2565702" cy="307777"/>
          </a:xfrm>
          <a:prstGeom prst="rect">
            <a:avLst/>
          </a:prstGeom>
          <a:noFill/>
        </p:spPr>
        <p:txBody>
          <a:bodyPr wrap="none" rtlCol="0">
            <a:spAutoFit/>
          </a:bodyPr>
          <a:lstStyle/>
          <a:p>
            <a:r>
              <a:rPr lang="en-US" sz="1400" dirty="0" smtClean="0">
                <a:hlinkClick r:id="rId11"/>
              </a:rPr>
              <a:t>http://kgu.ru/5b/Magnickii3.jpg</a:t>
            </a:r>
            <a:r>
              <a:rPr lang="ru-RU" sz="1400" dirty="0" smtClean="0"/>
              <a:t> </a:t>
            </a:r>
            <a:endParaRPr lang="ru-RU" sz="1400" dirty="0"/>
          </a:p>
        </p:txBody>
      </p:sp>
      <p:sp>
        <p:nvSpPr>
          <p:cNvPr id="29" name="TextBox 28"/>
          <p:cNvSpPr txBox="1"/>
          <p:nvPr/>
        </p:nvSpPr>
        <p:spPr>
          <a:xfrm>
            <a:off x="971600" y="4941168"/>
            <a:ext cx="1757212" cy="369332"/>
          </a:xfrm>
          <a:prstGeom prst="rect">
            <a:avLst/>
          </a:prstGeom>
          <a:noFill/>
        </p:spPr>
        <p:txBody>
          <a:bodyPr wrap="none" rtlCol="0">
            <a:spAutoFit/>
          </a:bodyPr>
          <a:lstStyle/>
          <a:p>
            <a:r>
              <a:rPr lang="ru-RU" dirty="0" smtClean="0"/>
              <a:t>Магницкий П.Л.</a:t>
            </a:r>
            <a:endParaRPr lang="ru-RU" dirty="0"/>
          </a:p>
        </p:txBody>
      </p:sp>
      <p:sp>
        <p:nvSpPr>
          <p:cNvPr id="30" name="TextBox 29"/>
          <p:cNvSpPr txBox="1"/>
          <p:nvPr/>
        </p:nvSpPr>
        <p:spPr>
          <a:xfrm>
            <a:off x="971600" y="5733256"/>
            <a:ext cx="4252959" cy="307777"/>
          </a:xfrm>
          <a:prstGeom prst="rect">
            <a:avLst/>
          </a:prstGeom>
          <a:noFill/>
        </p:spPr>
        <p:txBody>
          <a:bodyPr wrap="none" rtlCol="0">
            <a:spAutoFit/>
          </a:bodyPr>
          <a:lstStyle/>
          <a:p>
            <a:r>
              <a:rPr lang="en-US" sz="1400" dirty="0" smtClean="0">
                <a:hlinkClick r:id="rId12"/>
              </a:rPr>
              <a:t>http://s4.pic4you.ru/y2014/10-16/12216/4653753.png</a:t>
            </a:r>
            <a:r>
              <a:rPr lang="ru-RU" sz="1400" dirty="0" smtClean="0"/>
              <a:t> </a:t>
            </a:r>
            <a:endParaRPr lang="ru-RU" sz="1400" dirty="0"/>
          </a:p>
        </p:txBody>
      </p:sp>
      <p:sp>
        <p:nvSpPr>
          <p:cNvPr id="31" name="TextBox 30"/>
          <p:cNvSpPr txBox="1"/>
          <p:nvPr/>
        </p:nvSpPr>
        <p:spPr>
          <a:xfrm>
            <a:off x="971600" y="5445224"/>
            <a:ext cx="636649" cy="369332"/>
          </a:xfrm>
          <a:prstGeom prst="rect">
            <a:avLst/>
          </a:prstGeom>
          <a:noFill/>
        </p:spPr>
        <p:txBody>
          <a:bodyPr wrap="none" rtlCol="0">
            <a:spAutoFit/>
          </a:bodyPr>
          <a:lstStyle/>
          <a:p>
            <a:r>
              <a:rPr lang="ru-RU" dirty="0" smtClean="0"/>
              <a:t>Коза</a:t>
            </a:r>
            <a:endParaRPr lang="ru-RU" dirty="0"/>
          </a:p>
        </p:txBody>
      </p:sp>
      <p:sp>
        <p:nvSpPr>
          <p:cNvPr id="32" name="TextBox 31"/>
          <p:cNvSpPr txBox="1"/>
          <p:nvPr/>
        </p:nvSpPr>
        <p:spPr>
          <a:xfrm>
            <a:off x="971600" y="6237312"/>
            <a:ext cx="6173485" cy="307777"/>
          </a:xfrm>
          <a:prstGeom prst="rect">
            <a:avLst/>
          </a:prstGeom>
          <a:noFill/>
        </p:spPr>
        <p:txBody>
          <a:bodyPr wrap="none" rtlCol="0">
            <a:spAutoFit/>
          </a:bodyPr>
          <a:lstStyle/>
          <a:p>
            <a:r>
              <a:rPr lang="en-US" sz="1400" dirty="0" smtClean="0">
                <a:hlinkClick r:id="rId13"/>
              </a:rPr>
              <a:t>http://img-fotki.yandex.ru/get/9498/47407354.d14/0_1511d5_f911270_orig.png</a:t>
            </a:r>
            <a:r>
              <a:rPr lang="ru-RU" sz="1400" dirty="0" smtClean="0"/>
              <a:t> </a:t>
            </a:r>
            <a:endParaRPr lang="ru-RU" sz="1400" dirty="0"/>
          </a:p>
        </p:txBody>
      </p:sp>
      <p:sp>
        <p:nvSpPr>
          <p:cNvPr id="33" name="TextBox 32"/>
          <p:cNvSpPr txBox="1"/>
          <p:nvPr/>
        </p:nvSpPr>
        <p:spPr>
          <a:xfrm>
            <a:off x="971600" y="5949280"/>
            <a:ext cx="963725" cy="369332"/>
          </a:xfrm>
          <a:prstGeom prst="rect">
            <a:avLst/>
          </a:prstGeom>
          <a:noFill/>
        </p:spPr>
        <p:txBody>
          <a:bodyPr wrap="none" rtlCol="0">
            <a:spAutoFit/>
          </a:bodyPr>
          <a:lstStyle/>
          <a:p>
            <a:r>
              <a:rPr lang="ru-RU" dirty="0" smtClean="0"/>
              <a:t>Лошадь</a:t>
            </a:r>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1600" y="692696"/>
            <a:ext cx="7642092" cy="307777"/>
          </a:xfrm>
          <a:prstGeom prst="rect">
            <a:avLst/>
          </a:prstGeom>
          <a:noFill/>
        </p:spPr>
        <p:txBody>
          <a:bodyPr wrap="none" rtlCol="0">
            <a:spAutoFit/>
          </a:bodyPr>
          <a:lstStyle/>
          <a:p>
            <a:r>
              <a:rPr lang="en-US" sz="1400" dirty="0" smtClean="0">
                <a:hlinkClick r:id="rId1"/>
              </a:rPr>
              <a:t>http://ru.wahooart.com/Art.nsf/O/8XXDGF/$File/Jean-louis-Ernest-Meissonier-A-Game-of-Piquet.JPG</a:t>
            </a:r>
            <a:r>
              <a:rPr lang="ru-RU" sz="1400" dirty="0" smtClean="0"/>
              <a:t> </a:t>
            </a:r>
            <a:endParaRPr lang="ru-RU" sz="1400" dirty="0"/>
          </a:p>
        </p:txBody>
      </p:sp>
      <p:sp>
        <p:nvSpPr>
          <p:cNvPr id="9" name="TextBox 8"/>
          <p:cNvSpPr txBox="1"/>
          <p:nvPr/>
        </p:nvSpPr>
        <p:spPr>
          <a:xfrm>
            <a:off x="971600" y="404664"/>
            <a:ext cx="1605119" cy="369332"/>
          </a:xfrm>
          <a:prstGeom prst="rect">
            <a:avLst/>
          </a:prstGeom>
          <a:noFill/>
        </p:spPr>
        <p:txBody>
          <a:bodyPr wrap="none" rtlCol="0">
            <a:spAutoFit/>
          </a:bodyPr>
          <a:lstStyle/>
          <a:p>
            <a:r>
              <a:rPr lang="ru-RU" dirty="0" smtClean="0"/>
              <a:t>Это интересно</a:t>
            </a:r>
            <a:endParaRPr lang="ru-RU" dirty="0"/>
          </a:p>
        </p:txBody>
      </p:sp>
      <p:sp>
        <p:nvSpPr>
          <p:cNvPr id="10" name="TextBox 9"/>
          <p:cNvSpPr txBox="1"/>
          <p:nvPr/>
        </p:nvSpPr>
        <p:spPr>
          <a:xfrm>
            <a:off x="971600" y="1124744"/>
            <a:ext cx="5690789" cy="307777"/>
          </a:xfrm>
          <a:prstGeom prst="rect">
            <a:avLst/>
          </a:prstGeom>
          <a:noFill/>
        </p:spPr>
        <p:txBody>
          <a:bodyPr wrap="none" rtlCol="0">
            <a:spAutoFit/>
          </a:bodyPr>
          <a:lstStyle/>
          <a:p>
            <a:r>
              <a:rPr lang="en-US" sz="1400" dirty="0" smtClean="0">
                <a:hlinkClick r:id="rId2"/>
              </a:rPr>
              <a:t>http://images61.fotki.com/v249/photos/7/1454087/7342506/_1880-vi.jpg</a:t>
            </a:r>
            <a:r>
              <a:rPr lang="ru-RU" sz="1400" dirty="0" smtClean="0"/>
              <a:t> </a:t>
            </a:r>
            <a:endParaRPr lang="ru-RU" sz="1400" dirty="0"/>
          </a:p>
        </p:txBody>
      </p:sp>
      <p:sp>
        <p:nvSpPr>
          <p:cNvPr id="11" name="TextBox 10"/>
          <p:cNvSpPr txBox="1"/>
          <p:nvPr/>
        </p:nvSpPr>
        <p:spPr>
          <a:xfrm>
            <a:off x="971600" y="908720"/>
            <a:ext cx="3477234" cy="307777"/>
          </a:xfrm>
          <a:prstGeom prst="rect">
            <a:avLst/>
          </a:prstGeom>
          <a:noFill/>
        </p:spPr>
        <p:txBody>
          <a:bodyPr wrap="none" rtlCol="0">
            <a:spAutoFit/>
          </a:bodyPr>
          <a:lstStyle/>
          <a:p>
            <a:r>
              <a:rPr lang="en-US" sz="1400" dirty="0" smtClean="0">
                <a:hlinkClick r:id="rId3"/>
              </a:rPr>
              <a:t>http://antiloh.info/mediafiles/L.N.Tolstoy.jpg</a:t>
            </a:r>
            <a:r>
              <a:rPr lang="ru-RU" sz="1400" dirty="0" smtClean="0"/>
              <a:t> </a:t>
            </a:r>
            <a:endParaRPr lang="ru-RU" sz="1400" dirty="0"/>
          </a:p>
        </p:txBody>
      </p:sp>
      <p:sp>
        <p:nvSpPr>
          <p:cNvPr id="13" name="TextBox 12"/>
          <p:cNvSpPr txBox="1"/>
          <p:nvPr/>
        </p:nvSpPr>
        <p:spPr>
          <a:xfrm>
            <a:off x="971600" y="1340768"/>
            <a:ext cx="6064865" cy="307777"/>
          </a:xfrm>
          <a:prstGeom prst="rect">
            <a:avLst/>
          </a:prstGeom>
          <a:noFill/>
        </p:spPr>
        <p:txBody>
          <a:bodyPr wrap="none" rtlCol="0">
            <a:spAutoFit/>
          </a:bodyPr>
          <a:lstStyle/>
          <a:p>
            <a:r>
              <a:rPr lang="en-US" sz="1400" dirty="0" smtClean="0">
                <a:hlinkClick r:id="rId4"/>
              </a:rPr>
              <a:t>http://ruelect.com/wp-content/uploads/2015/08/0028-010-Velikie-uchenye.jpg</a:t>
            </a:r>
            <a:r>
              <a:rPr lang="ru-RU" sz="1400" dirty="0" smtClean="0"/>
              <a:t> </a:t>
            </a:r>
            <a:endParaRPr lang="ru-RU" sz="1400" dirty="0"/>
          </a:p>
        </p:txBody>
      </p:sp>
      <p:sp>
        <p:nvSpPr>
          <p:cNvPr id="14" name="TextBox 13"/>
          <p:cNvSpPr txBox="1"/>
          <p:nvPr/>
        </p:nvSpPr>
        <p:spPr>
          <a:xfrm>
            <a:off x="971600" y="1556792"/>
            <a:ext cx="3776290" cy="307777"/>
          </a:xfrm>
          <a:prstGeom prst="rect">
            <a:avLst/>
          </a:prstGeom>
          <a:noFill/>
        </p:spPr>
        <p:txBody>
          <a:bodyPr wrap="none" rtlCol="0">
            <a:spAutoFit/>
          </a:bodyPr>
          <a:lstStyle/>
          <a:p>
            <a:r>
              <a:rPr lang="en-US" sz="1400" dirty="0" smtClean="0">
                <a:hlinkClick r:id="rId5"/>
              </a:rPr>
              <a:t>http://schimpfwort.narod.ru/badapest_0982.jpg</a:t>
            </a:r>
            <a:r>
              <a:rPr lang="ru-RU" sz="1400" dirty="0" smtClean="0"/>
              <a:t> </a:t>
            </a:r>
            <a:endParaRPr lang="ru-RU" sz="1400" dirty="0"/>
          </a:p>
        </p:txBody>
      </p:sp>
      <p:sp>
        <p:nvSpPr>
          <p:cNvPr id="15" name="TextBox 14"/>
          <p:cNvSpPr txBox="1"/>
          <p:nvPr/>
        </p:nvSpPr>
        <p:spPr>
          <a:xfrm>
            <a:off x="971600" y="1772816"/>
            <a:ext cx="3472746" cy="307777"/>
          </a:xfrm>
          <a:prstGeom prst="rect">
            <a:avLst/>
          </a:prstGeom>
          <a:noFill/>
        </p:spPr>
        <p:txBody>
          <a:bodyPr wrap="none" rtlCol="0">
            <a:spAutoFit/>
          </a:bodyPr>
          <a:lstStyle/>
          <a:p>
            <a:r>
              <a:rPr lang="en-US" sz="1400" dirty="0" smtClean="0">
                <a:hlinkClick r:id="rId6"/>
              </a:rPr>
              <a:t>http://img.fotodom.ru/R030-1008.jpg?size=l</a:t>
            </a:r>
            <a:r>
              <a:rPr lang="ru-RU" sz="1400" dirty="0" smtClean="0"/>
              <a:t> </a:t>
            </a:r>
            <a:endParaRPr lang="ru-RU" sz="1400" dirty="0"/>
          </a:p>
        </p:txBody>
      </p:sp>
      <p:sp>
        <p:nvSpPr>
          <p:cNvPr id="16" name="TextBox 15"/>
          <p:cNvSpPr txBox="1"/>
          <p:nvPr/>
        </p:nvSpPr>
        <p:spPr>
          <a:xfrm>
            <a:off x="971600" y="1988840"/>
            <a:ext cx="4690836" cy="307777"/>
          </a:xfrm>
          <a:prstGeom prst="rect">
            <a:avLst/>
          </a:prstGeom>
          <a:noFill/>
        </p:spPr>
        <p:txBody>
          <a:bodyPr wrap="none" rtlCol="0">
            <a:spAutoFit/>
          </a:bodyPr>
          <a:lstStyle/>
          <a:p>
            <a:r>
              <a:rPr lang="en-US" sz="1400" dirty="0" smtClean="0">
                <a:hlinkClick r:id="rId7"/>
              </a:rPr>
              <a:t>http://d.topic.lt/FF/upload/post/201511/19/1742626/ja1.jpg</a:t>
            </a:r>
            <a:r>
              <a:rPr lang="ru-RU" sz="1400" dirty="0" smtClean="0"/>
              <a:t> </a:t>
            </a:r>
            <a:endParaRPr lang="ru-RU" sz="1400" dirty="0"/>
          </a:p>
        </p:txBody>
      </p:sp>
      <p:sp>
        <p:nvSpPr>
          <p:cNvPr id="19" name="TextBox 18"/>
          <p:cNvSpPr txBox="1"/>
          <p:nvPr/>
        </p:nvSpPr>
        <p:spPr>
          <a:xfrm>
            <a:off x="971600" y="2204864"/>
            <a:ext cx="5380255" cy="307777"/>
          </a:xfrm>
          <a:prstGeom prst="rect">
            <a:avLst/>
          </a:prstGeom>
          <a:noFill/>
        </p:spPr>
        <p:txBody>
          <a:bodyPr wrap="none" rtlCol="0">
            <a:spAutoFit/>
          </a:bodyPr>
          <a:lstStyle/>
          <a:p>
            <a:r>
              <a:rPr lang="en-US" sz="1400" dirty="0" smtClean="0">
                <a:hlinkClick r:id="rId8"/>
              </a:rPr>
              <a:t>http://333v.ru/uploads/48/48f65bda08a10072d559d0459324a795.jpg</a:t>
            </a:r>
            <a:r>
              <a:rPr lang="ru-RU" sz="1400" dirty="0" smtClean="0"/>
              <a:t> </a:t>
            </a:r>
            <a:endParaRPr lang="ru-RU" sz="1400" dirty="0"/>
          </a:p>
        </p:txBody>
      </p:sp>
      <p:sp>
        <p:nvSpPr>
          <p:cNvPr id="20" name="TextBox 19"/>
          <p:cNvSpPr txBox="1"/>
          <p:nvPr/>
        </p:nvSpPr>
        <p:spPr>
          <a:xfrm>
            <a:off x="971600" y="2420888"/>
            <a:ext cx="4503862" cy="307777"/>
          </a:xfrm>
          <a:prstGeom prst="rect">
            <a:avLst/>
          </a:prstGeom>
          <a:noFill/>
        </p:spPr>
        <p:txBody>
          <a:bodyPr wrap="none" rtlCol="0">
            <a:spAutoFit/>
          </a:bodyPr>
          <a:lstStyle/>
          <a:p>
            <a:r>
              <a:rPr lang="en-US" sz="1400" dirty="0" smtClean="0">
                <a:hlinkClick r:id="rId9"/>
              </a:rPr>
              <a:t>http://uchebana5.ru/images/1416/2831566/3bc693a6.jpg</a:t>
            </a:r>
            <a:r>
              <a:rPr lang="ru-RU" sz="1400" dirty="0" smtClean="0"/>
              <a:t> </a:t>
            </a:r>
            <a:endParaRPr lang="ru-RU" sz="1400" dirty="0"/>
          </a:p>
        </p:txBody>
      </p:sp>
      <p:sp>
        <p:nvSpPr>
          <p:cNvPr id="23" name="TextBox 22"/>
          <p:cNvSpPr txBox="1"/>
          <p:nvPr/>
        </p:nvSpPr>
        <p:spPr>
          <a:xfrm>
            <a:off x="971600" y="2924944"/>
            <a:ext cx="5366469" cy="307777"/>
          </a:xfrm>
          <a:prstGeom prst="rect">
            <a:avLst/>
          </a:prstGeom>
          <a:noFill/>
        </p:spPr>
        <p:txBody>
          <a:bodyPr wrap="none" rtlCol="0">
            <a:spAutoFit/>
          </a:bodyPr>
          <a:lstStyle/>
          <a:p>
            <a:r>
              <a:rPr lang="en-US" sz="1400" dirty="0" smtClean="0">
                <a:hlinkClick r:id="rId10"/>
              </a:rPr>
              <a:t>http://strana.ru/media/images/uploaded/gallery_promo24135208.jpg</a:t>
            </a:r>
            <a:r>
              <a:rPr lang="ru-RU" sz="1400" dirty="0" smtClean="0"/>
              <a:t> </a:t>
            </a:r>
            <a:endParaRPr lang="ru-RU" sz="1400" dirty="0"/>
          </a:p>
        </p:txBody>
      </p:sp>
      <p:sp>
        <p:nvSpPr>
          <p:cNvPr id="24" name="TextBox 23"/>
          <p:cNvSpPr txBox="1"/>
          <p:nvPr/>
        </p:nvSpPr>
        <p:spPr>
          <a:xfrm>
            <a:off x="971600" y="2636912"/>
            <a:ext cx="804964" cy="369332"/>
          </a:xfrm>
          <a:prstGeom prst="rect">
            <a:avLst/>
          </a:prstGeom>
          <a:noFill/>
        </p:spPr>
        <p:txBody>
          <a:bodyPr wrap="none" rtlCol="0">
            <a:spAutoFit/>
          </a:bodyPr>
          <a:lstStyle/>
          <a:p>
            <a:r>
              <a:rPr lang="ru-RU" dirty="0" smtClean="0"/>
              <a:t>Косцы</a:t>
            </a:r>
            <a:endParaRPr lang="ru-RU" dirty="0"/>
          </a:p>
        </p:txBody>
      </p:sp>
      <p:sp>
        <p:nvSpPr>
          <p:cNvPr id="26" name="TextBox 25"/>
          <p:cNvSpPr txBox="1"/>
          <p:nvPr/>
        </p:nvSpPr>
        <p:spPr>
          <a:xfrm>
            <a:off x="971600" y="3429000"/>
            <a:ext cx="3682098" cy="307777"/>
          </a:xfrm>
          <a:prstGeom prst="rect">
            <a:avLst/>
          </a:prstGeom>
          <a:noFill/>
        </p:spPr>
        <p:txBody>
          <a:bodyPr wrap="none" rtlCol="0">
            <a:spAutoFit/>
          </a:bodyPr>
          <a:lstStyle/>
          <a:p>
            <a:r>
              <a:rPr lang="en-US" sz="1400" dirty="0" smtClean="0">
                <a:hlinkClick r:id="rId11"/>
              </a:rPr>
              <a:t>http://makebeautiful.me/lg/kaz_bank/wach.gif</a:t>
            </a:r>
            <a:r>
              <a:rPr lang="ru-RU" sz="1400" dirty="0" smtClean="0"/>
              <a:t> </a:t>
            </a:r>
            <a:endParaRPr lang="ru-RU" sz="1400" dirty="0"/>
          </a:p>
        </p:txBody>
      </p:sp>
      <p:sp>
        <p:nvSpPr>
          <p:cNvPr id="27" name="TextBox 26"/>
          <p:cNvSpPr txBox="1"/>
          <p:nvPr/>
        </p:nvSpPr>
        <p:spPr>
          <a:xfrm>
            <a:off x="971600" y="3140968"/>
            <a:ext cx="1689886" cy="369332"/>
          </a:xfrm>
          <a:prstGeom prst="rect">
            <a:avLst/>
          </a:prstGeom>
          <a:noFill/>
        </p:spPr>
        <p:txBody>
          <a:bodyPr wrap="none" rtlCol="0">
            <a:spAutoFit/>
          </a:bodyPr>
          <a:lstStyle/>
          <a:p>
            <a:r>
              <a:rPr lang="ru-RU" dirty="0" smtClean="0"/>
              <a:t>Песочные часы</a:t>
            </a:r>
            <a:endParaRPr lang="ru-RU" dirty="0"/>
          </a:p>
        </p:txBody>
      </p:sp>
      <p:sp>
        <p:nvSpPr>
          <p:cNvPr id="30" name="TextBox 29"/>
          <p:cNvSpPr txBox="1"/>
          <p:nvPr/>
        </p:nvSpPr>
        <p:spPr>
          <a:xfrm>
            <a:off x="971600" y="3933056"/>
            <a:ext cx="3735253" cy="307777"/>
          </a:xfrm>
          <a:prstGeom prst="rect">
            <a:avLst/>
          </a:prstGeom>
          <a:noFill/>
        </p:spPr>
        <p:txBody>
          <a:bodyPr wrap="none" rtlCol="0">
            <a:spAutoFit/>
          </a:bodyPr>
          <a:lstStyle/>
          <a:p>
            <a:r>
              <a:rPr lang="en-US" sz="1400" dirty="0" smtClean="0">
                <a:hlinkClick r:id="rId12"/>
              </a:rPr>
              <a:t>http://uch.znate.ru/docs/778/index-13292.html</a:t>
            </a:r>
            <a:r>
              <a:rPr lang="ru-RU" sz="1400" dirty="0" smtClean="0"/>
              <a:t> </a:t>
            </a:r>
            <a:endParaRPr lang="ru-RU" sz="1400" dirty="0"/>
          </a:p>
        </p:txBody>
      </p:sp>
      <p:sp>
        <p:nvSpPr>
          <p:cNvPr id="31" name="TextBox 30"/>
          <p:cNvSpPr txBox="1"/>
          <p:nvPr/>
        </p:nvSpPr>
        <p:spPr>
          <a:xfrm>
            <a:off x="971600" y="3645024"/>
            <a:ext cx="892232" cy="369332"/>
          </a:xfrm>
          <a:prstGeom prst="rect">
            <a:avLst/>
          </a:prstGeom>
          <a:noFill/>
        </p:spPr>
        <p:txBody>
          <a:bodyPr wrap="none" rtlCol="0">
            <a:spAutoFit/>
          </a:bodyPr>
          <a:lstStyle/>
          <a:p>
            <a:r>
              <a:rPr lang="ru-RU" dirty="0" smtClean="0"/>
              <a:t>Ребусы</a:t>
            </a:r>
            <a:endParaRPr lang="ru-RU" dirty="0"/>
          </a:p>
        </p:txBody>
      </p:sp>
      <p:sp>
        <p:nvSpPr>
          <p:cNvPr id="32" name="TextBox 31"/>
          <p:cNvSpPr txBox="1"/>
          <p:nvPr/>
        </p:nvSpPr>
        <p:spPr>
          <a:xfrm>
            <a:off x="971600" y="4149080"/>
            <a:ext cx="3964868" cy="307777"/>
          </a:xfrm>
          <a:prstGeom prst="rect">
            <a:avLst/>
          </a:prstGeom>
          <a:noFill/>
        </p:spPr>
        <p:txBody>
          <a:bodyPr wrap="none" rtlCol="0">
            <a:spAutoFit/>
          </a:bodyPr>
          <a:lstStyle/>
          <a:p>
            <a:r>
              <a:rPr lang="en-US" sz="1400" dirty="0" smtClean="0">
                <a:hlinkClick r:id="rId13"/>
              </a:rPr>
              <a:t>http://le-savchen.ucoz.ru/5klass/Zadachi/P_12.png</a:t>
            </a:r>
            <a:r>
              <a:rPr lang="ru-RU" sz="1400" dirty="0" smtClean="0"/>
              <a:t> </a:t>
            </a:r>
            <a:endParaRPr lang="ru-RU" sz="1400" dirty="0"/>
          </a:p>
        </p:txBody>
      </p:sp>
      <p:sp>
        <p:nvSpPr>
          <p:cNvPr id="33" name="TextBox 32"/>
          <p:cNvSpPr txBox="1"/>
          <p:nvPr/>
        </p:nvSpPr>
        <p:spPr>
          <a:xfrm>
            <a:off x="971600" y="4365104"/>
            <a:ext cx="3873496" cy="307777"/>
          </a:xfrm>
          <a:prstGeom prst="rect">
            <a:avLst/>
          </a:prstGeom>
          <a:noFill/>
        </p:spPr>
        <p:txBody>
          <a:bodyPr wrap="none" rtlCol="0">
            <a:spAutoFit/>
          </a:bodyPr>
          <a:lstStyle/>
          <a:p>
            <a:r>
              <a:rPr lang="en-US" sz="1400" dirty="0" smtClean="0">
                <a:hlinkClick r:id="rId14"/>
              </a:rPr>
              <a:t>http://le-savchen.ucoz.ru/5klass/Zadachi/P_1.png</a:t>
            </a:r>
            <a:r>
              <a:rPr lang="ru-RU" sz="1400" dirty="0" smtClean="0"/>
              <a:t> </a:t>
            </a:r>
            <a:endParaRPr lang="ru-RU" sz="1400" dirty="0"/>
          </a:p>
        </p:txBody>
      </p:sp>
      <p:sp>
        <p:nvSpPr>
          <p:cNvPr id="34" name="TextBox 33"/>
          <p:cNvSpPr txBox="1"/>
          <p:nvPr/>
        </p:nvSpPr>
        <p:spPr>
          <a:xfrm>
            <a:off x="971600" y="4581128"/>
            <a:ext cx="3153043" cy="307777"/>
          </a:xfrm>
          <a:prstGeom prst="rect">
            <a:avLst/>
          </a:prstGeom>
          <a:noFill/>
        </p:spPr>
        <p:txBody>
          <a:bodyPr wrap="none" rtlCol="0">
            <a:spAutoFit/>
          </a:bodyPr>
          <a:lstStyle/>
          <a:p>
            <a:r>
              <a:rPr lang="en-US" sz="1400" dirty="0" smtClean="0">
                <a:hlinkClick r:id="rId15"/>
              </a:rPr>
              <a:t>http://le-savchen.ucoz.ru/publ/7-1-0-44</a:t>
            </a:r>
            <a:r>
              <a:rPr lang="ru-RU" sz="1400" dirty="0" smtClean="0"/>
              <a:t> </a:t>
            </a:r>
            <a:endParaRPr lang="ru-RU" sz="1400" dirty="0"/>
          </a:p>
        </p:txBody>
      </p:sp>
      <p:sp>
        <p:nvSpPr>
          <p:cNvPr id="35" name="TextBox 34"/>
          <p:cNvSpPr txBox="1"/>
          <p:nvPr/>
        </p:nvSpPr>
        <p:spPr>
          <a:xfrm>
            <a:off x="971600" y="4797152"/>
            <a:ext cx="6207597" cy="307777"/>
          </a:xfrm>
          <a:prstGeom prst="rect">
            <a:avLst/>
          </a:prstGeom>
          <a:noFill/>
        </p:spPr>
        <p:txBody>
          <a:bodyPr wrap="none" rtlCol="0">
            <a:spAutoFit/>
          </a:bodyPr>
          <a:lstStyle/>
          <a:p>
            <a:r>
              <a:rPr lang="en-US" sz="1400" dirty="0" smtClean="0">
                <a:hlinkClick r:id="rId16"/>
              </a:rPr>
              <a:t>http://proxy.whoisaaronbrown.com/proxy/http://www.igraza.ru/page-1-1-32.html</a:t>
            </a:r>
            <a:r>
              <a:rPr lang="ru-RU" sz="1400" dirty="0" smtClean="0"/>
              <a:t> </a:t>
            </a:r>
            <a:endParaRPr lang="ru-RU" sz="1400" dirty="0"/>
          </a:p>
        </p:txBody>
      </p:sp>
      <p:sp>
        <p:nvSpPr>
          <p:cNvPr id="36" name="TextBox 35"/>
          <p:cNvSpPr txBox="1"/>
          <p:nvPr/>
        </p:nvSpPr>
        <p:spPr>
          <a:xfrm>
            <a:off x="971600" y="5301208"/>
            <a:ext cx="5865708" cy="307777"/>
          </a:xfrm>
          <a:prstGeom prst="rect">
            <a:avLst/>
          </a:prstGeom>
          <a:noFill/>
        </p:spPr>
        <p:txBody>
          <a:bodyPr wrap="none" rtlCol="0">
            <a:spAutoFit/>
          </a:bodyPr>
          <a:lstStyle/>
          <a:p>
            <a:r>
              <a:rPr lang="en-US" sz="1400" dirty="0" smtClean="0">
                <a:hlinkClick r:id="rId17"/>
              </a:rPr>
              <a:t>http://img-fotki.yandex.ru/get/6513/16969765.65/0_6962e_414f9585_L.png</a:t>
            </a:r>
            <a:r>
              <a:rPr lang="ru-RU" sz="1400" dirty="0" smtClean="0"/>
              <a:t> </a:t>
            </a:r>
            <a:endParaRPr lang="ru-RU" sz="1400" dirty="0"/>
          </a:p>
        </p:txBody>
      </p:sp>
      <p:sp>
        <p:nvSpPr>
          <p:cNvPr id="37" name="TextBox 36"/>
          <p:cNvSpPr txBox="1"/>
          <p:nvPr/>
        </p:nvSpPr>
        <p:spPr>
          <a:xfrm>
            <a:off x="971600" y="5589240"/>
            <a:ext cx="4932697" cy="307777"/>
          </a:xfrm>
          <a:prstGeom prst="rect">
            <a:avLst/>
          </a:prstGeom>
          <a:noFill/>
        </p:spPr>
        <p:txBody>
          <a:bodyPr wrap="none" rtlCol="0">
            <a:spAutoFit/>
          </a:bodyPr>
          <a:lstStyle/>
          <a:p>
            <a:r>
              <a:rPr lang="en-US" sz="1400" dirty="0" smtClean="0">
                <a:hlinkClick r:id="rId18"/>
              </a:rPr>
              <a:t>http://s1.pic4you.ru/allimage/y2012/11-06/12216/2655329.png</a:t>
            </a:r>
            <a:r>
              <a:rPr lang="ru-RU" sz="1400" dirty="0" smtClean="0"/>
              <a:t> </a:t>
            </a:r>
            <a:endParaRPr lang="ru-RU" sz="1400" dirty="0"/>
          </a:p>
        </p:txBody>
      </p:sp>
      <p:sp>
        <p:nvSpPr>
          <p:cNvPr id="38" name="TextBox 37"/>
          <p:cNvSpPr txBox="1"/>
          <p:nvPr/>
        </p:nvSpPr>
        <p:spPr>
          <a:xfrm>
            <a:off x="971600" y="5877272"/>
            <a:ext cx="4630435" cy="307777"/>
          </a:xfrm>
          <a:prstGeom prst="rect">
            <a:avLst/>
          </a:prstGeom>
          <a:noFill/>
        </p:spPr>
        <p:txBody>
          <a:bodyPr wrap="none" rtlCol="0">
            <a:spAutoFit/>
          </a:bodyPr>
          <a:lstStyle/>
          <a:p>
            <a:r>
              <a:rPr lang="en-US" sz="1400" dirty="0" smtClean="0">
                <a:hlinkClick r:id="rId19"/>
              </a:rPr>
              <a:t>http://www.playcast.ru/uploads/2015/05/21/13686923.png</a:t>
            </a:r>
            <a:r>
              <a:rPr lang="ru-RU" sz="1400" dirty="0" smtClean="0"/>
              <a:t> </a:t>
            </a:r>
            <a:endParaRPr lang="ru-RU" sz="1400" dirty="0"/>
          </a:p>
        </p:txBody>
      </p:sp>
      <p:sp>
        <p:nvSpPr>
          <p:cNvPr id="39" name="TextBox 38"/>
          <p:cNvSpPr txBox="1"/>
          <p:nvPr/>
        </p:nvSpPr>
        <p:spPr>
          <a:xfrm>
            <a:off x="971600" y="5013176"/>
            <a:ext cx="823367" cy="369332"/>
          </a:xfrm>
          <a:prstGeom prst="rect">
            <a:avLst/>
          </a:prstGeom>
          <a:noFill/>
        </p:spPr>
        <p:txBody>
          <a:bodyPr wrap="none" rtlCol="0">
            <a:spAutoFit/>
          </a:bodyPr>
          <a:lstStyle/>
          <a:p>
            <a:r>
              <a:rPr lang="ru-RU" dirty="0" smtClean="0"/>
              <a:t>Камни</a:t>
            </a:r>
            <a:endParaRPr lang="ru-RU" dirty="0"/>
          </a:p>
        </p:txBody>
      </p:sp>
      <p:sp>
        <p:nvSpPr>
          <p:cNvPr id="40" name="TextBox 39"/>
          <p:cNvSpPr txBox="1"/>
          <p:nvPr/>
        </p:nvSpPr>
        <p:spPr>
          <a:xfrm>
            <a:off x="971600" y="6165304"/>
            <a:ext cx="4537461" cy="307777"/>
          </a:xfrm>
          <a:prstGeom prst="rect">
            <a:avLst/>
          </a:prstGeom>
          <a:noFill/>
        </p:spPr>
        <p:txBody>
          <a:bodyPr wrap="none" rtlCol="0">
            <a:spAutoFit/>
          </a:bodyPr>
          <a:lstStyle/>
          <a:p>
            <a:r>
              <a:rPr lang="en-US" sz="1400" dirty="0" smtClean="0">
                <a:hlinkClick r:id="rId20"/>
              </a:rPr>
              <a:t>http://www.picshare.ru/uploads/140902/wH0LCj3N32.png</a:t>
            </a:r>
            <a:r>
              <a:rPr lang="ru-RU" sz="1400" dirty="0" smtClean="0"/>
              <a:t> </a:t>
            </a:r>
            <a:endParaRPr lang="ru-RU"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71600" y="1628800"/>
            <a:ext cx="3629007" cy="307777"/>
          </a:xfrm>
          <a:prstGeom prst="rect">
            <a:avLst/>
          </a:prstGeom>
          <a:noFill/>
        </p:spPr>
        <p:txBody>
          <a:bodyPr wrap="none" rtlCol="0">
            <a:spAutoFit/>
          </a:bodyPr>
          <a:lstStyle/>
          <a:p>
            <a:r>
              <a:rPr lang="en-US" sz="1400" dirty="0" smtClean="0">
                <a:hlinkClick r:id="rId1"/>
              </a:rPr>
              <a:t>http://festival.1september.ru/articles/562611/</a:t>
            </a:r>
            <a:r>
              <a:rPr lang="ru-RU" sz="1400" dirty="0" smtClean="0"/>
              <a:t> </a:t>
            </a:r>
            <a:endParaRPr lang="ru-RU" sz="1400" dirty="0"/>
          </a:p>
        </p:txBody>
      </p:sp>
      <p:sp>
        <p:nvSpPr>
          <p:cNvPr id="18" name="TextBox 17"/>
          <p:cNvSpPr txBox="1"/>
          <p:nvPr/>
        </p:nvSpPr>
        <p:spPr>
          <a:xfrm>
            <a:off x="971600" y="1340768"/>
            <a:ext cx="5044907" cy="369332"/>
          </a:xfrm>
          <a:prstGeom prst="rect">
            <a:avLst/>
          </a:prstGeom>
          <a:noFill/>
        </p:spPr>
        <p:txBody>
          <a:bodyPr wrap="none" rtlCol="0">
            <a:spAutoFit/>
          </a:bodyPr>
          <a:lstStyle/>
          <a:p>
            <a:r>
              <a:rPr lang="ru-RU" dirty="0" err="1" smtClean="0"/>
              <a:t>Потапкина</a:t>
            </a:r>
            <a:r>
              <a:rPr lang="ru-RU" dirty="0" smtClean="0"/>
              <a:t> И.В. «Урок решения старинных задач»</a:t>
            </a:r>
            <a:endParaRPr lang="ru-RU" dirty="0"/>
          </a:p>
        </p:txBody>
      </p:sp>
      <p:sp>
        <p:nvSpPr>
          <p:cNvPr id="19" name="TextBox 18"/>
          <p:cNvSpPr txBox="1"/>
          <p:nvPr/>
        </p:nvSpPr>
        <p:spPr>
          <a:xfrm>
            <a:off x="971600" y="1124744"/>
            <a:ext cx="3985450" cy="307777"/>
          </a:xfrm>
          <a:prstGeom prst="rect">
            <a:avLst/>
          </a:prstGeom>
          <a:noFill/>
        </p:spPr>
        <p:txBody>
          <a:bodyPr wrap="none" rtlCol="0">
            <a:spAutoFit/>
          </a:bodyPr>
          <a:lstStyle/>
          <a:p>
            <a:r>
              <a:rPr lang="en-US" sz="1400" dirty="0" smtClean="0">
                <a:hlinkClick r:id="rId2"/>
              </a:rPr>
              <a:t>http://videouroki.net/filecom.php?fileid=98719269</a:t>
            </a:r>
            <a:r>
              <a:rPr lang="ru-RU" sz="1400" dirty="0" smtClean="0"/>
              <a:t> </a:t>
            </a:r>
            <a:endParaRPr lang="ru-RU" sz="1400" dirty="0"/>
          </a:p>
        </p:txBody>
      </p:sp>
      <p:sp>
        <p:nvSpPr>
          <p:cNvPr id="20" name="TextBox 19"/>
          <p:cNvSpPr txBox="1"/>
          <p:nvPr/>
        </p:nvSpPr>
        <p:spPr>
          <a:xfrm>
            <a:off x="971600" y="548680"/>
            <a:ext cx="5189690" cy="646331"/>
          </a:xfrm>
          <a:prstGeom prst="rect">
            <a:avLst/>
          </a:prstGeom>
          <a:noFill/>
        </p:spPr>
        <p:txBody>
          <a:bodyPr wrap="none" rtlCol="0">
            <a:spAutoFit/>
          </a:bodyPr>
          <a:lstStyle/>
          <a:p>
            <a:r>
              <a:rPr lang="ru-RU" dirty="0" err="1" smtClean="0"/>
              <a:t>Козаев</a:t>
            </a:r>
            <a:r>
              <a:rPr lang="ru-RU" dirty="0" smtClean="0"/>
              <a:t> М.П. Сценарий внеклассного мероприятия </a:t>
            </a:r>
            <a:endParaRPr lang="ru-RU" dirty="0" smtClean="0"/>
          </a:p>
          <a:p>
            <a:r>
              <a:rPr lang="ru-RU" dirty="0" smtClean="0"/>
              <a:t>«Путешествие в историю математики»</a:t>
            </a:r>
            <a:endParaRPr lang="ru-RU" dirty="0"/>
          </a:p>
        </p:txBody>
      </p:sp>
      <p:sp>
        <p:nvSpPr>
          <p:cNvPr id="6" name="TextBox 5"/>
          <p:cNvSpPr txBox="1"/>
          <p:nvPr/>
        </p:nvSpPr>
        <p:spPr>
          <a:xfrm>
            <a:off x="971600" y="1916832"/>
            <a:ext cx="6042360" cy="646331"/>
          </a:xfrm>
          <a:prstGeom prst="rect">
            <a:avLst/>
          </a:prstGeom>
          <a:noFill/>
        </p:spPr>
        <p:txBody>
          <a:bodyPr wrap="none" rtlCol="0">
            <a:spAutoFit/>
          </a:bodyPr>
          <a:lstStyle/>
          <a:p>
            <a:r>
              <a:rPr lang="ru-RU" dirty="0" smtClean="0"/>
              <a:t>Емельянова Л.В. План-конспект внеклассного мероприятия</a:t>
            </a:r>
            <a:endParaRPr lang="ru-RU" dirty="0" smtClean="0"/>
          </a:p>
          <a:p>
            <a:r>
              <a:rPr lang="ru-RU" dirty="0" smtClean="0"/>
              <a:t>«Математическая мозаика»</a:t>
            </a:r>
            <a:endParaRPr lang="ru-RU" dirty="0"/>
          </a:p>
        </p:txBody>
      </p:sp>
      <p:sp>
        <p:nvSpPr>
          <p:cNvPr id="7" name="TextBox 6"/>
          <p:cNvSpPr txBox="1"/>
          <p:nvPr/>
        </p:nvSpPr>
        <p:spPr>
          <a:xfrm>
            <a:off x="971600" y="2492896"/>
            <a:ext cx="3797065" cy="307777"/>
          </a:xfrm>
          <a:prstGeom prst="rect">
            <a:avLst/>
          </a:prstGeom>
          <a:noFill/>
        </p:spPr>
        <p:txBody>
          <a:bodyPr wrap="none" rtlCol="0">
            <a:spAutoFit/>
          </a:bodyPr>
          <a:lstStyle/>
          <a:p>
            <a:r>
              <a:rPr lang="ru-RU" sz="1400" u="sng" dirty="0" smtClean="0">
                <a:hlinkClick r:id="rId3"/>
              </a:rPr>
              <a:t>http://www.uchmet.ru/library/material/139026/</a:t>
            </a:r>
            <a:r>
              <a:rPr lang="ru-RU" sz="1400" u="sng" dirty="0" smtClean="0"/>
              <a:t> </a:t>
            </a:r>
            <a:endParaRPr lang="ru-RU"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cl.rushkolnik.ru/tw_files2/urls_81/2305/d-2304632/img6.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1619672" y="2996952"/>
            <a:ext cx="5774263" cy="3096344"/>
          </a:xfrm>
          <a:prstGeom prst="rect">
            <a:avLst/>
          </a:prstGeom>
          <a:noFill/>
        </p:spPr>
      </p:pic>
      <p:sp>
        <p:nvSpPr>
          <p:cNvPr id="4" name="Прямоугольник 3"/>
          <p:cNvSpPr/>
          <p:nvPr/>
        </p:nvSpPr>
        <p:spPr>
          <a:xfrm>
            <a:off x="827584" y="1556792"/>
            <a:ext cx="7488832" cy="1368152"/>
          </a:xfrm>
          <a:prstGeom prst="rec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Times New Roman" panose="02020603050405020304" pitchFamily="18" charset="0"/>
                <a:cs typeface="Times New Roman" panose="02020603050405020304" pitchFamily="18" charset="0"/>
              </a:rPr>
              <a:t>Построение прямоугольного треугольника со сторонами 3,4 и 5.</a:t>
            </a:r>
            <a:endParaRPr lang="ru-RU" sz="36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27584" y="1556792"/>
            <a:ext cx="7488832" cy="1368152"/>
          </a:xfrm>
          <a:prstGeom prst="rec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Times New Roman" panose="02020603050405020304" pitchFamily="18" charset="0"/>
                <a:cs typeface="Times New Roman" panose="02020603050405020304" pitchFamily="18" charset="0"/>
              </a:rPr>
              <a:t>Какое геометрическое построение они выполняли? </a:t>
            </a:r>
            <a:endParaRPr lang="ru-RU" sz="36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27584" y="1556792"/>
            <a:ext cx="7488832" cy="1368152"/>
          </a:xfrm>
          <a:prstGeom prst="rect">
            <a:avLst/>
          </a:prstGeom>
          <a:solidFill>
            <a:srgbClr val="824A1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latin typeface="Times New Roman" panose="02020603050405020304" pitchFamily="18" charset="0"/>
              <a:cs typeface="Times New Roman" panose="02020603050405020304" pitchFamily="18" charset="0"/>
            </a:endParaRPr>
          </a:p>
        </p:txBody>
      </p:sp>
      <p:sp>
        <p:nvSpPr>
          <p:cNvPr id="7" name="Управляющая кнопка: далее 6">
            <a:hlinkClick r:id="rId2"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9" presetClass="exit" presetSubtype="5"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strVal val="ppt_w"/>
                                          </p:val>
                                        </p:tav>
                                      </p:tavLst>
                                    </p:anim>
                                    <p:anim calcmode="lin" valueType="num">
                                      <p:cBhvr>
                                        <p:cTn id="7" dur="1000"/>
                                        <p:tgtEl>
                                          <p:spTgt spid="5"/>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 dur="1" fill="hold">
                                          <p:stCondLst>
                                            <p:cond delay="999"/>
                                          </p:stCondLst>
                                        </p:cTn>
                                        <p:tgtEl>
                                          <p:spTgt spid="5"/>
                                        </p:tgtEl>
                                        <p:attrNameLst>
                                          <p:attrName>style.visibility</p:attrName>
                                        </p:attrNameLst>
                                      </p:cBhvr>
                                      <p:to>
                                        <p:strVal val="hidden"/>
                                      </p:to>
                                    </p:set>
                                  </p:childTnLst>
                                </p:cTn>
                              </p:par>
                              <p:par>
                                <p:cTn id="9" presetID="19" presetClass="entr" presetSubtype="5"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
                                          </p:val>
                                        </p:tav>
                                        <p:tav tm="100000">
                                          <p:val>
                                            <p:strVal val="#ppt_w"/>
                                          </p:val>
                                        </p:tav>
                                      </p:tavLst>
                                    </p:anim>
                                    <p:anim calcmode="lin" valueType="num">
                                      <p:cBhvr>
                                        <p:cTn id="12" dur="1000" fill="hold"/>
                                        <p:tgtEl>
                                          <p:spTgt spid="4"/>
                                        </p:tgtEl>
                                        <p:attrNameLst>
                                          <p:attrName>ppt_h</p:attrName>
                                        </p:attrNameLst>
                                      </p:cBhvr>
                                      <p:tavLst>
                                        <p:tav tm="0" fmla="#ppt_h*sin(2.5*pi*$)">
                                          <p:val>
                                            <p:fltVal val="0"/>
                                          </p:val>
                                        </p:tav>
                                        <p:tav tm="100000">
                                          <p:val>
                                            <p:fltVal val="1"/>
                                          </p:val>
                                        </p:tav>
                                      </p:tavLst>
                                    </p:anim>
                                  </p:childTnLst>
                                </p:cTn>
                              </p:par>
                              <p:par>
                                <p:cTn id="13" presetID="47" presetClass="entr" presetSubtype="0" fill="hold" nodeType="withEffect">
                                  <p:stCondLst>
                                    <p:cond delay="0"/>
                                  </p:stCondLst>
                                  <p:childTnLst>
                                    <p:set>
                                      <p:cBhvr>
                                        <p:cTn id="14" dur="1" fill="hold">
                                          <p:stCondLst>
                                            <p:cond delay="0"/>
                                          </p:stCondLst>
                                        </p:cTn>
                                        <p:tgtEl>
                                          <p:spTgt spid="16386"/>
                                        </p:tgtEl>
                                        <p:attrNameLst>
                                          <p:attrName>style.visibility</p:attrName>
                                        </p:attrNameLst>
                                      </p:cBhvr>
                                      <p:to>
                                        <p:strVal val="visible"/>
                                      </p:to>
                                    </p:set>
                                    <p:animEffect transition="in" filter="fade">
                                      <p:cBhvr>
                                        <p:cTn id="15" dur="1000"/>
                                        <p:tgtEl>
                                          <p:spTgt spid="16386"/>
                                        </p:tgtEl>
                                      </p:cBhvr>
                                    </p:animEffect>
                                    <p:anim calcmode="lin" valueType="num">
                                      <p:cBhvr>
                                        <p:cTn id="16" dur="1000" fill="hold"/>
                                        <p:tgtEl>
                                          <p:spTgt spid="16386"/>
                                        </p:tgtEl>
                                        <p:attrNameLst>
                                          <p:attrName>ppt_x</p:attrName>
                                        </p:attrNameLst>
                                      </p:cBhvr>
                                      <p:tavLst>
                                        <p:tav tm="0">
                                          <p:val>
                                            <p:strVal val="#ppt_x"/>
                                          </p:val>
                                        </p:tav>
                                        <p:tav tm="100000">
                                          <p:val>
                                            <p:strVal val="#ppt_x"/>
                                          </p:val>
                                        </p:tav>
                                      </p:tavLst>
                                    </p:anim>
                                    <p:anim calcmode="lin" valueType="num">
                                      <p:cBhvr>
                                        <p:cTn id="17"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9" presetClass="exit" presetSubtype="5" fill="hold" grpId="1" nodeType="clickEffect">
                                  <p:stCondLst>
                                    <p:cond delay="0"/>
                                  </p:stCondLst>
                                  <p:childTnLst>
                                    <p:anim calcmode="lin" valueType="num">
                                      <p:cBhvr>
                                        <p:cTn id="21" dur="1000"/>
                                        <p:tgtEl>
                                          <p:spTgt spid="4"/>
                                        </p:tgtEl>
                                        <p:attrNameLst>
                                          <p:attrName>ppt_w</p:attrName>
                                        </p:attrNameLst>
                                      </p:cBhvr>
                                      <p:tavLst>
                                        <p:tav tm="0">
                                          <p:val>
                                            <p:strVal val="ppt_w"/>
                                          </p:val>
                                        </p:tav>
                                        <p:tav tm="100000">
                                          <p:val>
                                            <p:strVal val="ppt_w"/>
                                          </p:val>
                                        </p:tav>
                                      </p:tavLst>
                                    </p:anim>
                                    <p:anim calcmode="lin" valueType="num">
                                      <p:cBhvr>
                                        <p:cTn id="22" dur="1000"/>
                                        <p:tgtEl>
                                          <p:spTgt spid="4"/>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23" dur="1" fill="hold">
                                          <p:stCondLst>
                                            <p:cond delay="999"/>
                                          </p:stCondLst>
                                        </p:cTn>
                                        <p:tgtEl>
                                          <p:spTgt spid="4"/>
                                        </p:tgtEl>
                                        <p:attrNameLst>
                                          <p:attrName>style.visibility</p:attrName>
                                        </p:attrNameLst>
                                      </p:cBhvr>
                                      <p:to>
                                        <p:strVal val="hidden"/>
                                      </p:to>
                                    </p:set>
                                  </p:childTnLst>
                                </p:cTn>
                              </p:par>
                              <p:par>
                                <p:cTn id="24" presetID="19" presetClass="entr" presetSubtype="5" fill="hold" grpId="1"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
                                          </p:val>
                                        </p:tav>
                                        <p:tav tm="100000">
                                          <p:val>
                                            <p:strVal val="#ppt_w"/>
                                          </p:val>
                                        </p:tav>
                                      </p:tavLst>
                                    </p:anim>
                                    <p:anim calcmode="lin" valueType="num">
                                      <p:cBhvr>
                                        <p:cTn id="27" dur="1000" fill="hold"/>
                                        <p:tgtEl>
                                          <p:spTgt spid="5"/>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6"/>
                  </p:tgtEl>
                </p:cond>
              </p:nextCondLst>
            </p:seq>
          </p:childTnLst>
        </p:cTn>
      </p:par>
    </p:tnLst>
    <p:bldLst>
      <p:bldP spid="4" grpId="0" animBg="1"/>
      <p:bldP spid="4" grpId="1"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photo.qip.ru/photo/gosfoto/3419321/xlarge/73835316.jpg"/>
          <p:cNvPicPr>
            <a:picLocks noChangeAspect="1" noChangeArrowheads="1"/>
          </p:cNvPicPr>
          <p:nvPr/>
        </p:nvPicPr>
        <p:blipFill>
          <a:blip r:embed="rId1" cstate="email"/>
          <a:srcRect/>
          <a:stretch>
            <a:fillRect/>
          </a:stretch>
        </p:blipFill>
        <p:spPr bwMode="auto">
          <a:xfrm>
            <a:off x="1115616" y="332656"/>
            <a:ext cx="6912768" cy="6296344"/>
          </a:xfrm>
          <a:prstGeom prst="rect">
            <a:avLst/>
          </a:prstGeom>
          <a:noFill/>
        </p:spPr>
      </p:pic>
      <p:sp>
        <p:nvSpPr>
          <p:cNvPr id="3" name="Прямоугольник 2">
            <a:hlinkClick r:id="rId2" action="ppaction://hlinksldjump"/>
          </p:cNvPr>
          <p:cNvSpPr/>
          <p:nvPr/>
        </p:nvSpPr>
        <p:spPr>
          <a:xfrm>
            <a:off x="539552" y="1124744"/>
            <a:ext cx="1728192" cy="792088"/>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Times New Roman" panose="02020603050405020304" pitchFamily="18" charset="0"/>
                <a:cs typeface="Times New Roman" panose="02020603050405020304" pitchFamily="18" charset="0"/>
              </a:rPr>
              <a:t>II</a:t>
            </a:r>
            <a:endParaRPr lang="ru-RU" sz="5400" b="1" dirty="0">
              <a:latin typeface="Times New Roman" panose="02020603050405020304" pitchFamily="18" charset="0"/>
              <a:cs typeface="Times New Roman" panose="02020603050405020304" pitchFamily="18" charset="0"/>
            </a:endParaRPr>
          </a:p>
        </p:txBody>
      </p:sp>
      <p:grpSp>
        <p:nvGrpSpPr>
          <p:cNvPr id="10" name="Группа 9"/>
          <p:cNvGrpSpPr/>
          <p:nvPr/>
        </p:nvGrpSpPr>
        <p:grpSpPr>
          <a:xfrm>
            <a:off x="251520" y="0"/>
            <a:ext cx="2304256" cy="2175962"/>
            <a:chOff x="1259632" y="1552258"/>
            <a:chExt cx="2304256" cy="2175962"/>
          </a:xfrm>
        </p:grpSpPr>
        <p:cxnSp>
          <p:nvCxnSpPr>
            <p:cNvPr id="11" name="Прямая соединительная линия 10"/>
            <p:cNvCxnSpPr/>
            <p:nvPr/>
          </p:nvCxnSpPr>
          <p:spPr>
            <a:xfrm flipV="1">
              <a:off x="1475656" y="1700808"/>
              <a:ext cx="936104" cy="936104"/>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12" name="Picture 8" descr="http://www.cartoonclipartfree.com/Cliparts_Free/Werkzeuge_Free/Cartoon-Clipart-Free-09.gif"/>
            <p:cNvPicPr>
              <a:picLocks noChangeAspect="1" noChangeArrowheads="1"/>
            </p:cNvPicPr>
            <p:nvPr/>
          </p:nvPicPr>
          <p:blipFill>
            <a:blip r:embed="rId3" cstate="email">
              <a:clrChange>
                <a:clrFrom>
                  <a:srgbClr val="FFFFFF"/>
                </a:clrFrom>
                <a:clrTo>
                  <a:srgbClr val="FFFFFF">
                    <a:alpha val="0"/>
                  </a:srgbClr>
                </a:clrTo>
              </a:clrChange>
            </a:blip>
            <a:srcRect l="8727" r="7986" b="13509"/>
            <a:stretch>
              <a:fillRect/>
            </a:stretch>
          </p:blipFill>
          <p:spPr bwMode="auto">
            <a:xfrm rot="13138506">
              <a:off x="2196757" y="1552258"/>
              <a:ext cx="339202" cy="352248"/>
            </a:xfrm>
            <a:prstGeom prst="rect">
              <a:avLst/>
            </a:prstGeom>
            <a:noFill/>
          </p:spPr>
        </p:pic>
        <p:cxnSp>
          <p:nvCxnSpPr>
            <p:cNvPr id="13" name="Прямая соединительная линия 12"/>
            <p:cNvCxnSpPr/>
            <p:nvPr/>
          </p:nvCxnSpPr>
          <p:spPr>
            <a:xfrm flipH="1" flipV="1">
              <a:off x="2411760" y="1700808"/>
              <a:ext cx="864096" cy="792088"/>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14" name="Picture 6" descr="https://avatanplus.com/files/resources/original/56d1c041c41841532357010b.png"/>
            <p:cNvPicPr>
              <a:picLocks noChangeAspect="1" noChangeArrowheads="1"/>
            </p:cNvPicPr>
            <p:nvPr/>
          </p:nvPicPr>
          <p:blipFill>
            <a:blip r:embed="rId4" cstate="email"/>
            <a:srcRect/>
            <a:stretch>
              <a:fillRect/>
            </a:stretch>
          </p:blipFill>
          <p:spPr bwMode="auto">
            <a:xfrm>
              <a:off x="1259632" y="2348880"/>
              <a:ext cx="2304256" cy="1379340"/>
            </a:xfrm>
            <a:prstGeom prst="rect">
              <a:avLst/>
            </a:prstGeom>
            <a:noFill/>
          </p:spPr>
        </p:pic>
      </p:grpSp>
      <p:cxnSp>
        <p:nvCxnSpPr>
          <p:cNvPr id="17" name="Прямая со стрелкой 16"/>
          <p:cNvCxnSpPr/>
          <p:nvPr/>
        </p:nvCxnSpPr>
        <p:spPr>
          <a:xfrm>
            <a:off x="5292080" y="404664"/>
            <a:ext cx="144016" cy="3888432"/>
          </a:xfrm>
          <a:prstGeom prst="straightConnector1">
            <a:avLst/>
          </a:prstGeom>
          <a:ln w="47625">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0" name="Управляющая кнопка: настраиваемая 19">
            <a:hlinkClick r:id="" action="ppaction://hlinkshowjump?jump=nextslide" highlightClick="1"/>
          </p:cNvPr>
          <p:cNvSpPr/>
          <p:nvPr/>
        </p:nvSpPr>
        <p:spPr>
          <a:xfrm>
            <a:off x="5580112" y="1772816"/>
            <a:ext cx="826392" cy="1152128"/>
          </a:xfrm>
          <a:prstGeom prst="actionButtonBlank">
            <a:avLst/>
          </a:prstGeom>
          <a:solidFill>
            <a:srgbClr val="FDD1A5"/>
          </a:solidFill>
          <a:ln w="50800">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b="1" dirty="0" smtClean="0">
                <a:solidFill>
                  <a:srgbClr val="FF0000"/>
                </a:solidFill>
                <a:latin typeface="Times New Roman" panose="02020603050405020304" pitchFamily="18" charset="0"/>
                <a:cs typeface="Times New Roman" panose="02020603050405020304" pitchFamily="18" charset="0"/>
              </a:rPr>
              <a:t>?</a:t>
            </a:r>
            <a:endParaRPr lang="ru-RU" sz="9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Horizontal)">
                                      <p:cBhvr>
                                        <p:cTn id="7" dur="2000"/>
                                        <p:tgtEl>
                                          <p:spTgt spid="17"/>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алее 2">
            <a:hlinkClick r:id="rId1"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27584" y="1556792"/>
            <a:ext cx="7488832" cy="1368152"/>
          </a:xfrm>
          <a:prstGeom prst="rec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Пришелец воткнул длинную палку вертикально в землю и сказал: «Когда тень от палки будет равна ее длине, тогда тень от пирамиды будет иметь ту же длину, что и высота пирамиды».</a:t>
            </a:r>
            <a:endParaRPr lang="ru-RU" sz="24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27584" y="1556792"/>
            <a:ext cx="7488832" cy="1368152"/>
          </a:xfrm>
          <a:prstGeom prst="rec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Times New Roman" panose="02020603050405020304" pitchFamily="18" charset="0"/>
                <a:cs typeface="Times New Roman" panose="02020603050405020304" pitchFamily="18" charset="0"/>
              </a:rPr>
              <a:t>Как найти высоту пирамиды? </a:t>
            </a:r>
            <a:endParaRPr lang="ru-RU" sz="36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27584" y="1556792"/>
            <a:ext cx="7488832" cy="1368152"/>
          </a:xfrm>
          <a:prstGeom prst="rect">
            <a:avLst/>
          </a:prstGeom>
          <a:solidFill>
            <a:srgbClr val="824A1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latin typeface="Times New Roman" panose="02020603050405020304" pitchFamily="18" charset="0"/>
              <a:cs typeface="Times New Roman" panose="02020603050405020304" pitchFamily="18" charset="0"/>
            </a:endParaRPr>
          </a:p>
        </p:txBody>
      </p:sp>
      <p:pic>
        <p:nvPicPr>
          <p:cNvPr id="21506" name="Picture 2" descr="http://livetheme.ru/uploads/posts/2012-07/1342500078_1.jpg"/>
          <p:cNvPicPr>
            <a:picLocks noChangeAspect="1" noChangeArrowheads="1"/>
          </p:cNvPicPr>
          <p:nvPr/>
        </p:nvPicPr>
        <p:blipFill>
          <a:blip r:embed="rId2" cstate="email"/>
          <a:srcRect/>
          <a:stretch>
            <a:fillRect/>
          </a:stretch>
        </p:blipFill>
        <p:spPr bwMode="auto">
          <a:xfrm>
            <a:off x="3203848" y="3429000"/>
            <a:ext cx="2724150" cy="1285876"/>
          </a:xfrm>
          <a:prstGeom prst="rect">
            <a:avLst/>
          </a:prstGeom>
          <a:noFill/>
        </p:spPr>
      </p:pic>
      <p:pic>
        <p:nvPicPr>
          <p:cNvPr id="21508" name="Picture 4" descr="http://evolv.ho.ua/Books/Klix/img/image204.jpg"/>
          <p:cNvPicPr>
            <a:picLocks noChangeAspect="1" noChangeArrowheads="1"/>
          </p:cNvPicPr>
          <p:nvPr/>
        </p:nvPicPr>
        <p:blipFill>
          <a:blip r:embed="rId3" cstate="email"/>
          <a:srcRect/>
          <a:stretch>
            <a:fillRect/>
          </a:stretch>
        </p:blipFill>
        <p:spPr bwMode="auto">
          <a:xfrm>
            <a:off x="2411760" y="3429000"/>
            <a:ext cx="4320480" cy="2898278"/>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9" presetClass="exit" presetSubtype="5"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strVal val="ppt_w"/>
                                          </p:val>
                                        </p:tav>
                                      </p:tavLst>
                                    </p:anim>
                                    <p:anim calcmode="lin" valueType="num">
                                      <p:cBhvr>
                                        <p:cTn id="7" dur="1000"/>
                                        <p:tgtEl>
                                          <p:spTgt spid="5"/>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 dur="1" fill="hold">
                                          <p:stCondLst>
                                            <p:cond delay="999"/>
                                          </p:stCondLst>
                                        </p:cTn>
                                        <p:tgtEl>
                                          <p:spTgt spid="5"/>
                                        </p:tgtEl>
                                        <p:attrNameLst>
                                          <p:attrName>style.visibility</p:attrName>
                                        </p:attrNameLst>
                                      </p:cBhvr>
                                      <p:to>
                                        <p:strVal val="hidden"/>
                                      </p:to>
                                    </p:set>
                                  </p:childTnLst>
                                </p:cTn>
                              </p:par>
                              <p:par>
                                <p:cTn id="9" presetID="19" presetClass="entr" presetSubtype="5"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
                                          </p:val>
                                        </p:tav>
                                        <p:tav tm="100000">
                                          <p:val>
                                            <p:strVal val="#ppt_w"/>
                                          </p:val>
                                        </p:tav>
                                      </p:tavLst>
                                    </p:anim>
                                    <p:anim calcmode="lin" valueType="num">
                                      <p:cBhvr>
                                        <p:cTn id="12" dur="1000" fill="hold"/>
                                        <p:tgtEl>
                                          <p:spTgt spid="4"/>
                                        </p:tgtEl>
                                        <p:attrNameLst>
                                          <p:attrName>ppt_h</p:attrName>
                                        </p:attrNameLst>
                                      </p:cBhvr>
                                      <p:tavLst>
                                        <p:tav tm="0" fmla="#ppt_h*sin(2.5*pi*$)">
                                          <p:val>
                                            <p:fltVal val="0"/>
                                          </p:val>
                                        </p:tav>
                                        <p:tav tm="100000">
                                          <p:val>
                                            <p:fltVal val="1"/>
                                          </p:val>
                                        </p:tav>
                                      </p:tavLst>
                                    </p:anim>
                                  </p:childTnLst>
                                </p:cTn>
                              </p:par>
                              <p:par>
                                <p:cTn id="13" presetID="47" presetClass="entr" presetSubtype="0" fill="hold" nodeType="withEffect">
                                  <p:stCondLst>
                                    <p:cond delay="0"/>
                                  </p:stCondLst>
                                  <p:childTnLst>
                                    <p:set>
                                      <p:cBhvr>
                                        <p:cTn id="14" dur="1" fill="hold">
                                          <p:stCondLst>
                                            <p:cond delay="0"/>
                                          </p:stCondLst>
                                        </p:cTn>
                                        <p:tgtEl>
                                          <p:spTgt spid="21506"/>
                                        </p:tgtEl>
                                        <p:attrNameLst>
                                          <p:attrName>style.visibility</p:attrName>
                                        </p:attrNameLst>
                                      </p:cBhvr>
                                      <p:to>
                                        <p:strVal val="visible"/>
                                      </p:to>
                                    </p:set>
                                    <p:animEffect transition="in" filter="fade">
                                      <p:cBhvr>
                                        <p:cTn id="15" dur="1000"/>
                                        <p:tgtEl>
                                          <p:spTgt spid="21506"/>
                                        </p:tgtEl>
                                      </p:cBhvr>
                                    </p:animEffect>
                                    <p:anim calcmode="lin" valueType="num">
                                      <p:cBhvr>
                                        <p:cTn id="16" dur="1000" fill="hold"/>
                                        <p:tgtEl>
                                          <p:spTgt spid="21506"/>
                                        </p:tgtEl>
                                        <p:attrNameLst>
                                          <p:attrName>ppt_x</p:attrName>
                                        </p:attrNameLst>
                                      </p:cBhvr>
                                      <p:tavLst>
                                        <p:tav tm="0">
                                          <p:val>
                                            <p:strVal val="#ppt_x"/>
                                          </p:val>
                                        </p:tav>
                                        <p:tav tm="100000">
                                          <p:val>
                                            <p:strVal val="#ppt_x"/>
                                          </p:val>
                                        </p:tav>
                                      </p:tavLst>
                                    </p:anim>
                                    <p:anim calcmode="lin" valueType="num">
                                      <p:cBhvr>
                                        <p:cTn id="17" dur="1000" fill="hold"/>
                                        <p:tgtEl>
                                          <p:spTgt spid="21506"/>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nodeType="afterEffect">
                                  <p:stCondLst>
                                    <p:cond delay="2000"/>
                                  </p:stCondLst>
                                  <p:childTnLst>
                                    <p:set>
                                      <p:cBhvr>
                                        <p:cTn id="20" dur="1" fill="hold">
                                          <p:stCondLst>
                                            <p:cond delay="0"/>
                                          </p:stCondLst>
                                        </p:cTn>
                                        <p:tgtEl>
                                          <p:spTgt spid="21508"/>
                                        </p:tgtEl>
                                        <p:attrNameLst>
                                          <p:attrName>style.visibility</p:attrName>
                                        </p:attrNameLst>
                                      </p:cBhvr>
                                      <p:to>
                                        <p:strVal val="visible"/>
                                      </p:to>
                                    </p:set>
                                    <p:animEffect transition="in" filter="fade">
                                      <p:cBhvr>
                                        <p:cTn id="21" dur="1000"/>
                                        <p:tgtEl>
                                          <p:spTgt spid="21508"/>
                                        </p:tgtEl>
                                      </p:cBhvr>
                                    </p:animEffect>
                                    <p:anim calcmode="lin" valueType="num">
                                      <p:cBhvr>
                                        <p:cTn id="22" dur="1000" fill="hold"/>
                                        <p:tgtEl>
                                          <p:spTgt spid="21508"/>
                                        </p:tgtEl>
                                        <p:attrNameLst>
                                          <p:attrName>ppt_x</p:attrName>
                                        </p:attrNameLst>
                                      </p:cBhvr>
                                      <p:tavLst>
                                        <p:tav tm="0">
                                          <p:val>
                                            <p:strVal val="#ppt_x"/>
                                          </p:val>
                                        </p:tav>
                                        <p:tav tm="100000">
                                          <p:val>
                                            <p:strVal val="#ppt_x"/>
                                          </p:val>
                                        </p:tav>
                                      </p:tavLst>
                                    </p:anim>
                                    <p:anim calcmode="lin" valueType="num">
                                      <p:cBhvr>
                                        <p:cTn id="23" dur="1000" fill="hold"/>
                                        <p:tgtEl>
                                          <p:spTgt spid="2150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9" presetClass="exit" presetSubtype="5" fill="hold" grpId="1" nodeType="clickEffect">
                                  <p:stCondLst>
                                    <p:cond delay="0"/>
                                  </p:stCondLst>
                                  <p:childTnLst>
                                    <p:anim calcmode="lin" valueType="num">
                                      <p:cBhvr>
                                        <p:cTn id="27" dur="1000"/>
                                        <p:tgtEl>
                                          <p:spTgt spid="4"/>
                                        </p:tgtEl>
                                        <p:attrNameLst>
                                          <p:attrName>ppt_w</p:attrName>
                                        </p:attrNameLst>
                                      </p:cBhvr>
                                      <p:tavLst>
                                        <p:tav tm="0">
                                          <p:val>
                                            <p:strVal val="ppt_w"/>
                                          </p:val>
                                        </p:tav>
                                        <p:tav tm="100000">
                                          <p:val>
                                            <p:strVal val="ppt_w"/>
                                          </p:val>
                                        </p:tav>
                                      </p:tavLst>
                                    </p:anim>
                                    <p:anim calcmode="lin" valueType="num">
                                      <p:cBhvr>
                                        <p:cTn id="28" dur="1000"/>
                                        <p:tgtEl>
                                          <p:spTgt spid="4"/>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29" dur="1" fill="hold">
                                          <p:stCondLst>
                                            <p:cond delay="999"/>
                                          </p:stCondLst>
                                        </p:cTn>
                                        <p:tgtEl>
                                          <p:spTgt spid="4"/>
                                        </p:tgtEl>
                                        <p:attrNameLst>
                                          <p:attrName>style.visibility</p:attrName>
                                        </p:attrNameLst>
                                      </p:cBhvr>
                                      <p:to>
                                        <p:strVal val="hidden"/>
                                      </p:to>
                                    </p:set>
                                  </p:childTnLst>
                                </p:cTn>
                              </p:par>
                              <p:par>
                                <p:cTn id="30" presetID="19" presetClass="entr" presetSubtype="5" fill="hold" grpId="1"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strVal val="#ppt_w"/>
                                          </p:val>
                                        </p:tav>
                                        <p:tav tm="100000">
                                          <p:val>
                                            <p:strVal val="#ppt_w"/>
                                          </p:val>
                                        </p:tav>
                                      </p:tavLst>
                                    </p:anim>
                                    <p:anim calcmode="lin" valueType="num">
                                      <p:cBhvr>
                                        <p:cTn id="33" dur="1000" fill="hold"/>
                                        <p:tgtEl>
                                          <p:spTgt spid="5"/>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6"/>
                  </p:tgtEl>
                </p:cond>
              </p:nextCondLst>
            </p:seq>
          </p:childTnLst>
        </p:cTn>
      </p:par>
    </p:tnLst>
    <p:bldLst>
      <p:bldP spid="4" grpId="0" animBg="1"/>
      <p:bldP spid="4" grpId="1" animBg="1"/>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7308304" y="0"/>
            <a:ext cx="1584175" cy="2589282"/>
            <a:chOff x="7020272" y="1340768"/>
            <a:chExt cx="1584175" cy="2589282"/>
          </a:xfrm>
        </p:grpSpPr>
        <p:grpSp>
          <p:nvGrpSpPr>
            <p:cNvPr id="3" name="Группа 2"/>
            <p:cNvGrpSpPr/>
            <p:nvPr/>
          </p:nvGrpSpPr>
          <p:grpSpPr>
            <a:xfrm>
              <a:off x="7020272" y="1340768"/>
              <a:ext cx="1584175" cy="2589282"/>
              <a:chOff x="4355976" y="3064427"/>
              <a:chExt cx="1584175" cy="2589282"/>
            </a:xfrm>
          </p:grpSpPr>
          <p:cxnSp>
            <p:nvCxnSpPr>
              <p:cNvPr id="4" name="Прямая соединительная линия 3"/>
              <p:cNvCxnSpPr/>
              <p:nvPr/>
            </p:nvCxnSpPr>
            <p:spPr>
              <a:xfrm flipV="1">
                <a:off x="4427984" y="3212976"/>
                <a:ext cx="648072" cy="648072"/>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5" name="Picture 8" descr="http://www.cartoonclipartfree.com/Cliparts_Free/Werkzeuge_Free/Cartoon-Clipart-Free-09.gif"/>
              <p:cNvPicPr>
                <a:picLocks noChangeAspect="1" noChangeArrowheads="1"/>
              </p:cNvPicPr>
              <p:nvPr/>
            </p:nvPicPr>
            <p:blipFill>
              <a:blip r:embed="rId1" cstate="email">
                <a:clrChange>
                  <a:clrFrom>
                    <a:srgbClr val="FFFFFF"/>
                  </a:clrFrom>
                  <a:clrTo>
                    <a:srgbClr val="FFFFFF">
                      <a:alpha val="0"/>
                    </a:srgbClr>
                  </a:clrTo>
                </a:clrChange>
              </a:blip>
              <a:srcRect l="8727" r="7986" b="13509"/>
              <a:stretch>
                <a:fillRect/>
              </a:stretch>
            </p:blipFill>
            <p:spPr bwMode="auto">
              <a:xfrm rot="13138506">
                <a:off x="4861053" y="3064427"/>
                <a:ext cx="339202" cy="352248"/>
              </a:xfrm>
              <a:prstGeom prst="rect">
                <a:avLst/>
              </a:prstGeom>
              <a:noFill/>
            </p:spPr>
          </p:pic>
          <p:cxnSp>
            <p:nvCxnSpPr>
              <p:cNvPr id="6" name="Прямая соединительная линия 5"/>
              <p:cNvCxnSpPr/>
              <p:nvPr/>
            </p:nvCxnSpPr>
            <p:spPr>
              <a:xfrm flipH="1" flipV="1">
                <a:off x="5076056" y="3212976"/>
                <a:ext cx="720080" cy="648072"/>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7" name="Picture 2" descr="http://dvpub.dp.ua/content_ua/content/history_files/24.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4355976" y="3645024"/>
                <a:ext cx="1584175" cy="2008685"/>
              </a:xfrm>
              <a:prstGeom prst="rect">
                <a:avLst/>
              </a:prstGeom>
              <a:noFill/>
            </p:spPr>
          </p:pic>
        </p:grpSp>
        <p:sp>
          <p:nvSpPr>
            <p:cNvPr id="8" name="Прямоугольник 7">
              <a:hlinkClick r:id="rId3" action="ppaction://hlinksldjump"/>
            </p:cNvPr>
            <p:cNvSpPr/>
            <p:nvPr/>
          </p:nvSpPr>
          <p:spPr>
            <a:xfrm>
              <a:off x="7308304" y="2204864"/>
              <a:ext cx="1008112" cy="1440160"/>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Times New Roman" panose="02020603050405020304" pitchFamily="18" charset="0"/>
                  <a:cs typeface="Times New Roman" panose="02020603050405020304" pitchFamily="18" charset="0"/>
                </a:rPr>
                <a:t>III</a:t>
              </a:r>
              <a:endParaRPr lang="ru-RU" sz="5400" b="1" dirty="0">
                <a:latin typeface="Times New Roman" panose="02020603050405020304" pitchFamily="18" charset="0"/>
                <a:cs typeface="Times New Roman" panose="02020603050405020304" pitchFamily="18" charset="0"/>
              </a:endParaRPr>
            </a:p>
          </p:txBody>
        </p:sp>
      </p:grpSp>
      <p:sp>
        <p:nvSpPr>
          <p:cNvPr id="10" name="Управляющая кнопка: далее 9">
            <a:hlinkClick r:id="rId4" action="ppaction://hlinksldjump" highlightClick="1"/>
          </p:cNvPr>
          <p:cNvSpPr/>
          <p:nvPr/>
        </p:nvSpPr>
        <p:spPr>
          <a:xfrm>
            <a:off x="7812360" y="6309320"/>
            <a:ext cx="1042416" cy="360040"/>
          </a:xfrm>
          <a:prstGeom prst="actionButtonForwardNex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827584" y="1556792"/>
            <a:ext cx="6120680" cy="1368152"/>
          </a:xfrm>
          <a:prstGeom prst="rec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latin typeface="Times New Roman" panose="02020603050405020304" pitchFamily="18" charset="0"/>
                <a:cs typeface="Times New Roman" panose="02020603050405020304" pitchFamily="18" charset="0"/>
              </a:rPr>
              <a:t>Фалес Милетский</a:t>
            </a:r>
            <a:endParaRPr lang="ru-RU" sz="4400" b="1"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827584" y="1556792"/>
            <a:ext cx="6120680" cy="1368152"/>
          </a:xfrm>
          <a:prstGeom prst="rect">
            <a:avLst/>
          </a:prstGeom>
          <a:solidFill>
            <a:srgbClr val="824A1C"/>
          </a:solidFill>
          <a:ln>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Times New Roman" panose="02020603050405020304" pitchFamily="18" charset="0"/>
                <a:cs typeface="Times New Roman" panose="02020603050405020304" pitchFamily="18" charset="0"/>
              </a:rPr>
              <a:t>Назовите имя этого ученого.</a:t>
            </a:r>
            <a:endParaRPr lang="ru-RU" sz="3600" b="1"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827584" y="1556792"/>
            <a:ext cx="6120680" cy="1368152"/>
          </a:xfrm>
          <a:prstGeom prst="rect">
            <a:avLst/>
          </a:prstGeom>
          <a:solidFill>
            <a:srgbClr val="824A1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latin typeface="Times New Roman" panose="02020603050405020304" pitchFamily="18" charset="0"/>
              <a:cs typeface="Times New Roman" panose="02020603050405020304" pitchFamily="18" charset="0"/>
            </a:endParaRPr>
          </a:p>
        </p:txBody>
      </p:sp>
      <p:pic>
        <p:nvPicPr>
          <p:cNvPr id="15" name="Picture 4" descr="http://evolv.ho.ua/Books/Klix/img/image204.jpg"/>
          <p:cNvPicPr>
            <a:picLocks noChangeAspect="1" noChangeArrowheads="1"/>
          </p:cNvPicPr>
          <p:nvPr/>
        </p:nvPicPr>
        <p:blipFill>
          <a:blip r:embed="rId5" cstate="email"/>
          <a:srcRect/>
          <a:stretch>
            <a:fillRect/>
          </a:stretch>
        </p:blipFill>
        <p:spPr bwMode="auto">
          <a:xfrm>
            <a:off x="2555776" y="3284984"/>
            <a:ext cx="4320480" cy="2898278"/>
          </a:xfrm>
          <a:prstGeom prst="rect">
            <a:avLst/>
          </a:prstGeom>
          <a:noFill/>
        </p:spPr>
      </p:pic>
      <p:pic>
        <p:nvPicPr>
          <p:cNvPr id="22530" name="Picture 2" descr="http://greekaphrodite.weebly.com/uploads/1/6/9/1/16911922/7420185.jpg"/>
          <p:cNvPicPr>
            <a:picLocks noChangeAspect="1" noChangeArrowheads="1"/>
          </p:cNvPicPr>
          <p:nvPr/>
        </p:nvPicPr>
        <p:blipFill>
          <a:blip r:embed="rId6" cstate="email"/>
          <a:srcRect/>
          <a:stretch>
            <a:fillRect/>
          </a:stretch>
        </p:blipFill>
        <p:spPr bwMode="auto">
          <a:xfrm>
            <a:off x="3563888" y="2996952"/>
            <a:ext cx="2560285" cy="3456384"/>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3"/>
                    </p:tgtEl>
                  </p:cond>
                </p:stCondLst>
                <p:endSync evt="end" delay="0">
                  <p:rtn val="all"/>
                </p:endSync>
                <p:childTnLst>
                  <p:par>
                    <p:cTn id="11" fill="hold">
                      <p:stCondLst>
                        <p:cond delay="0"/>
                      </p:stCondLst>
                      <p:childTnLst>
                        <p:par>
                          <p:cTn id="12" fill="hold">
                            <p:stCondLst>
                              <p:cond delay="0"/>
                            </p:stCondLst>
                            <p:childTnLst>
                              <p:par>
                                <p:cTn id="13" presetID="19" presetClass="exit" presetSubtype="5" fill="hold" grpId="0" nodeType="clickEffect">
                                  <p:stCondLst>
                                    <p:cond delay="0"/>
                                  </p:stCondLst>
                                  <p:childTnLst>
                                    <p:anim calcmode="lin" valueType="num">
                                      <p:cBhvr>
                                        <p:cTn id="14" dur="1000"/>
                                        <p:tgtEl>
                                          <p:spTgt spid="12"/>
                                        </p:tgtEl>
                                        <p:attrNameLst>
                                          <p:attrName>ppt_w</p:attrName>
                                        </p:attrNameLst>
                                      </p:cBhvr>
                                      <p:tavLst>
                                        <p:tav tm="0">
                                          <p:val>
                                            <p:strVal val="ppt_w"/>
                                          </p:val>
                                        </p:tav>
                                        <p:tav tm="100000">
                                          <p:val>
                                            <p:strVal val="ppt_w"/>
                                          </p:val>
                                        </p:tav>
                                      </p:tavLst>
                                    </p:anim>
                                    <p:anim calcmode="lin" valueType="num">
                                      <p:cBhvr>
                                        <p:cTn id="15" dur="1000"/>
                                        <p:tgtEl>
                                          <p:spTgt spid="12"/>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6" dur="1" fill="hold">
                                          <p:stCondLst>
                                            <p:cond delay="999"/>
                                          </p:stCondLst>
                                        </p:cTn>
                                        <p:tgtEl>
                                          <p:spTgt spid="12"/>
                                        </p:tgtEl>
                                        <p:attrNameLst>
                                          <p:attrName>style.visibility</p:attrName>
                                        </p:attrNameLst>
                                      </p:cBhvr>
                                      <p:to>
                                        <p:strVal val="hidden"/>
                                      </p:to>
                                    </p:set>
                                  </p:childTnLst>
                                </p:cTn>
                              </p:par>
                              <p:par>
                                <p:cTn id="17" presetID="19" presetClass="entr" presetSubtype="5"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
                                          </p:val>
                                        </p:tav>
                                        <p:tav tm="100000">
                                          <p:val>
                                            <p:strVal val="#ppt_w"/>
                                          </p:val>
                                        </p:tav>
                                      </p:tavLst>
                                    </p:anim>
                                    <p:anim calcmode="lin" valueType="num">
                                      <p:cBhvr>
                                        <p:cTn id="20" dur="1000" fill="hold"/>
                                        <p:tgtEl>
                                          <p:spTgt spid="11"/>
                                        </p:tgtEl>
                                        <p:attrNameLst>
                                          <p:attrName>ppt_h</p:attrName>
                                        </p:attrNameLst>
                                      </p:cBhvr>
                                      <p:tavLst>
                                        <p:tav tm="0" fmla="#ppt_h*sin(2.5*pi*$)">
                                          <p:val>
                                            <p:fltVal val="0"/>
                                          </p:val>
                                        </p:tav>
                                        <p:tav tm="100000">
                                          <p:val>
                                            <p:fltVal val="1"/>
                                          </p:val>
                                        </p:tav>
                                      </p:tavLst>
                                    </p:anim>
                                  </p:childTnLst>
                                </p:cTn>
                              </p:par>
                              <p:par>
                                <p:cTn id="21" presetID="10" presetClass="exit" presetSubtype="0" fill="hold" nodeType="withEffect">
                                  <p:stCondLst>
                                    <p:cond delay="0"/>
                                  </p:stCondLst>
                                  <p:childTnLst>
                                    <p:animEffect transition="out" filter="fade">
                                      <p:cBhvr>
                                        <p:cTn id="22" dur="1000"/>
                                        <p:tgtEl>
                                          <p:spTgt spid="15"/>
                                        </p:tgtEl>
                                      </p:cBhvr>
                                    </p:animEffect>
                                    <p:set>
                                      <p:cBhvr>
                                        <p:cTn id="23" dur="1" fill="hold">
                                          <p:stCondLst>
                                            <p:cond delay="999"/>
                                          </p:stCondLst>
                                        </p:cTn>
                                        <p:tgtEl>
                                          <p:spTgt spid="15"/>
                                        </p:tgtEl>
                                        <p:attrNameLst>
                                          <p:attrName>style.visibility</p:attrName>
                                        </p:attrNameLst>
                                      </p:cBhvr>
                                      <p:to>
                                        <p:strVal val="hidden"/>
                                      </p:to>
                                    </p:set>
                                  </p:childTnLst>
                                </p:cTn>
                              </p:par>
                            </p:childTnLst>
                          </p:cTn>
                        </p:par>
                        <p:par>
                          <p:cTn id="24" fill="hold">
                            <p:stCondLst>
                              <p:cond delay="1000"/>
                            </p:stCondLst>
                            <p:childTnLst>
                              <p:par>
                                <p:cTn id="25" presetID="47" presetClass="entr" presetSubtype="0" fill="hold" nodeType="afterEffect">
                                  <p:stCondLst>
                                    <p:cond delay="0"/>
                                  </p:stCondLst>
                                  <p:childTnLst>
                                    <p:set>
                                      <p:cBhvr>
                                        <p:cTn id="26" dur="1" fill="hold">
                                          <p:stCondLst>
                                            <p:cond delay="0"/>
                                          </p:stCondLst>
                                        </p:cTn>
                                        <p:tgtEl>
                                          <p:spTgt spid="22530"/>
                                        </p:tgtEl>
                                        <p:attrNameLst>
                                          <p:attrName>style.visibility</p:attrName>
                                        </p:attrNameLst>
                                      </p:cBhvr>
                                      <p:to>
                                        <p:strVal val="visible"/>
                                      </p:to>
                                    </p:set>
                                    <p:animEffect transition="in" filter="fade">
                                      <p:cBhvr>
                                        <p:cTn id="27" dur="1000"/>
                                        <p:tgtEl>
                                          <p:spTgt spid="22530"/>
                                        </p:tgtEl>
                                      </p:cBhvr>
                                    </p:animEffect>
                                    <p:anim calcmode="lin" valueType="num">
                                      <p:cBhvr>
                                        <p:cTn id="28" dur="1000" fill="hold"/>
                                        <p:tgtEl>
                                          <p:spTgt spid="22530"/>
                                        </p:tgtEl>
                                        <p:attrNameLst>
                                          <p:attrName>ppt_x</p:attrName>
                                        </p:attrNameLst>
                                      </p:cBhvr>
                                      <p:tavLst>
                                        <p:tav tm="0">
                                          <p:val>
                                            <p:strVal val="#ppt_x"/>
                                          </p:val>
                                        </p:tav>
                                        <p:tav tm="100000">
                                          <p:val>
                                            <p:strVal val="#ppt_x"/>
                                          </p:val>
                                        </p:tav>
                                      </p:tavLst>
                                    </p:anim>
                                    <p:anim calcmode="lin" valueType="num">
                                      <p:cBhvr>
                                        <p:cTn id="29" dur="1000" fill="hold"/>
                                        <p:tgtEl>
                                          <p:spTgt spid="2253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9" presetClass="exit" presetSubtype="5" fill="hold" grpId="1" nodeType="clickEffect">
                                  <p:stCondLst>
                                    <p:cond delay="0"/>
                                  </p:stCondLst>
                                  <p:childTnLst>
                                    <p:anim calcmode="lin" valueType="num">
                                      <p:cBhvr>
                                        <p:cTn id="33" dur="1000"/>
                                        <p:tgtEl>
                                          <p:spTgt spid="11"/>
                                        </p:tgtEl>
                                        <p:attrNameLst>
                                          <p:attrName>ppt_w</p:attrName>
                                        </p:attrNameLst>
                                      </p:cBhvr>
                                      <p:tavLst>
                                        <p:tav tm="0">
                                          <p:val>
                                            <p:strVal val="ppt_w"/>
                                          </p:val>
                                        </p:tav>
                                        <p:tav tm="100000">
                                          <p:val>
                                            <p:strVal val="ppt_w"/>
                                          </p:val>
                                        </p:tav>
                                      </p:tavLst>
                                    </p:anim>
                                    <p:anim calcmode="lin" valueType="num">
                                      <p:cBhvr>
                                        <p:cTn id="34" dur="1000"/>
                                        <p:tgtEl>
                                          <p:spTgt spid="11"/>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35" dur="1" fill="hold">
                                          <p:stCondLst>
                                            <p:cond delay="999"/>
                                          </p:stCondLst>
                                        </p:cTn>
                                        <p:tgtEl>
                                          <p:spTgt spid="11"/>
                                        </p:tgtEl>
                                        <p:attrNameLst>
                                          <p:attrName>style.visibility</p:attrName>
                                        </p:attrNameLst>
                                      </p:cBhvr>
                                      <p:to>
                                        <p:strVal val="hidden"/>
                                      </p:to>
                                    </p:set>
                                  </p:childTnLst>
                                </p:cTn>
                              </p:par>
                              <p:par>
                                <p:cTn id="36" presetID="19" presetClass="entr" presetSubtype="5" fill="hold" grpId="1"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strVal val="#ppt_w"/>
                                          </p:val>
                                        </p:tav>
                                        <p:tav tm="100000">
                                          <p:val>
                                            <p:strVal val="#ppt_w"/>
                                          </p:val>
                                        </p:tav>
                                      </p:tavLst>
                                    </p:anim>
                                    <p:anim calcmode="lin" valueType="num">
                                      <p:cBhvr>
                                        <p:cTn id="39" dur="1000" fill="hold"/>
                                        <p:tgtEl>
                                          <p:spTgt spid="12"/>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13"/>
                  </p:tgtEl>
                </p:cond>
              </p:nextCondLst>
            </p:seq>
          </p:childTnLst>
        </p:cTn>
      </p:par>
    </p:tnLst>
    <p:bldLst>
      <p:bldP spid="11" grpId="0" animBg="1"/>
      <p:bldP spid="11" grpId="1"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udivimenia.ru/wp-content/uploads/2015/06/image.jpg"/>
          <p:cNvPicPr>
            <a:picLocks noChangeAspect="1" noChangeArrowheads="1"/>
          </p:cNvPicPr>
          <p:nvPr/>
        </p:nvPicPr>
        <p:blipFill>
          <a:blip r:embed="rId1" cstate="email"/>
          <a:srcRect/>
          <a:stretch>
            <a:fillRect/>
          </a:stretch>
        </p:blipFill>
        <p:spPr bwMode="auto">
          <a:xfrm>
            <a:off x="611560" y="1124744"/>
            <a:ext cx="6480720" cy="4831773"/>
          </a:xfrm>
          <a:prstGeom prst="rect">
            <a:avLst/>
          </a:prstGeom>
          <a:noFill/>
        </p:spPr>
      </p:pic>
      <p:grpSp>
        <p:nvGrpSpPr>
          <p:cNvPr id="6" name="Группа 5"/>
          <p:cNvGrpSpPr/>
          <p:nvPr/>
        </p:nvGrpSpPr>
        <p:grpSpPr>
          <a:xfrm>
            <a:off x="7308304" y="0"/>
            <a:ext cx="1584175" cy="2589282"/>
            <a:chOff x="7020272" y="1340768"/>
            <a:chExt cx="1584175" cy="2589282"/>
          </a:xfrm>
        </p:grpSpPr>
        <p:grpSp>
          <p:nvGrpSpPr>
            <p:cNvPr id="7" name="Группа 6"/>
            <p:cNvGrpSpPr/>
            <p:nvPr/>
          </p:nvGrpSpPr>
          <p:grpSpPr>
            <a:xfrm>
              <a:off x="7020272" y="1340768"/>
              <a:ext cx="1584175" cy="2589282"/>
              <a:chOff x="4355976" y="3064427"/>
              <a:chExt cx="1584175" cy="2589282"/>
            </a:xfrm>
          </p:grpSpPr>
          <p:cxnSp>
            <p:nvCxnSpPr>
              <p:cNvPr id="9" name="Прямая соединительная линия 8"/>
              <p:cNvCxnSpPr/>
              <p:nvPr/>
            </p:nvCxnSpPr>
            <p:spPr>
              <a:xfrm flipV="1">
                <a:off x="4427984" y="3212976"/>
                <a:ext cx="648072" cy="648072"/>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10" name="Picture 8" descr="http://www.cartoonclipartfree.com/Cliparts_Free/Werkzeuge_Free/Cartoon-Clipart-Free-09.gif"/>
              <p:cNvPicPr>
                <a:picLocks noChangeAspect="1" noChangeArrowheads="1"/>
              </p:cNvPicPr>
              <p:nvPr/>
            </p:nvPicPr>
            <p:blipFill>
              <a:blip r:embed="rId2" cstate="email">
                <a:clrChange>
                  <a:clrFrom>
                    <a:srgbClr val="FFFFFF"/>
                  </a:clrFrom>
                  <a:clrTo>
                    <a:srgbClr val="FFFFFF">
                      <a:alpha val="0"/>
                    </a:srgbClr>
                  </a:clrTo>
                </a:clrChange>
              </a:blip>
              <a:srcRect l="8727" r="7986" b="13509"/>
              <a:stretch>
                <a:fillRect/>
              </a:stretch>
            </p:blipFill>
            <p:spPr bwMode="auto">
              <a:xfrm rot="13138506">
                <a:off x="4861053" y="3064427"/>
                <a:ext cx="339202" cy="352248"/>
              </a:xfrm>
              <a:prstGeom prst="rect">
                <a:avLst/>
              </a:prstGeom>
              <a:noFill/>
            </p:spPr>
          </p:pic>
          <p:cxnSp>
            <p:nvCxnSpPr>
              <p:cNvPr id="11" name="Прямая соединительная линия 10"/>
              <p:cNvCxnSpPr/>
              <p:nvPr/>
            </p:nvCxnSpPr>
            <p:spPr>
              <a:xfrm flipH="1" flipV="1">
                <a:off x="5076056" y="3212976"/>
                <a:ext cx="720080" cy="648072"/>
              </a:xfrm>
              <a:prstGeom prst="line">
                <a:avLst/>
              </a:prstGeom>
              <a:ln w="47625">
                <a:solidFill>
                  <a:srgbClr val="824A1C"/>
                </a:solidFill>
              </a:ln>
            </p:spPr>
            <p:style>
              <a:lnRef idx="1">
                <a:schemeClr val="accent1"/>
              </a:lnRef>
              <a:fillRef idx="0">
                <a:schemeClr val="accent1"/>
              </a:fillRef>
              <a:effectRef idx="0">
                <a:schemeClr val="accent1"/>
              </a:effectRef>
              <a:fontRef idx="minor">
                <a:schemeClr val="tx1"/>
              </a:fontRef>
            </p:style>
          </p:cxnSp>
          <p:pic>
            <p:nvPicPr>
              <p:cNvPr id="12" name="Picture 2" descr="http://dvpub.dp.ua/content_ua/content/history_files/2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4355976" y="3645024"/>
                <a:ext cx="1584175" cy="2008685"/>
              </a:xfrm>
              <a:prstGeom prst="rect">
                <a:avLst/>
              </a:prstGeom>
              <a:noFill/>
            </p:spPr>
          </p:pic>
        </p:grpSp>
        <p:sp>
          <p:nvSpPr>
            <p:cNvPr id="8" name="Прямоугольник 7">
              <a:hlinkClick r:id="rId4" action="ppaction://hlinksldjump"/>
            </p:cNvPr>
            <p:cNvSpPr/>
            <p:nvPr/>
          </p:nvSpPr>
          <p:spPr>
            <a:xfrm>
              <a:off x="7308304" y="2204864"/>
              <a:ext cx="1008112" cy="1440160"/>
            </a:xfrm>
            <a:prstGeom prst="rect">
              <a:avLst/>
            </a:prstGeom>
            <a:solidFill>
              <a:srgbClr val="82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Times New Roman" panose="02020603050405020304" pitchFamily="18" charset="0"/>
                  <a:cs typeface="Times New Roman" panose="02020603050405020304" pitchFamily="18" charset="0"/>
                </a:rPr>
                <a:t>IV</a:t>
              </a:r>
              <a:endParaRPr lang="ru-RU" sz="5400" b="1" dirty="0">
                <a:latin typeface="Times New Roman" panose="02020603050405020304" pitchFamily="18" charset="0"/>
                <a:cs typeface="Times New Roman" panose="02020603050405020304" pitchFamily="18" charset="0"/>
              </a:endParaRPr>
            </a:p>
          </p:txBody>
        </p:sp>
      </p:grpSp>
      <p:sp>
        <p:nvSpPr>
          <p:cNvPr id="13" name="Управляющая кнопка: настраиваемая 12">
            <a:hlinkClick r:id="" action="ppaction://hlinkshowjump?jump=nextslide" highlightClick="1"/>
          </p:cNvPr>
          <p:cNvSpPr/>
          <p:nvPr/>
        </p:nvSpPr>
        <p:spPr>
          <a:xfrm>
            <a:off x="7740352" y="3068960"/>
            <a:ext cx="826392" cy="1152128"/>
          </a:xfrm>
          <a:prstGeom prst="actionButtonBlank">
            <a:avLst/>
          </a:prstGeom>
          <a:solidFill>
            <a:srgbClr val="FDD1A5"/>
          </a:solidFill>
          <a:ln w="50800">
            <a:solidFill>
              <a:srgbClr val="824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b="1" dirty="0" smtClean="0">
                <a:solidFill>
                  <a:srgbClr val="FF0000"/>
                </a:solidFill>
                <a:latin typeface="Times New Roman" panose="02020603050405020304" pitchFamily="18" charset="0"/>
                <a:cs typeface="Times New Roman" panose="02020603050405020304" pitchFamily="18" charset="0"/>
              </a:rPr>
              <a:t>?</a:t>
            </a:r>
            <a:endParaRPr lang="ru-RU" sz="9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47625">
          <a:solidFill>
            <a:srgbClr val="824A1C"/>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9483</Words>
  <Application>WPS Presentation</Application>
  <PresentationFormat>Экран (4:3)</PresentationFormat>
  <Paragraphs>540</Paragraphs>
  <Slides>42</Slides>
  <Notes>35</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18</vt:i4>
      </vt:variant>
      <vt:variant>
        <vt:lpstr>幻灯片标题</vt:lpstr>
      </vt:variant>
      <vt:variant>
        <vt:i4>42</vt:i4>
      </vt:variant>
    </vt:vector>
  </HeadingPairs>
  <TitlesOfParts>
    <vt:vector size="68" baseType="lpstr">
      <vt:lpstr>Arial</vt:lpstr>
      <vt:lpstr>SimSun</vt:lpstr>
      <vt:lpstr>Wingdings</vt:lpstr>
      <vt:lpstr>Times New Roman</vt:lpstr>
      <vt:lpstr>Calibri</vt:lpstr>
      <vt:lpstr>Microsoft YaHei</vt:lpstr>
      <vt:lpstr>Arial Unicode MS</vt:lpstr>
      <vt:lpstr>Тема Office</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KarMaN</dc:creator>
  <cp:lastModifiedBy>Людмила Мороз</cp:lastModifiedBy>
  <cp:revision>247</cp:revision>
  <dcterms:created xsi:type="dcterms:W3CDTF">2016-07-10T04:43:00Z</dcterms:created>
  <dcterms:modified xsi:type="dcterms:W3CDTF">2024-11-16T13:12:14Z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3DC6960B6F6E4F75A24F121795827264_12</vt:lpwstr>
  </property>
  <property fmtid="{D5CDD505-2E9C-101B-9397-08002B2CF9AE}" pid="3" name="KSOProductBuildVer">
    <vt:lpwstr>1049-12.2.0.18911</vt:lpwstr>
  </property>
</Properties>
</file>