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36" r:id="rId3"/>
    <p:sldId id="329" r:id="rId4"/>
    <p:sldId id="337" r:id="rId5"/>
    <p:sldId id="330" r:id="rId6"/>
    <p:sldId id="338" r:id="rId7"/>
    <p:sldId id="331" r:id="rId8"/>
    <p:sldId id="339" r:id="rId9"/>
    <p:sldId id="332" r:id="rId10"/>
    <p:sldId id="340" r:id="rId11"/>
    <p:sldId id="333" r:id="rId12"/>
    <p:sldId id="341" r:id="rId13"/>
    <p:sldId id="334" r:id="rId14"/>
    <p:sldId id="342" r:id="rId15"/>
    <p:sldId id="335" r:id="rId16"/>
    <p:sldId id="343" r:id="rId17"/>
    <p:sldId id="344" r:id="rId18"/>
    <p:sldId id="345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CC66FF"/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>
        <p:scale>
          <a:sx n="50" d="100"/>
          <a:sy n="50" d="100"/>
        </p:scale>
        <p:origin x="662" y="1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516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739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610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465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686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08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6569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273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31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227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28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089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73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29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747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42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1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Какие два животных на карикатуре жалуются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</a:t>
            </a:r>
            <a:r>
              <a:rPr lang="ru-RU" sz="7200" b="1" dirty="0">
                <a:latin typeface="Corbel" panose="020B0503020204020204" pitchFamily="34" charset="0"/>
              </a:rPr>
              <a:t>то, что им надоела самоизоляция?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Кошка </a:t>
            </a:r>
            <a:r>
              <a:rPr lang="ru-RU" sz="7200" dirty="0">
                <a:latin typeface="Corbel" panose="020B0503020204020204" pitchFamily="34" charset="0"/>
              </a:rPr>
              <a:t>и </a:t>
            </a:r>
            <a:r>
              <a:rPr lang="ru-RU" sz="7200" dirty="0" smtClean="0">
                <a:latin typeface="Corbel" panose="020B0503020204020204" pitchFamily="34" charset="0"/>
              </a:rPr>
              <a:t>мышка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</a:t>
            </a:r>
            <a:r>
              <a:rPr lang="ru-RU" sz="7200" dirty="0">
                <a:latin typeface="Corbel" panose="020B0503020204020204" pitchFamily="34" charset="0"/>
              </a:rPr>
              <a:t>. Черепаха и </a:t>
            </a:r>
            <a:r>
              <a:rPr lang="ru-RU" sz="7200" dirty="0" smtClean="0">
                <a:latin typeface="Corbel" panose="020B0503020204020204" pitchFamily="34" charset="0"/>
              </a:rPr>
              <a:t>улитка</a:t>
            </a:r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</a:t>
            </a:r>
            <a:r>
              <a:rPr lang="ru-RU" sz="7200" dirty="0">
                <a:latin typeface="Corbel" panose="020B0503020204020204" pitchFamily="34" charset="0"/>
              </a:rPr>
              <a:t>. Слон и </a:t>
            </a:r>
            <a:r>
              <a:rPr lang="ru-RU" sz="7200" dirty="0" smtClean="0">
                <a:latin typeface="Corbel" panose="020B0503020204020204" pitchFamily="34" charset="0"/>
              </a:rPr>
              <a:t>осёл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4</a:t>
            </a:r>
            <a:r>
              <a:rPr lang="ru-RU" sz="7200" dirty="0">
                <a:latin typeface="Corbel" panose="020B0503020204020204" pitchFamily="34" charset="0"/>
              </a:rPr>
              <a:t>. Курица и утка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5539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9617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Какую пословицу врачи рекомендуют взять на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вооружение </a:t>
            </a:r>
            <a:r>
              <a:rPr lang="ru-RU" sz="6000" b="1" dirty="0">
                <a:latin typeface="Corbel" panose="020B0503020204020204" pitchFamily="34" charset="0"/>
              </a:rPr>
              <a:t>тем, кто во время пандемии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коронавируса </a:t>
            </a:r>
            <a:r>
              <a:rPr lang="en-US" sz="6000" b="1" dirty="0">
                <a:latin typeface="Corbel" panose="020B0503020204020204" pitchFamily="34" charset="0"/>
              </a:rPr>
              <a:t>COVID</a:t>
            </a:r>
            <a:r>
              <a:rPr lang="ru-RU" sz="6000" b="1" dirty="0">
                <a:latin typeface="Corbel" panose="020B0503020204020204" pitchFamily="34" charset="0"/>
              </a:rPr>
              <a:t>-19 совсем забросил занятия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спортом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Одна </a:t>
            </a:r>
            <a:r>
              <a:rPr lang="ru-RU" sz="6000" dirty="0">
                <a:latin typeface="Corbel" panose="020B0503020204020204" pitchFamily="34" charset="0"/>
              </a:rPr>
              <a:t>голова хорошо, а две </a:t>
            </a:r>
            <a:r>
              <a:rPr lang="ru-RU" sz="6000" dirty="0" smtClean="0">
                <a:latin typeface="Corbel" panose="020B0503020204020204" pitchFamily="34" charset="0"/>
              </a:rPr>
              <a:t>лучше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Тише едешь, дальше </a:t>
            </a:r>
            <a:r>
              <a:rPr lang="ru-RU" sz="6000" dirty="0" smtClean="0">
                <a:latin typeface="Corbel" panose="020B0503020204020204" pitchFamily="34" charset="0"/>
              </a:rPr>
              <a:t>будешь</a:t>
            </a:r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Волка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ноги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кормят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Цыплят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по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осени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считают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4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9617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Какую пословицу врачи рекомендуют взять на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вооружение </a:t>
            </a:r>
            <a:r>
              <a:rPr lang="ru-RU" sz="6000" b="1" dirty="0">
                <a:latin typeface="Corbel" panose="020B0503020204020204" pitchFamily="34" charset="0"/>
              </a:rPr>
              <a:t>тем, кто во время пандемии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коронавируса </a:t>
            </a:r>
            <a:r>
              <a:rPr lang="en-US" sz="6000" b="1" dirty="0">
                <a:latin typeface="Corbel" panose="020B0503020204020204" pitchFamily="34" charset="0"/>
              </a:rPr>
              <a:t>COVID</a:t>
            </a:r>
            <a:r>
              <a:rPr lang="ru-RU" sz="6000" b="1" dirty="0">
                <a:latin typeface="Corbel" panose="020B0503020204020204" pitchFamily="34" charset="0"/>
              </a:rPr>
              <a:t>-19 совсем забросил занятия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спортом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Одна </a:t>
            </a:r>
            <a:r>
              <a:rPr lang="ru-RU" sz="6000" dirty="0">
                <a:latin typeface="Corbel" panose="020B0503020204020204" pitchFamily="34" charset="0"/>
              </a:rPr>
              <a:t>голова хорошо, а две </a:t>
            </a:r>
            <a:r>
              <a:rPr lang="ru-RU" sz="6000" dirty="0" smtClean="0">
                <a:latin typeface="Corbel" panose="020B0503020204020204" pitchFamily="34" charset="0"/>
              </a:rPr>
              <a:t>лучше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Тише едешь, дальше </a:t>
            </a:r>
            <a:r>
              <a:rPr lang="ru-RU" sz="6000" dirty="0" smtClean="0">
                <a:latin typeface="Corbel" panose="020B0503020204020204" pitchFamily="34" charset="0"/>
              </a:rPr>
              <a:t>будешь</a:t>
            </a:r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Волка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ноги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кормят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Цыплят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по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осени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считают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4962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04327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Пандемия </a:t>
            </a:r>
            <a:r>
              <a:rPr lang="ru-RU" sz="4400" dirty="0">
                <a:latin typeface="Corbel" panose="020B0503020204020204" pitchFamily="34" charset="0"/>
              </a:rPr>
              <a:t>– не повод прекращать занятие спортом. Известно </a:t>
            </a:r>
            <a:r>
              <a:rPr lang="ru-RU" sz="4400" dirty="0" smtClean="0">
                <a:latin typeface="Corbel" panose="020B0503020204020204" pitchFamily="34" charset="0"/>
              </a:rPr>
              <a:t>немало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случаев</a:t>
            </a:r>
            <a:r>
              <a:rPr lang="ru-RU" sz="4400" dirty="0">
                <a:latin typeface="Corbel" panose="020B0503020204020204" pitchFamily="34" charset="0"/>
              </a:rPr>
              <a:t>, когда молодые парни и девушки добивались </a:t>
            </a:r>
            <a:r>
              <a:rPr lang="ru-RU" sz="4400" dirty="0" smtClean="0">
                <a:latin typeface="Corbel" panose="020B0503020204020204" pitchFamily="34" charset="0"/>
              </a:rPr>
              <a:t>значительных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результатов</a:t>
            </a:r>
            <a:r>
              <a:rPr lang="ru-RU" sz="4400" dirty="0">
                <a:latin typeface="Corbel" panose="020B0503020204020204" pitchFamily="34" charset="0"/>
              </a:rPr>
              <a:t>, несмотря на множество преград. </a:t>
            </a:r>
            <a:r>
              <a:rPr lang="ru-RU" sz="4400" b="1" dirty="0">
                <a:latin typeface="Corbel" panose="020B0503020204020204" pitchFamily="34" charset="0"/>
              </a:rPr>
              <a:t>Что из этого правда? </a:t>
            </a:r>
            <a:endParaRPr lang="ro-MD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1. Гимнастка </a:t>
            </a:r>
            <a:r>
              <a:rPr lang="ru-RU" sz="4400" dirty="0">
                <a:latin typeface="Corbel" panose="020B0503020204020204" pitchFamily="34" charset="0"/>
              </a:rPr>
              <a:t>Надя Команечи стала олимпийской чемпионкой в 14 лет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2</a:t>
            </a:r>
            <a:r>
              <a:rPr lang="ru-RU" sz="4400" dirty="0">
                <a:latin typeface="Corbel" panose="020B0503020204020204" pitchFamily="34" charset="0"/>
              </a:rPr>
              <a:t>. Десятилетний школьник за 3,5 часа отжался более 5700 раз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3</a:t>
            </a:r>
            <a:r>
              <a:rPr lang="ru-RU" sz="4400" dirty="0">
                <a:latin typeface="Corbel" panose="020B0503020204020204" pitchFamily="34" charset="0"/>
              </a:rPr>
              <a:t>. Гарри Каспаров стал чемпионом мира по шахматам всего в 22 года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4</a:t>
            </a:r>
            <a:r>
              <a:rPr lang="ru-RU" sz="4400" dirty="0">
                <a:latin typeface="Corbel" panose="020B0503020204020204" pitchFamily="34" charset="0"/>
              </a:rPr>
              <a:t>. В 2019 году 17-летний мальчик за 30 секунд сделал 228 прыжков на скакалке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04327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ro-MD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Пандемия </a:t>
            </a:r>
            <a:r>
              <a:rPr lang="ru-RU" sz="4400" dirty="0">
                <a:latin typeface="Corbel" panose="020B0503020204020204" pitchFamily="34" charset="0"/>
              </a:rPr>
              <a:t>– не повод прекращать занятие спортом. Известно </a:t>
            </a:r>
            <a:r>
              <a:rPr lang="ru-RU" sz="4400" dirty="0" smtClean="0">
                <a:latin typeface="Corbel" panose="020B0503020204020204" pitchFamily="34" charset="0"/>
              </a:rPr>
              <a:t>немало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случаев</a:t>
            </a:r>
            <a:r>
              <a:rPr lang="ru-RU" sz="4400" dirty="0">
                <a:latin typeface="Corbel" panose="020B0503020204020204" pitchFamily="34" charset="0"/>
              </a:rPr>
              <a:t>, когда молодые парни и девушки добивались </a:t>
            </a:r>
            <a:r>
              <a:rPr lang="ru-RU" sz="4400" dirty="0" smtClean="0">
                <a:latin typeface="Corbel" panose="020B0503020204020204" pitchFamily="34" charset="0"/>
              </a:rPr>
              <a:t>значительных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результатов</a:t>
            </a:r>
            <a:r>
              <a:rPr lang="ru-RU" sz="4400" dirty="0">
                <a:latin typeface="Corbel" panose="020B0503020204020204" pitchFamily="34" charset="0"/>
              </a:rPr>
              <a:t>, несмотря на множество преград. </a:t>
            </a:r>
            <a:r>
              <a:rPr lang="ru-RU" sz="4400" b="1" dirty="0">
                <a:latin typeface="Corbel" panose="020B0503020204020204" pitchFamily="34" charset="0"/>
              </a:rPr>
              <a:t>Что из этого правда? </a:t>
            </a:r>
            <a:endParaRPr lang="ro-MD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1. Гимнастка </a:t>
            </a:r>
            <a:r>
              <a:rPr lang="ru-RU" sz="4400" dirty="0">
                <a:latin typeface="Corbel" panose="020B0503020204020204" pitchFamily="34" charset="0"/>
              </a:rPr>
              <a:t>Надя Команечи стала олимпийской чемпионкой в 14 лет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2</a:t>
            </a:r>
            <a:r>
              <a:rPr lang="ru-RU" sz="4400" dirty="0">
                <a:latin typeface="Corbel" panose="020B0503020204020204" pitchFamily="34" charset="0"/>
              </a:rPr>
              <a:t>. Десятилетний школьник за 3,5 часа отжался более 5700 раз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3</a:t>
            </a:r>
            <a:r>
              <a:rPr lang="ru-RU" sz="4400" dirty="0">
                <a:latin typeface="Corbel" panose="020B0503020204020204" pitchFamily="34" charset="0"/>
              </a:rPr>
              <a:t>. Гарри Каспаров стал чемпионом мира по шахматам всего в 22 года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4</a:t>
            </a:r>
            <a:r>
              <a:rPr lang="ru-RU" sz="4400" dirty="0">
                <a:latin typeface="Corbel" panose="020B0503020204020204" pitchFamily="34" charset="0"/>
              </a:rPr>
              <a:t>. В 2019 году 17-летний мальчик за 30 секунд сделал 228 прыжков на скакалке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1537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Чтобы привлечь внимание к проблеме правильного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сбора </a:t>
            </a:r>
            <a:r>
              <a:rPr lang="ru-RU" sz="6000" b="1" dirty="0">
                <a:latin typeface="Corbel" panose="020B0503020204020204" pitchFamily="34" charset="0"/>
              </a:rPr>
              <a:t>и утилизации мусора, особенно актуальной в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период </a:t>
            </a:r>
            <a:r>
              <a:rPr lang="ru-RU" sz="6000" b="1" dirty="0">
                <a:latin typeface="Corbel" panose="020B0503020204020204" pitchFamily="34" charset="0"/>
              </a:rPr>
              <a:t>пандемии </a:t>
            </a:r>
            <a:r>
              <a:rPr lang="en-US" sz="6000" b="1" dirty="0">
                <a:latin typeface="Corbel" panose="020B0503020204020204" pitchFamily="34" charset="0"/>
              </a:rPr>
              <a:t>COVID</a:t>
            </a:r>
            <a:r>
              <a:rPr lang="ru-RU" sz="6000" b="1" dirty="0">
                <a:latin typeface="Corbel" panose="020B0503020204020204" pitchFamily="34" charset="0"/>
              </a:rPr>
              <a:t>-19, в Берлине на мусорных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баках </a:t>
            </a:r>
            <a:r>
              <a:rPr lang="ru-RU" sz="6000" b="1" dirty="0">
                <a:latin typeface="Corbel" panose="020B0503020204020204" pitchFamily="34" charset="0"/>
              </a:rPr>
              <a:t>теперь пишут </a:t>
            </a:r>
            <a:r>
              <a:rPr lang="ru-RU" sz="6000" b="1" dirty="0" smtClean="0">
                <a:latin typeface="Corbel" panose="020B0503020204020204" pitchFamily="34" charset="0"/>
              </a:rPr>
              <a:t>…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Вы </a:t>
            </a:r>
            <a:r>
              <a:rPr lang="ru-RU" sz="6000" dirty="0">
                <a:latin typeface="Corbel" panose="020B0503020204020204" pitchFamily="34" charset="0"/>
              </a:rPr>
              <a:t>находитесь </a:t>
            </a:r>
            <a:r>
              <a:rPr lang="ru-RU" sz="6000" dirty="0" smtClean="0">
                <a:latin typeface="Corbel" panose="020B0503020204020204" pitchFamily="34" charset="0"/>
              </a:rPr>
              <a:t>тут.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Покорми меня, </a:t>
            </a:r>
            <a:r>
              <a:rPr lang="ru-RU" sz="6000" dirty="0" smtClean="0">
                <a:latin typeface="Corbel" panose="020B0503020204020204" pitchFamily="34" charset="0"/>
              </a:rPr>
              <a:t>пожалуйста!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Отойди от </a:t>
            </a:r>
            <a:r>
              <a:rPr lang="ru-RU" sz="6000" dirty="0" smtClean="0">
                <a:latin typeface="Corbel" panose="020B0503020204020204" pitchFamily="34" charset="0"/>
              </a:rPr>
              <a:t>меня!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Как дела, красавчик?</a:t>
            </a:r>
            <a:endParaRPr lang="ru-RU" sz="88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Чтобы привлечь внимание к проблеме правильного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сбора </a:t>
            </a:r>
            <a:r>
              <a:rPr lang="ru-RU" sz="6000" b="1" dirty="0">
                <a:latin typeface="Corbel" panose="020B0503020204020204" pitchFamily="34" charset="0"/>
              </a:rPr>
              <a:t>и утилизации мусора, особенно актуальной в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период </a:t>
            </a:r>
            <a:r>
              <a:rPr lang="ru-RU" sz="6000" b="1" dirty="0">
                <a:latin typeface="Corbel" panose="020B0503020204020204" pitchFamily="34" charset="0"/>
              </a:rPr>
              <a:t>пандемии </a:t>
            </a:r>
            <a:r>
              <a:rPr lang="en-US" sz="6000" b="1" dirty="0">
                <a:latin typeface="Corbel" panose="020B0503020204020204" pitchFamily="34" charset="0"/>
              </a:rPr>
              <a:t>COVID</a:t>
            </a:r>
            <a:r>
              <a:rPr lang="ru-RU" sz="6000" b="1" dirty="0">
                <a:latin typeface="Corbel" panose="020B0503020204020204" pitchFamily="34" charset="0"/>
              </a:rPr>
              <a:t>-19, в Берлине на мусорных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баках </a:t>
            </a:r>
            <a:r>
              <a:rPr lang="ru-RU" sz="6000" b="1" dirty="0">
                <a:latin typeface="Corbel" panose="020B0503020204020204" pitchFamily="34" charset="0"/>
              </a:rPr>
              <a:t>теперь пишут </a:t>
            </a:r>
            <a:r>
              <a:rPr lang="ru-RU" sz="6000" b="1" dirty="0" smtClean="0">
                <a:latin typeface="Corbel" panose="020B0503020204020204" pitchFamily="34" charset="0"/>
              </a:rPr>
              <a:t>…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Вы </a:t>
            </a:r>
            <a:r>
              <a:rPr lang="ru-RU" sz="6000" dirty="0">
                <a:latin typeface="Corbel" panose="020B0503020204020204" pitchFamily="34" charset="0"/>
              </a:rPr>
              <a:t>находитесь </a:t>
            </a:r>
            <a:r>
              <a:rPr lang="ru-RU" sz="6000" dirty="0" smtClean="0">
                <a:latin typeface="Corbel" panose="020B0503020204020204" pitchFamily="34" charset="0"/>
              </a:rPr>
              <a:t>тут.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Покорми меня, </a:t>
            </a:r>
            <a:r>
              <a:rPr lang="ru-RU" sz="6000" dirty="0" smtClean="0">
                <a:latin typeface="Corbel" panose="020B0503020204020204" pitchFamily="34" charset="0"/>
              </a:rPr>
              <a:t>пожалуйста!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Отойди от </a:t>
            </a:r>
            <a:r>
              <a:rPr lang="ru-RU" sz="6000" dirty="0" smtClean="0">
                <a:latin typeface="Corbel" panose="020B0503020204020204" pitchFamily="34" charset="0"/>
              </a:rPr>
              <a:t>меня!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Как дела, красавчик?</a:t>
            </a:r>
            <a:endParaRPr lang="ru-RU" sz="88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2947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Чтобы привлечь внимание к проблеме правильного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сбора </a:t>
            </a:r>
            <a:r>
              <a:rPr lang="ru-RU" sz="6000" b="1" dirty="0">
                <a:latin typeface="Corbel" panose="020B0503020204020204" pitchFamily="34" charset="0"/>
              </a:rPr>
              <a:t>и утилизации мусора, особенно актуальной в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период </a:t>
            </a:r>
            <a:r>
              <a:rPr lang="ru-RU" sz="6000" b="1" dirty="0">
                <a:latin typeface="Corbel" panose="020B0503020204020204" pitchFamily="34" charset="0"/>
              </a:rPr>
              <a:t>пандемии </a:t>
            </a:r>
            <a:r>
              <a:rPr lang="en-US" sz="6000" b="1" dirty="0">
                <a:latin typeface="Corbel" panose="020B0503020204020204" pitchFamily="34" charset="0"/>
              </a:rPr>
              <a:t>COVID</a:t>
            </a:r>
            <a:r>
              <a:rPr lang="ru-RU" sz="6000" b="1" dirty="0">
                <a:latin typeface="Corbel" panose="020B0503020204020204" pitchFamily="34" charset="0"/>
              </a:rPr>
              <a:t>-19, в Берлине на мусорных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баках </a:t>
            </a:r>
            <a:r>
              <a:rPr lang="ru-RU" sz="6000" b="1" dirty="0">
                <a:latin typeface="Corbel" panose="020B0503020204020204" pitchFamily="34" charset="0"/>
              </a:rPr>
              <a:t>теперь пишут </a:t>
            </a:r>
            <a:r>
              <a:rPr lang="ru-RU" sz="6000" b="1" dirty="0" smtClean="0">
                <a:latin typeface="Corbel" panose="020B0503020204020204" pitchFamily="34" charset="0"/>
              </a:rPr>
              <a:t>…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Вы </a:t>
            </a:r>
            <a:r>
              <a:rPr lang="ru-RU" sz="6000" dirty="0">
                <a:latin typeface="Corbel" panose="020B0503020204020204" pitchFamily="34" charset="0"/>
              </a:rPr>
              <a:t>находитесь </a:t>
            </a:r>
            <a:r>
              <a:rPr lang="ru-RU" sz="6000" dirty="0" smtClean="0">
                <a:latin typeface="Corbel" panose="020B0503020204020204" pitchFamily="34" charset="0"/>
              </a:rPr>
              <a:t>тут.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Покорми меня, </a:t>
            </a:r>
            <a:r>
              <a:rPr lang="ru-RU" sz="6000" dirty="0" smtClean="0">
                <a:latin typeface="Corbel" panose="020B0503020204020204" pitchFamily="34" charset="0"/>
              </a:rPr>
              <a:t>пожалуйста!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Отойди от </a:t>
            </a:r>
            <a:r>
              <a:rPr lang="ru-RU" sz="6000" dirty="0" smtClean="0">
                <a:latin typeface="Corbel" panose="020B0503020204020204" pitchFamily="34" charset="0"/>
              </a:rPr>
              <a:t>меня!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Как дела, красавчик?</a:t>
            </a:r>
            <a:endParaRPr lang="ru-RU" sz="88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47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2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720510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3373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684223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ru-RU" sz="6000" dirty="0">
                <a:latin typeface="Corbel" panose="020B0503020204020204" pitchFamily="34" charset="0"/>
              </a:rPr>
              <a:t>Во время пандемии </a:t>
            </a:r>
            <a:r>
              <a:rPr lang="en-US" sz="6000" dirty="0">
                <a:latin typeface="Corbel" panose="020B0503020204020204" pitchFamily="34" charset="0"/>
              </a:rPr>
              <a:t>COVID</a:t>
            </a:r>
            <a:r>
              <a:rPr lang="ru-RU" sz="6000" dirty="0">
                <a:latin typeface="Corbel" panose="020B0503020204020204" pitchFamily="34" charset="0"/>
              </a:rPr>
              <a:t>-19 </a:t>
            </a:r>
            <a:r>
              <a:rPr lang="ru-RU" sz="6000" dirty="0" smtClean="0">
                <a:latin typeface="Corbel" panose="020B0503020204020204" pitchFamily="34" charset="0"/>
              </a:rPr>
              <a:t>советуют использовать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000" dirty="0" smtClean="0">
                <a:latin typeface="Corbel" panose="020B0503020204020204" pitchFamily="34" charset="0"/>
              </a:rPr>
              <a:t>альтернативные </a:t>
            </a:r>
            <a:r>
              <a:rPr lang="ru-RU" sz="6000" dirty="0">
                <a:latin typeface="Corbel" panose="020B0503020204020204" pitchFamily="34" charset="0"/>
              </a:rPr>
              <a:t>приветствия. Например, здороваться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000" dirty="0" smtClean="0">
                <a:latin typeface="Corbel" panose="020B0503020204020204" pitchFamily="34" charset="0"/>
              </a:rPr>
              <a:t>локтями </a:t>
            </a:r>
            <a:r>
              <a:rPr lang="ru-RU" sz="6000" dirty="0">
                <a:latin typeface="Corbel" panose="020B0503020204020204" pitchFamily="34" charset="0"/>
              </a:rPr>
              <a:t>или кулаками. А вот примеру эскимосов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000" dirty="0" smtClean="0">
                <a:latin typeface="Corbel" panose="020B0503020204020204" pitchFamily="34" charset="0"/>
              </a:rPr>
              <a:t>следовать </a:t>
            </a:r>
            <a:r>
              <a:rPr lang="ru-RU" sz="6000" dirty="0">
                <a:latin typeface="Corbel" panose="020B0503020204020204" pitchFamily="34" charset="0"/>
              </a:rPr>
              <a:t>не надо. </a:t>
            </a:r>
            <a:r>
              <a:rPr lang="en-US" sz="6000" b="1" dirty="0">
                <a:latin typeface="Corbel" panose="020B0503020204020204" pitchFamily="34" charset="0"/>
              </a:rPr>
              <a:t>Как здороваются эскимосы? </a:t>
            </a:r>
            <a:endParaRPr lang="ro-MD" sz="6000" dirty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1. Обнимаются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Трутся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носами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Целуются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Делают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сальто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ru-RU" sz="6000" dirty="0">
                <a:latin typeface="Corbel" panose="020B0503020204020204" pitchFamily="34" charset="0"/>
              </a:rPr>
              <a:t>Во время пандемии </a:t>
            </a:r>
            <a:r>
              <a:rPr lang="en-US" sz="6000" dirty="0">
                <a:latin typeface="Corbel" panose="020B0503020204020204" pitchFamily="34" charset="0"/>
              </a:rPr>
              <a:t>COVID</a:t>
            </a:r>
            <a:r>
              <a:rPr lang="ru-RU" sz="6000" dirty="0">
                <a:latin typeface="Corbel" panose="020B0503020204020204" pitchFamily="34" charset="0"/>
              </a:rPr>
              <a:t>-19 </a:t>
            </a:r>
            <a:r>
              <a:rPr lang="ru-RU" sz="6000" dirty="0" smtClean="0">
                <a:latin typeface="Corbel" panose="020B0503020204020204" pitchFamily="34" charset="0"/>
              </a:rPr>
              <a:t>советуют использовать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000" dirty="0" smtClean="0">
                <a:latin typeface="Corbel" panose="020B0503020204020204" pitchFamily="34" charset="0"/>
              </a:rPr>
              <a:t>альтернативные </a:t>
            </a:r>
            <a:r>
              <a:rPr lang="ru-RU" sz="6000" dirty="0">
                <a:latin typeface="Corbel" panose="020B0503020204020204" pitchFamily="34" charset="0"/>
              </a:rPr>
              <a:t>приветствия. Например, здороваться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000" dirty="0" smtClean="0">
                <a:latin typeface="Corbel" panose="020B0503020204020204" pitchFamily="34" charset="0"/>
              </a:rPr>
              <a:t>локтями </a:t>
            </a:r>
            <a:r>
              <a:rPr lang="ru-RU" sz="6000" dirty="0">
                <a:latin typeface="Corbel" panose="020B0503020204020204" pitchFamily="34" charset="0"/>
              </a:rPr>
              <a:t>или кулаками. А вот примеру эскимосов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000" dirty="0" smtClean="0">
                <a:latin typeface="Corbel" panose="020B0503020204020204" pitchFamily="34" charset="0"/>
              </a:rPr>
              <a:t>следовать </a:t>
            </a:r>
            <a:r>
              <a:rPr lang="ru-RU" sz="6000" dirty="0">
                <a:latin typeface="Corbel" panose="020B0503020204020204" pitchFamily="34" charset="0"/>
              </a:rPr>
              <a:t>не надо. </a:t>
            </a:r>
            <a:r>
              <a:rPr lang="en-US" sz="6000" b="1" dirty="0">
                <a:latin typeface="Corbel" panose="020B0503020204020204" pitchFamily="34" charset="0"/>
              </a:rPr>
              <a:t>Как здороваются эскимосы? </a:t>
            </a:r>
            <a:endParaRPr lang="ro-MD" sz="6000" dirty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1. Обнимаются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Трутся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носами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Целуются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Делают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сальто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3346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призывает делать этот постер?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Не </a:t>
            </a:r>
            <a:r>
              <a:rPr lang="ru-RU" sz="6000" dirty="0">
                <a:latin typeface="Corbel" panose="020B0503020204020204" pitchFamily="34" charset="0"/>
              </a:rPr>
              <a:t>ходить в обуви в </a:t>
            </a:r>
            <a:r>
              <a:rPr lang="ru-RU" sz="6000" dirty="0" smtClean="0">
                <a:latin typeface="Corbel" panose="020B0503020204020204" pitchFamily="34" charset="0"/>
              </a:rPr>
              <a:t>помещении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Соблюдать социальную </a:t>
            </a:r>
            <a:r>
              <a:rPr lang="ru-RU" sz="6000" dirty="0" smtClean="0">
                <a:latin typeface="Corbel" panose="020B0503020204020204" pitchFamily="34" charset="0"/>
              </a:rPr>
              <a:t>дистанцию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Носить защитную маску в левой </a:t>
            </a:r>
            <a:r>
              <a:rPr lang="ru-RU" sz="6000" dirty="0" smtClean="0">
                <a:latin typeface="Corbel" panose="020B0503020204020204" pitchFamily="34" charset="0"/>
              </a:rPr>
              <a:t>руке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Сделать стрижку каре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641" y="1253379"/>
            <a:ext cx="6281719" cy="88827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призывает делать этот постер?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Не </a:t>
            </a:r>
            <a:r>
              <a:rPr lang="ru-RU" sz="6000" dirty="0">
                <a:latin typeface="Corbel" panose="020B0503020204020204" pitchFamily="34" charset="0"/>
              </a:rPr>
              <a:t>ходить в обуви в </a:t>
            </a:r>
            <a:r>
              <a:rPr lang="ru-RU" sz="6000" dirty="0" smtClean="0">
                <a:latin typeface="Corbel" panose="020B0503020204020204" pitchFamily="34" charset="0"/>
              </a:rPr>
              <a:t>помещении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Соблюдать социальную </a:t>
            </a:r>
            <a:r>
              <a:rPr lang="ru-RU" sz="6000" dirty="0" smtClean="0">
                <a:latin typeface="Corbel" panose="020B0503020204020204" pitchFamily="34" charset="0"/>
              </a:rPr>
              <a:t>дистанцию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Носить защитную маску в левой </a:t>
            </a:r>
            <a:r>
              <a:rPr lang="ru-RU" sz="6000" dirty="0" smtClean="0">
                <a:latin typeface="Corbel" panose="020B0503020204020204" pitchFamily="34" charset="0"/>
              </a:rPr>
              <a:t>руке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Сделать стрижку каре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641" y="1253379"/>
            <a:ext cx="6281719" cy="88827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1806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ответа</a:t>
            </a:r>
            <a:r>
              <a:rPr lang="ru-RU" sz="47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выберите </a:t>
            </a:r>
            <a:r>
              <a:rPr lang="ru-RU" sz="4700" i="1" dirty="0">
                <a:latin typeface="Corbel" panose="020B0503020204020204" pitchFamily="34" charset="0"/>
              </a:rPr>
              <a:t>все </a:t>
            </a:r>
            <a:r>
              <a:rPr lang="ru-RU" sz="4700" i="1" dirty="0" smtClean="0">
                <a:latin typeface="Corbel" panose="020B0503020204020204" pitchFamily="34" charset="0"/>
              </a:rPr>
              <a:t>правильные.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Хорошо</a:t>
            </a:r>
            <a:r>
              <a:rPr lang="ru-RU" sz="4700" dirty="0">
                <a:latin typeface="Corbel" panose="020B0503020204020204" pitchFamily="34" charset="0"/>
              </a:rPr>
              <a:t>, что люди используют защитные маски, но надо не забывать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об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их </a:t>
            </a:r>
            <a:r>
              <a:rPr lang="ru-RU" sz="4700" dirty="0">
                <a:latin typeface="Corbel" panose="020B0503020204020204" pitchFamily="34" charset="0"/>
              </a:rPr>
              <a:t>правильной утилизации! Ведь за первые 9 месяцев </a:t>
            </a:r>
            <a:r>
              <a:rPr lang="ru-RU" sz="4700" dirty="0" smtClean="0">
                <a:latin typeface="Corbel" panose="020B0503020204020204" pitchFamily="34" charset="0"/>
              </a:rPr>
              <a:t>пандемии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COVID</a:t>
            </a:r>
            <a:r>
              <a:rPr lang="ru-RU" sz="4700" dirty="0">
                <a:latin typeface="Corbel" panose="020B0503020204020204" pitchFamily="34" charset="0"/>
              </a:rPr>
              <a:t>-19 израсходовано около 1 триллиона защитных масок.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Их </a:t>
            </a:r>
            <a:r>
              <a:rPr lang="ru-RU" sz="4700" b="1" dirty="0">
                <a:latin typeface="Corbel" panose="020B0503020204020204" pitchFamily="34" charset="0"/>
              </a:rPr>
              <a:t>общий вес равен примерно: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1. 1800 </a:t>
            </a:r>
            <a:r>
              <a:rPr lang="ru-RU" sz="4700" dirty="0">
                <a:latin typeface="Corbel" panose="020B0503020204020204" pitchFamily="34" charset="0"/>
              </a:rPr>
              <a:t>Эйфелевым </a:t>
            </a:r>
            <a:r>
              <a:rPr lang="ru-RU" sz="4700" dirty="0" smtClean="0">
                <a:latin typeface="Corbel" panose="020B0503020204020204" pitchFamily="34" charset="0"/>
              </a:rPr>
              <a:t>башням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3 миллионам африканских </a:t>
            </a:r>
            <a:r>
              <a:rPr lang="ru-RU" sz="4700" dirty="0" smtClean="0">
                <a:latin typeface="Corbel" panose="020B0503020204020204" pitchFamily="34" charset="0"/>
              </a:rPr>
              <a:t>слонов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en-US" sz="4700" dirty="0">
                <a:latin typeface="Corbel" panose="020B0503020204020204" pitchFamily="34" charset="0"/>
              </a:rPr>
              <a:t>8 </a:t>
            </a:r>
            <a:r>
              <a:rPr lang="en-US" sz="4700" dirty="0" err="1">
                <a:latin typeface="Corbel" panose="020B0503020204020204" pitchFamily="34" charset="0"/>
              </a:rPr>
              <a:t>миллионам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средних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легковых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автомобилей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30 </a:t>
            </a:r>
            <a:r>
              <a:rPr lang="en-US" sz="4700" dirty="0" err="1">
                <a:latin typeface="Corbel" panose="020B0503020204020204" pitchFamily="34" charset="0"/>
              </a:rPr>
              <a:t>миллиардам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баскетбольных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мячей</a:t>
            </a:r>
            <a:r>
              <a:rPr lang="en-US" sz="4700" b="1" dirty="0">
                <a:latin typeface="Corbel" panose="020B0503020204020204" pitchFamily="34" charset="0"/>
              </a:rPr>
              <a:t> </a:t>
            </a:r>
            <a:br>
              <a:rPr lang="en-US" sz="4700" b="1" dirty="0">
                <a:latin typeface="Corbel" panose="020B0503020204020204" pitchFamily="34" charset="0"/>
              </a:rPr>
            </a:b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ответа</a:t>
            </a:r>
            <a:r>
              <a:rPr lang="ru-RU" sz="47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выберите </a:t>
            </a:r>
            <a:r>
              <a:rPr lang="ru-RU" sz="4700" i="1" dirty="0">
                <a:latin typeface="Corbel" panose="020B0503020204020204" pitchFamily="34" charset="0"/>
              </a:rPr>
              <a:t>все </a:t>
            </a:r>
            <a:r>
              <a:rPr lang="ru-RU" sz="4700" i="1" dirty="0" smtClean="0">
                <a:latin typeface="Corbel" panose="020B0503020204020204" pitchFamily="34" charset="0"/>
              </a:rPr>
              <a:t>правильные.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Хорошо</a:t>
            </a:r>
            <a:r>
              <a:rPr lang="ru-RU" sz="4700" dirty="0">
                <a:latin typeface="Corbel" panose="020B0503020204020204" pitchFamily="34" charset="0"/>
              </a:rPr>
              <a:t>, что люди используют защитные маски, но надо не забывать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об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их </a:t>
            </a:r>
            <a:r>
              <a:rPr lang="ru-RU" sz="4700" dirty="0">
                <a:latin typeface="Corbel" panose="020B0503020204020204" pitchFamily="34" charset="0"/>
              </a:rPr>
              <a:t>правильной утилизации! Ведь за первые 9 месяцев </a:t>
            </a:r>
            <a:r>
              <a:rPr lang="ru-RU" sz="4700" dirty="0" smtClean="0">
                <a:latin typeface="Corbel" panose="020B0503020204020204" pitchFamily="34" charset="0"/>
              </a:rPr>
              <a:t>пандемии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COVID</a:t>
            </a:r>
            <a:r>
              <a:rPr lang="ru-RU" sz="4700" dirty="0">
                <a:latin typeface="Corbel" panose="020B0503020204020204" pitchFamily="34" charset="0"/>
              </a:rPr>
              <a:t>-19 израсходовано около 1 триллиона защитных масок.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Их </a:t>
            </a:r>
            <a:r>
              <a:rPr lang="ru-RU" sz="4700" b="1" dirty="0">
                <a:latin typeface="Corbel" panose="020B0503020204020204" pitchFamily="34" charset="0"/>
              </a:rPr>
              <a:t>общий вес равен примерно: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1. 1800 </a:t>
            </a:r>
            <a:r>
              <a:rPr lang="ru-RU" sz="4700" dirty="0">
                <a:latin typeface="Corbel" panose="020B0503020204020204" pitchFamily="34" charset="0"/>
              </a:rPr>
              <a:t>Эйфелевым </a:t>
            </a:r>
            <a:r>
              <a:rPr lang="ru-RU" sz="4700" dirty="0" smtClean="0">
                <a:latin typeface="Corbel" panose="020B0503020204020204" pitchFamily="34" charset="0"/>
              </a:rPr>
              <a:t>башням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3 миллионам африканских </a:t>
            </a:r>
            <a:r>
              <a:rPr lang="ru-RU" sz="4700" dirty="0" smtClean="0">
                <a:latin typeface="Corbel" panose="020B0503020204020204" pitchFamily="34" charset="0"/>
              </a:rPr>
              <a:t>слонов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en-US" sz="4700" dirty="0">
                <a:latin typeface="Corbel" panose="020B0503020204020204" pitchFamily="34" charset="0"/>
              </a:rPr>
              <a:t>8 </a:t>
            </a:r>
            <a:r>
              <a:rPr lang="en-US" sz="4700" dirty="0" err="1">
                <a:latin typeface="Corbel" panose="020B0503020204020204" pitchFamily="34" charset="0"/>
              </a:rPr>
              <a:t>миллионам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средних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легковых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автомобилей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30 </a:t>
            </a:r>
            <a:r>
              <a:rPr lang="en-US" sz="4700" dirty="0" err="1">
                <a:latin typeface="Corbel" panose="020B0503020204020204" pitchFamily="34" charset="0"/>
              </a:rPr>
              <a:t>миллиардам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баскетбольных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мячей</a:t>
            </a:r>
            <a:r>
              <a:rPr lang="en-US" sz="4700" b="1" dirty="0">
                <a:latin typeface="Corbel" panose="020B0503020204020204" pitchFamily="34" charset="0"/>
              </a:rPr>
              <a:t> </a:t>
            </a:r>
            <a:br>
              <a:rPr lang="en-US" sz="4700" b="1" dirty="0">
                <a:latin typeface="Corbel" panose="020B0503020204020204" pitchFamily="34" charset="0"/>
              </a:rPr>
            </a:b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9541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Какие два животных на карикатуре жалуются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</a:t>
            </a:r>
            <a:r>
              <a:rPr lang="ru-RU" sz="7200" b="1" dirty="0">
                <a:latin typeface="Corbel" panose="020B0503020204020204" pitchFamily="34" charset="0"/>
              </a:rPr>
              <a:t>то, что им надоела самоизоляция?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Кошка </a:t>
            </a:r>
            <a:r>
              <a:rPr lang="ru-RU" sz="7200" dirty="0">
                <a:latin typeface="Corbel" panose="020B0503020204020204" pitchFamily="34" charset="0"/>
              </a:rPr>
              <a:t>и </a:t>
            </a:r>
            <a:r>
              <a:rPr lang="ru-RU" sz="7200" dirty="0" smtClean="0">
                <a:latin typeface="Corbel" panose="020B0503020204020204" pitchFamily="34" charset="0"/>
              </a:rPr>
              <a:t>мышка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</a:t>
            </a:r>
            <a:r>
              <a:rPr lang="ru-RU" sz="7200" dirty="0">
                <a:latin typeface="Corbel" panose="020B0503020204020204" pitchFamily="34" charset="0"/>
              </a:rPr>
              <a:t>. Черепаха и </a:t>
            </a:r>
            <a:r>
              <a:rPr lang="ru-RU" sz="7200" dirty="0" smtClean="0">
                <a:latin typeface="Corbel" panose="020B0503020204020204" pitchFamily="34" charset="0"/>
              </a:rPr>
              <a:t>улитка</a:t>
            </a:r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</a:t>
            </a:r>
            <a:r>
              <a:rPr lang="ru-RU" sz="7200" dirty="0">
                <a:latin typeface="Corbel" panose="020B0503020204020204" pitchFamily="34" charset="0"/>
              </a:rPr>
              <a:t>. Слон и </a:t>
            </a:r>
            <a:r>
              <a:rPr lang="ru-RU" sz="7200" dirty="0" smtClean="0">
                <a:latin typeface="Corbel" panose="020B0503020204020204" pitchFamily="34" charset="0"/>
              </a:rPr>
              <a:t>осёл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4</a:t>
            </a:r>
            <a:r>
              <a:rPr lang="ru-RU" sz="7200" dirty="0">
                <a:latin typeface="Corbel" panose="020B0503020204020204" pitchFamily="34" charset="0"/>
              </a:rPr>
              <a:t>. Курица и утка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916</Words>
  <Application>Microsoft Office PowerPoint</Application>
  <PresentationFormat>Произвольный</PresentationFormat>
  <Paragraphs>152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416</cp:revision>
  <dcterms:modified xsi:type="dcterms:W3CDTF">2021-10-01T08:40:35Z</dcterms:modified>
</cp:coreProperties>
</file>