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/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0914743" cy="3280228"/>
          </a:xfrm>
          <a:effectLst>
            <a:outerShdw dir="5400000" sx="11000" sy="11000" algn="ctr" rotWithShape="0">
              <a:srgbClr val="000000"/>
            </a:outerShdw>
          </a:effectLst>
        </p:spPr>
        <p:txBody>
          <a:bodyPr/>
          <a:lstStyle/>
          <a:p>
            <a:r>
              <a:rPr lang="ru-RU" dirty="0" smtClean="0"/>
              <a:t>Золотое сечение в природе.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60572"/>
            <a:ext cx="7460343" cy="1059542"/>
          </a:xfrm>
          <a:noFill/>
        </p:spPr>
        <p:txBody>
          <a:bodyPr/>
          <a:lstStyle/>
          <a:p>
            <a:pPr lvl="1"/>
            <a:r>
              <a:rPr lang="ru-RU" sz="2200" b="1" i="1" u="sng" dirty="0" smtClean="0">
                <a:solidFill>
                  <a:srgbClr val="FF0000"/>
                </a:solidFill>
              </a:rPr>
              <a:t>Как математика создает красоту вокруг нас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4" y="2249714"/>
            <a:ext cx="6531428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4"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53248"/>
          </a:xfrm>
        </p:spPr>
        <p:txBody>
          <a:bodyPr/>
          <a:lstStyle/>
          <a:p>
            <a:r>
              <a:rPr lang="ru-RU" sz="4400" dirty="0" smtClean="0"/>
              <a:t>Где еще встречается золотое сечение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9200"/>
            <a:ext cx="10392229" cy="502919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архитектуре</a:t>
            </a:r>
          </a:p>
          <a:p>
            <a:r>
              <a:rPr lang="ru-RU" sz="3600" dirty="0" smtClean="0"/>
              <a:t>В живописи</a:t>
            </a:r>
          </a:p>
          <a:p>
            <a:r>
              <a:rPr lang="ru-RU" sz="3600" dirty="0" smtClean="0"/>
              <a:t>В дизайне</a:t>
            </a:r>
          </a:p>
          <a:p>
            <a:r>
              <a:rPr lang="ru-RU" sz="3600" dirty="0" smtClean="0"/>
              <a:t>В фотографии</a:t>
            </a:r>
            <a:endParaRPr lang="en-US" sz="3600" dirty="0"/>
          </a:p>
        </p:txBody>
      </p:sp>
      <p:pic>
        <p:nvPicPr>
          <p:cNvPr id="6" name="Рисунок 5" descr="Grafologie a Psychologie: Zlatý řez, uran v býku a synergická revolu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02" y="3831770"/>
            <a:ext cx="4838258" cy="3026229"/>
          </a:xfrm>
          <a:prstGeom prst="rect">
            <a:avLst/>
          </a:prstGeom>
        </p:spPr>
      </p:pic>
      <p:pic>
        <p:nvPicPr>
          <p:cNvPr id="7" name="Рисунок 6" descr="&lt;strong&gt;Золотое&lt;/strong&gt; &lt;strong&gt;сечение&lt;/strong&gt; &lt;strong&gt;в&lt;/strong&gt; фотографии и живописи - SNEG5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42" y="3831770"/>
            <a:ext cx="4838258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4"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482" y="0"/>
            <a:ext cx="9404723" cy="1400530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1349830"/>
            <a:ext cx="5820227" cy="4898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Золотое сечение называют формулой красоты</a:t>
            </a:r>
          </a:p>
          <a:p>
            <a:r>
              <a:rPr lang="ru-RU" sz="3200" dirty="0" smtClean="0"/>
              <a:t>Его можно встретить даже в космосе</a:t>
            </a:r>
          </a:p>
          <a:p>
            <a:r>
              <a:rPr lang="ru-RU" sz="3200" dirty="0" smtClean="0"/>
              <a:t>Многие известные картины построены по этому принципу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Рисунок 3" descr="Category:Golden ratio in nature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1992086"/>
            <a:ext cx="5883729" cy="36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9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4"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654" y="0"/>
            <a:ext cx="9404723" cy="1400530"/>
          </a:xfrm>
        </p:spPr>
        <p:txBody>
          <a:bodyPr/>
          <a:lstStyle/>
          <a:p>
            <a:r>
              <a:rPr lang="ru-RU" sz="4800" dirty="0" smtClean="0"/>
              <a:t>Заключение</a:t>
            </a:r>
            <a:endParaRPr lang="en-US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3086"/>
            <a:ext cx="5529943" cy="5754914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Золотое сечение показывает что математика тесно связана с природой и искусством. Благодаря этой пропорции мир вокруг нас выглядит гармоничным и красивым</a:t>
            </a:r>
            <a:endParaRPr lang="en-US" sz="4000" dirty="0"/>
          </a:p>
        </p:txBody>
      </p:sp>
      <p:pic>
        <p:nvPicPr>
          <p:cNvPr id="4" name="Рисунок 3" descr="«&lt;strong&gt;ЗОЛОТОЕ&lt;/strong&gt; &lt;strong&gt;СЕЧЕНИЕ&lt;/strong&gt;» – КРАСОТА И ГАРМОНИЯ В МАТЕМАТИЧЕСКИХ РАСЧЁТА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1" y="1669142"/>
            <a:ext cx="4920343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4">
                <a:alpha val="4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Спасибо за внимание</a:t>
            </a:r>
            <a:endParaRPr lang="en-US" sz="6000" dirty="0"/>
          </a:p>
        </p:txBody>
      </p:sp>
      <p:pic>
        <p:nvPicPr>
          <p:cNvPr id="4" name="Объект 3" descr="«&lt;strong&gt;ЗОЛОТОЕ&lt;/strong&gt; &lt;strong&gt;СЕЧЕНИЕ&lt;/strong&gt;» – КРАСОТА И ГАРМОНИЯ &lt;strong&gt;В&lt;/strong&gt; МАТЕМАТИЧЕСКИХ РАСЧЁТАХ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14" y="3936234"/>
            <a:ext cx="4704643" cy="2921765"/>
          </a:xfrm>
        </p:spPr>
      </p:pic>
      <p:pic>
        <p:nvPicPr>
          <p:cNvPr id="5" name="Рисунок 4" descr="Miért tűnik úgy, hogy az aranymetszés arányai mindenütt megtalálhatók 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560"/>
            <a:ext cx="6473371" cy="46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0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/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19201"/>
            <a:ext cx="6032500" cy="56387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Золотое сечение – это особая пропорция которая встречается в природе искусстве и архитектуре. Многие считают её символом гармонии и красоты.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651000"/>
            <a:ext cx="5275408" cy="4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я выбрала эту тему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0801"/>
            <a:ext cx="11930742" cy="2830286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Я выбрала эту тему потому что мне стало интересно как математика связанна с природой и почему многие растения животные и даже люди выглядят гармонично.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6" y="3902423"/>
            <a:ext cx="7445829" cy="29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8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золотое сечение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8572"/>
            <a:ext cx="9724571" cy="2859314"/>
          </a:xfrm>
        </p:spPr>
        <p:txBody>
          <a:bodyPr/>
          <a:lstStyle/>
          <a:p>
            <a:r>
              <a:rPr lang="ru-RU" sz="3600" dirty="0" smtClean="0"/>
              <a:t>Золотое сечение – это деление отрезка на две части в особом отношении. Это пропорция примерно равна</a:t>
            </a:r>
            <a:r>
              <a:rPr lang="ru-RU" dirty="0" smtClean="0"/>
              <a:t> </a:t>
            </a:r>
            <a:r>
              <a:rPr lang="ru-RU" sz="3600" dirty="0" smtClean="0"/>
              <a:t>1,618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2955257"/>
            <a:ext cx="6516914" cy="39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0050834" cy="1853248"/>
          </a:xfrm>
        </p:spPr>
        <p:txBody>
          <a:bodyPr/>
          <a:lstStyle/>
          <a:p>
            <a:r>
              <a:rPr lang="ru-RU" dirty="0" smtClean="0"/>
              <a:t>История золотого сечение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8" y="965200"/>
            <a:ext cx="9890195" cy="528319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 золотом сечении знали еще в Древней Греции. Его использовали художники архитекторы и ученые для создания красивых и гармоничных работ.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" y="3294742"/>
            <a:ext cx="4267199" cy="3563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82591"/>
            <a:ext cx="6553200" cy="3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4"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145143"/>
            <a:ext cx="9403742" cy="1708105"/>
          </a:xfrm>
        </p:spPr>
        <p:txBody>
          <a:bodyPr/>
          <a:lstStyle/>
          <a:p>
            <a:r>
              <a:rPr lang="ru-RU" sz="4800" dirty="0" smtClean="0"/>
              <a:t>Золотое сечение в растениях</a:t>
            </a:r>
            <a:endParaRPr lang="en-US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8572"/>
            <a:ext cx="10049853" cy="51598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Подсолнухах</a:t>
            </a:r>
          </a:p>
          <a:p>
            <a:r>
              <a:rPr lang="ru-RU" sz="3600" dirty="0" smtClean="0"/>
              <a:t>В Лепестках цветков</a:t>
            </a:r>
          </a:p>
          <a:p>
            <a:r>
              <a:rPr lang="ru-RU" sz="3600" dirty="0" smtClean="0"/>
              <a:t>В Расположении листьев на стебле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828"/>
            <a:ext cx="4005943" cy="3476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4" y="3425776"/>
            <a:ext cx="4223656" cy="3432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048000"/>
            <a:ext cx="39624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4"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0050834" cy="1853248"/>
          </a:xfrm>
        </p:spPr>
        <p:txBody>
          <a:bodyPr/>
          <a:lstStyle/>
          <a:p>
            <a:r>
              <a:rPr lang="ru-RU" sz="5400" dirty="0" smtClean="0"/>
              <a:t>Спирали в растения</a:t>
            </a:r>
            <a:endParaRPr lang="en-US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3086"/>
            <a:ext cx="10049853" cy="5145313"/>
          </a:xfrm>
        </p:spPr>
        <p:txBody>
          <a:bodyPr/>
          <a:lstStyle/>
          <a:p>
            <a:pPr marL="1371600" lvl="3" indent="0">
              <a:buNone/>
            </a:pPr>
            <a:endParaRPr lang="ru-RU" dirty="0" smtClean="0"/>
          </a:p>
          <a:p>
            <a:r>
              <a:rPr lang="ru-RU" sz="5400" dirty="0" smtClean="0"/>
              <a:t>Ураганы</a:t>
            </a:r>
          </a:p>
          <a:p>
            <a:r>
              <a:rPr lang="ru-RU" sz="5400" dirty="0" smtClean="0"/>
              <a:t>Галактики</a:t>
            </a:r>
          </a:p>
          <a:p>
            <a:r>
              <a:rPr lang="ru-RU" sz="5400" dirty="0" smtClean="0"/>
              <a:t>Папоротник</a:t>
            </a:r>
          </a:p>
          <a:p>
            <a:r>
              <a:rPr lang="ru-RU" sz="5400" dirty="0" smtClean="0"/>
              <a:t>Ракушки</a:t>
            </a:r>
            <a:endParaRPr lang="en-US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84" y="-1"/>
            <a:ext cx="4839615" cy="3425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85" y="3302000"/>
            <a:ext cx="4839615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4"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"/>
            <a:ext cx="10805660" cy="1132114"/>
          </a:xfrm>
        </p:spPr>
        <p:txBody>
          <a:bodyPr/>
          <a:lstStyle/>
          <a:p>
            <a:r>
              <a:rPr lang="ru-RU" sz="4400" dirty="0" smtClean="0"/>
              <a:t>Золотое сечение в теле человека</a:t>
            </a:r>
            <a:endParaRPr lang="en-US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32114"/>
            <a:ext cx="5138057" cy="54972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Отношение роста к длине ног</a:t>
            </a:r>
          </a:p>
          <a:p>
            <a:r>
              <a:rPr lang="ru-RU" sz="4800" dirty="0" smtClean="0"/>
              <a:t>Расположение частей лица</a:t>
            </a:r>
            <a:endParaRPr lang="en-US" sz="4800" dirty="0"/>
          </a:p>
        </p:txBody>
      </p:sp>
      <p:pic>
        <p:nvPicPr>
          <p:cNvPr id="6" name="Рисунок 5" descr="ЧИСЛА ФИБОНАЧЧИ - Международный школьный научный вестник (научный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2467429"/>
            <a:ext cx="6894285" cy="41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4"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Фибоначчи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33714"/>
            <a:ext cx="8040913" cy="50146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Золотое сечение связано с числами Фибоначчи</a:t>
            </a:r>
          </a:p>
          <a:p>
            <a:r>
              <a:rPr lang="ru-RU" sz="3600" dirty="0" smtClean="0"/>
              <a:t>Каждое следующее число получается сложением двух предыдущих</a:t>
            </a:r>
            <a:endParaRPr lang="en-US" sz="3600" dirty="0"/>
          </a:p>
        </p:txBody>
      </p:sp>
      <p:pic>
        <p:nvPicPr>
          <p:cNvPr id="4" name="Рисунок 3" descr="&lt;strong&gt;ЧИСЛА&lt;/strong&gt; &lt;strong&gt;ФИБОНАЧЧИ&lt;/strong&gt;: МИФ ИЛИ РЕАЛЬНОСТЬ?! - Международный школьный научный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43" y="2075543"/>
            <a:ext cx="5036457" cy="47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221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Золотое сечение в природе.</vt:lpstr>
      <vt:lpstr>Введение</vt:lpstr>
      <vt:lpstr>Почему я выбрала эту тему</vt:lpstr>
      <vt:lpstr>Что такое золотое сечение </vt:lpstr>
      <vt:lpstr>История золотого сечение </vt:lpstr>
      <vt:lpstr>Золотое сечение в растениях</vt:lpstr>
      <vt:lpstr>Спирали в растения</vt:lpstr>
      <vt:lpstr>Золотое сечение в теле человека</vt:lpstr>
      <vt:lpstr>Числа Фибоначчи</vt:lpstr>
      <vt:lpstr>Где еще встречается золотое сечение</vt:lpstr>
      <vt:lpstr>Интересные факты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сечение в природе.</dc:title>
  <dc:creator>Silvia</dc:creator>
  <cp:lastModifiedBy>Silvia</cp:lastModifiedBy>
  <cp:revision>12</cp:revision>
  <dcterms:created xsi:type="dcterms:W3CDTF">2026-05-15T18:56:08Z</dcterms:created>
  <dcterms:modified xsi:type="dcterms:W3CDTF">2026-05-16T08:28:58Z</dcterms:modified>
</cp:coreProperties>
</file>