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64" r:id="rId4"/>
  </p:sldMasterIdLst>
  <p:handoutMasterIdLst>
    <p:handoutMasterId r:id="rId19"/>
  </p:handoutMasterIdLst>
  <p:sldIdLst>
    <p:sldId id="256" r:id="rId5"/>
    <p:sldId id="258" r:id="rId6"/>
    <p:sldId id="259" r:id="rId7"/>
    <p:sldId id="263" r:id="rId8"/>
    <p:sldId id="273" r:id="rId9"/>
    <p:sldId id="274" r:id="rId10"/>
    <p:sldId id="275" r:id="rId11"/>
    <p:sldId id="279" r:id="rId12"/>
    <p:sldId id="280" r:id="rId13"/>
    <p:sldId id="281" r:id="rId14"/>
    <p:sldId id="282" r:id="rId15"/>
    <p:sldId id="283" r:id="rId16"/>
    <p:sldId id="284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E01"/>
    <a:srgbClr val="E25E4C"/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9C57-0E4A-4C58-8A67-87BC448F2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A167-757C-4765-AED1-CED538372F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43694" y="250209"/>
            <a:ext cx="23249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3353" y="250209"/>
            <a:ext cx="22749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класс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9377" y="1024133"/>
            <a:ext cx="55589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53474" y="6093295"/>
            <a:ext cx="6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312487" y="1772815"/>
            <a:ext cx="145584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№18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321662" y="4720768"/>
            <a:ext cx="6656246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 flipH="1">
            <a:off x="107503" y="692696"/>
            <a:ext cx="2845970" cy="4645151"/>
            <a:chOff x="3630169" y="438913"/>
            <a:chExt cx="2798064" cy="4645151"/>
          </a:xfrm>
        </p:grpSpPr>
        <p:sp>
          <p:nvSpPr>
            <p:cNvPr id="20" name="Овал 19"/>
            <p:cNvSpPr/>
            <p:nvPr/>
          </p:nvSpPr>
          <p:spPr>
            <a:xfrm rot="2047567">
              <a:off x="3851920" y="1772816"/>
              <a:ext cx="1224136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https://st3.depositphotos.com/7700582/13775/v/950/depositphotos_137753914-stock-illustration-cute-kid-boring-everything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9" t="-1459" r="18984" b="2436"/>
            <a:stretch>
              <a:fillRect/>
            </a:stretch>
          </p:blipFill>
          <p:spPr bwMode="auto">
            <a:xfrm>
              <a:off x="3630169" y="438913"/>
              <a:ext cx="2798064" cy="464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04663"/>
            <a:ext cx="8352928" cy="208823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36243" y="2705371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979712" y="2648614"/>
            <a:ext cx="676875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979712" y="3650252"/>
            <a:ext cx="676875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979712" y="4658364"/>
            <a:ext cx="676875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979712" y="5658626"/>
            <a:ext cx="676875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 flipH="1">
            <a:off x="362374" y="3429000"/>
            <a:ext cx="1551193" cy="2442421"/>
            <a:chOff x="3630169" y="438913"/>
            <a:chExt cx="2798064" cy="4645151"/>
          </a:xfrm>
        </p:grpSpPr>
        <p:sp>
          <p:nvSpPr>
            <p:cNvPr id="20" name="Овал 19"/>
            <p:cNvSpPr/>
            <p:nvPr/>
          </p:nvSpPr>
          <p:spPr>
            <a:xfrm rot="2047567">
              <a:off x="3851920" y="1772816"/>
              <a:ext cx="1224136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https://st3.depositphotos.com/7700582/13775/v/950/depositphotos_137753914-stock-illustration-cute-kid-boring-everything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9" t="-1459" r="18984" b="2436"/>
            <a:stretch>
              <a:fillRect/>
            </a:stretch>
          </p:blipFill>
          <p:spPr bwMode="auto">
            <a:xfrm>
              <a:off x="3630169" y="438913"/>
              <a:ext cx="2798064" cy="464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819782" y="2424241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61393" y="387508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796136" y="5861688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/>
          <a:stretch>
            <a:fillRect/>
          </a:stretch>
        </p:blipFill>
        <p:spPr bwMode="auto">
          <a:xfrm>
            <a:off x="5925" y="1988840"/>
            <a:ext cx="1656184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586605" y="2424241"/>
            <a:ext cx="3945835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10141" y="378904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562959" y="5861688"/>
            <a:ext cx="3945835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/>
          <a:stretch>
            <a:fillRect/>
          </a:stretch>
        </p:blipFill>
        <p:spPr bwMode="auto">
          <a:xfrm>
            <a:off x="5925" y="1988840"/>
            <a:ext cx="1656184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7525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24348" y="578611"/>
            <a:ext cx="8324116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</a:t>
            </a:r>
            <a:r>
              <a:rPr lang="ru-RU" sz="32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5868144" y="1352415"/>
            <a:ext cx="2880320" cy="4645151"/>
            <a:chOff x="3630169" y="438913"/>
            <a:chExt cx="2798064" cy="4645151"/>
          </a:xfrm>
        </p:grpSpPr>
        <p:sp>
          <p:nvSpPr>
            <p:cNvPr id="17" name="Овал 16"/>
            <p:cNvSpPr/>
            <p:nvPr/>
          </p:nvSpPr>
          <p:spPr>
            <a:xfrm rot="2047567">
              <a:off x="3851920" y="1772816"/>
              <a:ext cx="1224136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https://st3.depositphotos.com/7700582/13775/v/950/depositphotos_137753914-stock-illustration-cute-kid-boring-everything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9" t="-1459" r="18984" b="2436"/>
            <a:stretch>
              <a:fillRect/>
            </a:stretch>
          </p:blipFill>
          <p:spPr bwMode="auto">
            <a:xfrm>
              <a:off x="3630169" y="438913"/>
              <a:ext cx="2798064" cy="464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66125" y="1565176"/>
            <a:ext cx="4233867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1565176"/>
            <a:ext cx="4248472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037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037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 userDrawn="1"/>
        </p:nvGrpSpPr>
        <p:grpSpPr>
          <a:xfrm flipH="1">
            <a:off x="3799714" y="3080039"/>
            <a:ext cx="1551193" cy="2442421"/>
            <a:chOff x="3630169" y="438913"/>
            <a:chExt cx="2798064" cy="4645151"/>
          </a:xfrm>
        </p:grpSpPr>
        <p:sp>
          <p:nvSpPr>
            <p:cNvPr id="26" name="Овал 25"/>
            <p:cNvSpPr/>
            <p:nvPr/>
          </p:nvSpPr>
          <p:spPr>
            <a:xfrm rot="2047567">
              <a:off x="3851920" y="1772816"/>
              <a:ext cx="1224136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https://st3.depositphotos.com/7700582/13775/v/950/depositphotos_137753914-stock-illustration-cute-kid-boring-everything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9" t="-1459" r="18984" b="2436"/>
            <a:stretch>
              <a:fillRect/>
            </a:stretch>
          </p:blipFill>
          <p:spPr bwMode="auto">
            <a:xfrm>
              <a:off x="3630169" y="438913"/>
              <a:ext cx="2798064" cy="464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50046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195736" y="2618315"/>
            <a:ext cx="648072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195736" y="3619953"/>
            <a:ext cx="648072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195736" y="4628065"/>
            <a:ext cx="648072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195736" y="5628327"/>
            <a:ext cx="648072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5298" y="177281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 userDrawn="1"/>
        </p:nvGrpSpPr>
        <p:grpSpPr>
          <a:xfrm flipH="1">
            <a:off x="179512" y="175894"/>
            <a:ext cx="1551193" cy="2442421"/>
            <a:chOff x="3630169" y="438913"/>
            <a:chExt cx="2798064" cy="4645151"/>
          </a:xfrm>
        </p:grpSpPr>
        <p:sp>
          <p:nvSpPr>
            <p:cNvPr id="27" name="Овал 26"/>
            <p:cNvSpPr/>
            <p:nvPr/>
          </p:nvSpPr>
          <p:spPr>
            <a:xfrm rot="2047567">
              <a:off x="3851920" y="1772816"/>
              <a:ext cx="1224136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2" descr="https://st3.depositphotos.com/7700582/13775/v/950/depositphotos_137753914-stock-illustration-cute-kid-boring-everything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9" t="-1459" r="18984" b="2436"/>
            <a:stretch>
              <a:fillRect/>
            </a:stretch>
          </p:blipFill>
          <p:spPr bwMode="auto">
            <a:xfrm>
              <a:off x="3630169" y="438913"/>
              <a:ext cx="2798064" cy="464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994297" y="585554"/>
            <a:ext cx="51846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5868144" y="1352415"/>
            <a:ext cx="2880320" cy="4645151"/>
            <a:chOff x="3630169" y="438913"/>
            <a:chExt cx="2798064" cy="4645151"/>
          </a:xfrm>
        </p:grpSpPr>
        <p:sp>
          <p:nvSpPr>
            <p:cNvPr id="17" name="Овал 16"/>
            <p:cNvSpPr/>
            <p:nvPr/>
          </p:nvSpPr>
          <p:spPr>
            <a:xfrm rot="2047567">
              <a:off x="3851920" y="1772816"/>
              <a:ext cx="1224136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https://st3.depositphotos.com/7700582/13775/v/950/depositphotos_137753914-stock-illustration-cute-kid-boring-everything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9" t="-1459" r="18984" b="2436"/>
            <a:stretch>
              <a:fillRect/>
            </a:stretch>
          </p:blipFill>
          <p:spPr bwMode="auto">
            <a:xfrm>
              <a:off x="3630169" y="438913"/>
              <a:ext cx="2798064" cy="464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 flipH="1">
            <a:off x="3799714" y="3080039"/>
            <a:ext cx="1551193" cy="2442421"/>
            <a:chOff x="3630169" y="438913"/>
            <a:chExt cx="2798064" cy="4645151"/>
          </a:xfrm>
        </p:grpSpPr>
        <p:sp>
          <p:nvSpPr>
            <p:cNvPr id="21" name="Овал 20"/>
            <p:cNvSpPr/>
            <p:nvPr/>
          </p:nvSpPr>
          <p:spPr>
            <a:xfrm rot="2047567">
              <a:off x="3851920" y="1772816"/>
              <a:ext cx="1224136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https://st3.depositphotos.com/7700582/13775/v/950/depositphotos_137753914-stock-illustration-cute-kid-boring-everything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9" t="-1459" r="18984" b="2436"/>
            <a:stretch>
              <a:fillRect/>
            </a:stretch>
          </p:blipFill>
          <p:spPr bwMode="auto">
            <a:xfrm>
              <a:off x="3630169" y="438913"/>
              <a:ext cx="2798064" cy="464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3" name="Группа 22"/>
          <p:cNvGrpSpPr/>
          <p:nvPr userDrawn="1"/>
        </p:nvGrpSpPr>
        <p:grpSpPr>
          <a:xfrm flipH="1">
            <a:off x="3799714" y="3080039"/>
            <a:ext cx="1551193" cy="2442421"/>
            <a:chOff x="3630169" y="438913"/>
            <a:chExt cx="2798064" cy="4645151"/>
          </a:xfrm>
        </p:grpSpPr>
        <p:sp>
          <p:nvSpPr>
            <p:cNvPr id="24" name="Овал 23"/>
            <p:cNvSpPr/>
            <p:nvPr/>
          </p:nvSpPr>
          <p:spPr>
            <a:xfrm rot="2047567">
              <a:off x="3851920" y="1772816"/>
              <a:ext cx="1224136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s://st3.depositphotos.com/7700582/13775/v/950/depositphotos_137753914-stock-illustration-cute-kid-boring-everything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9" t="-1459" r="18984" b="2436"/>
            <a:stretch>
              <a:fillRect/>
            </a:stretch>
          </p:blipFill>
          <p:spPr bwMode="auto">
            <a:xfrm>
              <a:off x="3630169" y="438913"/>
              <a:ext cx="2798064" cy="464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1565176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 flipH="1">
            <a:off x="3799714" y="3080039"/>
            <a:ext cx="1551193" cy="2442421"/>
            <a:chOff x="3630169" y="438913"/>
            <a:chExt cx="2798064" cy="4645151"/>
          </a:xfrm>
        </p:grpSpPr>
        <p:sp>
          <p:nvSpPr>
            <p:cNvPr id="22" name="Овал 21"/>
            <p:cNvSpPr/>
            <p:nvPr/>
          </p:nvSpPr>
          <p:spPr>
            <a:xfrm rot="2047567">
              <a:off x="3851920" y="1772816"/>
              <a:ext cx="1224136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https://st3.depositphotos.com/7700582/13775/v/950/depositphotos_137753914-stock-illustration-cute-kid-boring-everything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9" t="-1459" r="18984" b="2436"/>
            <a:stretch>
              <a:fillRect/>
            </a:stretch>
          </p:blipFill>
          <p:spPr bwMode="auto">
            <a:xfrm>
              <a:off x="3630169" y="438913"/>
              <a:ext cx="2798064" cy="464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 flipH="1">
            <a:off x="3799714" y="3080039"/>
            <a:ext cx="1551193" cy="2442421"/>
            <a:chOff x="3630169" y="438913"/>
            <a:chExt cx="2798064" cy="4645151"/>
          </a:xfrm>
        </p:grpSpPr>
        <p:sp>
          <p:nvSpPr>
            <p:cNvPr id="27" name="Овал 26"/>
            <p:cNvSpPr/>
            <p:nvPr/>
          </p:nvSpPr>
          <p:spPr>
            <a:xfrm rot="2047567">
              <a:off x="3851920" y="1772816"/>
              <a:ext cx="1224136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2" descr="https://st3.depositphotos.com/7700582/13775/v/950/depositphotos_137753914-stock-illustration-cute-kid-boring-everything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9" t="-1459" r="18984" b="2436"/>
            <a:stretch>
              <a:fillRect/>
            </a:stretch>
          </p:blipFill>
          <p:spPr bwMode="auto">
            <a:xfrm>
              <a:off x="3630169" y="438913"/>
              <a:ext cx="2798064" cy="464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hyperlink" Target="https://avatars.mds.yandex.net/get-zen_doc/48747/pub_5ced349b77884b00afa9a894_5d05b49486d0490da196c944/scale_1200" TargetMode="External"/><Relationship Id="rId1" Type="http://schemas.openxmlformats.org/officeDocument/2006/relationships/hyperlink" Target="https://images.inlearno.ru/events_preview/2164ee3a168b9df2075298e958c3e6a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3" Type="http://schemas.openxmlformats.org/officeDocument/2006/relationships/slideLayout" Target="../slideLayouts/slideLayout2.xml"/><Relationship Id="rId12" Type="http://schemas.openxmlformats.org/officeDocument/2006/relationships/slide" Target="slide13.xml"/><Relationship Id="rId11" Type="http://schemas.openxmlformats.org/officeDocument/2006/relationships/slide" Target="slide12.xml"/><Relationship Id="rId10" Type="http://schemas.openxmlformats.org/officeDocument/2006/relationships/slide" Target="slide10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8585" y="6021070"/>
            <a:ext cx="639572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161" y="2713272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708" y="548680"/>
            <a:ext cx="8443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данных состоит из целых чисел. Какая из характеристик этого ряда     </a:t>
            </a:r>
            <a:r>
              <a:rPr lang="ru-RU" sz="3600" b="1" u="sng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0?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51720" y="4725144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50528" y="2713269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реднее арифметическое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51720" y="3717032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медиана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39846" y="5740266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размах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194554" y="6103559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1" action="ppaction://hlinksldjump" highlightClick="1"/>
          </p:cNvPr>
          <p:cNvSpPr/>
          <p:nvPr/>
        </p:nvSpPr>
        <p:spPr>
          <a:xfrm>
            <a:off x="376884" y="6100307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161" y="2713272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708" y="548680"/>
            <a:ext cx="8443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данных состоит из дробных чисел. Какая из характеристик этого ряда     </a:t>
            </a:r>
            <a:r>
              <a:rPr lang="ru-RU" sz="3600" b="1" u="sng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целым числом?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87417" y="3717032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размах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53992" y="5740266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реднее арифметическое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53992" y="2730005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медиана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53992" y="4725143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194554" y="6103559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1" action="ppaction://hlinksldjump" highlightClick="1"/>
          </p:cNvPr>
          <p:cNvSpPr/>
          <p:nvPr/>
        </p:nvSpPr>
        <p:spPr>
          <a:xfrm>
            <a:off x="376884" y="6100307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/>
        </p:nvSpPr>
        <p:spPr>
          <a:xfrm>
            <a:off x="755576" y="404664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арифметическое ряда, состоящего из 9 чисел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 20. Из этого ряда вычеркнули число 12. Найдите среднее арифметическое этого ряда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6002804" y="2479290"/>
            <a:ext cx="208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206620" y="3335860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1" action="ppaction://hlinksldjump" highlightClick="1"/>
          </p:cNvPr>
          <p:cNvSpPr/>
          <p:nvPr/>
        </p:nvSpPr>
        <p:spPr>
          <a:xfrm>
            <a:off x="1324811" y="3335860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07367" y="2412361"/>
            <a:ext cx="2403148" cy="7801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396" y="26064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420396" y="3861047"/>
            <a:ext cx="84000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арифметическое ряда, состоящего из 10 чисел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 15. Из этого ряда вычеркнули число 6. Найдите среднее арифметическое получившегося ряда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6002804" y="5936558"/>
            <a:ext cx="208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07367" y="5869629"/>
            <a:ext cx="2403148" cy="7801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0396" y="3933056"/>
            <a:ext cx="10552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12"/>
          <p:cNvSpPr txBox="1"/>
          <p:nvPr/>
        </p:nvSpPr>
        <p:spPr>
          <a:xfrm>
            <a:off x="420396" y="3861047"/>
            <a:ext cx="8400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течение 15 рабочих </a:t>
            </a:r>
            <a:r>
              <a:rPr lang="ru-RU" sz="2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фиксировалось количество телефонных звонков читателей в газету. Получили такой ряд данных: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39, 45, 35, 24, 35, 38, 58, 34, 38, 35, 40, 42, 45, 36, 56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Найдите размах, ср. арифметическое, моду и медиану полученного ряда                  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__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4929324" y="2479290"/>
            <a:ext cx="344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14; 38; 36; 37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206620" y="3335860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1" action="ppaction://hlinksldjump" highlightClick="1"/>
          </p:cNvPr>
          <p:cNvSpPr/>
          <p:nvPr/>
        </p:nvSpPr>
        <p:spPr>
          <a:xfrm>
            <a:off x="1324811" y="3335860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0396" y="260648"/>
            <a:ext cx="88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4849057" y="5936559"/>
            <a:ext cx="339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34; 40; 35; 38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84457" y="5869630"/>
            <a:ext cx="3960440" cy="7132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384419" y="386409"/>
            <a:ext cx="8400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транспортном 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агентстве в течение 12 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sz="2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фиксировалось количество заказов на доставку грузов. Получили такой ряд данных: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36, 30, 35, 36, 36, 38, 40, 41, 44, 43, 36, 41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Найдите размах, среднее арифметическое, моду и медиану полученного ряда.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8520" y="2445825"/>
            <a:ext cx="3960439" cy="7132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2" y="167323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3906" y="1673239"/>
            <a:ext cx="100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/>
              </a:rPr>
              <a:t>Девочка</a:t>
            </a:r>
            <a:endParaRPr lang="ru-RU" dirty="0"/>
          </a:p>
        </p:txBody>
      </p:sp>
      <p:pic>
        <p:nvPicPr>
          <p:cNvPr id="7170" name="Picture 2" descr="https://cdn1.ozone.ru/multimedia/1022028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" y="2242592"/>
            <a:ext cx="1656183" cy="23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oods.kaypu.com/photo/5b910553384e1f655a7091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1990"/>
            <a:ext cx="1648167" cy="2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3746"/>
            <a:ext cx="169068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rabochaya-tetrad-uchebnik.com/algebra/uchebnik_algebra_7_klass_muravin_muravin_muravina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81" y="2780928"/>
            <a:ext cx="1515188" cy="22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isu.pub/160815152852-b80858f1a2fb105b09c11734b3e33e49/jpg/pag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1593698" cy="2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hlr-system/1693485819/100024942476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02752"/>
            <a:ext cx="1515188" cy="19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05264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1600" y="162880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971600" y="317520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971600" y="240486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971600" y="395586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971600" y="471255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2925312" y="162880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2925312" y="317520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2925312" y="240486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2925312" y="395586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2925312" y="471255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12" action="ppaction://hlinksldjump" highlightClick="1"/>
          </p:cNvPr>
          <p:cNvSpPr/>
          <p:nvPr/>
        </p:nvSpPr>
        <p:spPr>
          <a:xfrm>
            <a:off x="1904272" y="548212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790" y="1805269"/>
            <a:ext cx="4115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18,5; 6,6; 18,5; 33; 4,4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7624" y="5758376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16,6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91096" y="2746426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11,5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4753693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88792" y="3735264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14,9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494" y="323591"/>
            <a:ext cx="833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среднее арифметическое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ряда чисел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24128" y="5758375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24128" y="3735263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24128" y="2733850"/>
            <a:ext cx="224361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26,5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35576" y="4753692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36374" y="1794394"/>
            <a:ext cx="4115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26,5; 8,6; 26,5; 13; 6,4 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омой 39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94698" y="548680"/>
            <a:ext cx="833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размах ряда чисел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884" y="1790882"/>
            <a:ext cx="4377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11,5; 14,9; 11,5; 14; 28,1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1376" y="3732623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14,9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1096" y="2746426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11,5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753693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5712367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16,6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758375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3735263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2733850"/>
            <a:ext cx="224361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11,4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35576" y="4753692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6374" y="1794394"/>
            <a:ext cx="419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11,4; 6,2; 28,3; 30,1; 4 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94698" y="548680"/>
            <a:ext cx="833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медиану ряда чисел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790881"/>
            <a:ext cx="4115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23,0; 7,5; 5,1; 40,3;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758376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1096" y="2746426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753693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8792" y="3735264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6374" y="1794394"/>
            <a:ext cx="419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11,4; 6,2; 28,3; 30,1; 4 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7" y="4723941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3735263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2733850"/>
            <a:ext cx="224361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31,7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24127" y="5709115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698" y="548680"/>
            <a:ext cx="833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моду ряда чисел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282" y="1805268"/>
            <a:ext cx="4115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9,4; 9,1; 9,1; 21,0; 31,4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758376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1096" y="2746426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3717032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719352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омой 11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639995" y="1805268"/>
            <a:ext cx="4423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19,4; 9,1; 23,4; 19,0; 9,1 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7" y="4723941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3735263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2733850"/>
            <a:ext cx="224361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4127" y="5709115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161" y="2713272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708" y="548680"/>
            <a:ext cx="8443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ли измениться размах и мода ряда, если дополнить ряд числом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равным наименьшему из его чисел?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51720" y="2713272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азмах и мода изменятся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51720" y="3751278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размах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измениться, </a:t>
            </a:r>
            <a:r>
              <a:rPr lang="ru-RU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</a:t>
            </a:r>
            <a:r>
              <a:rPr lang="ru-RU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51720" y="5743518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размах и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 не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изменятся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51720" y="4715119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 может измениться, а размах нет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194554" y="6103559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1" action="ppaction://hlinksldjump" highlightClick="1"/>
          </p:cNvPr>
          <p:cNvSpPr/>
          <p:nvPr/>
        </p:nvSpPr>
        <p:spPr>
          <a:xfrm>
            <a:off x="376884" y="6100307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161" y="2713272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708" y="548680"/>
            <a:ext cx="8443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ли измениться размах и мода ряда, если дополнить ряд числом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равным наибольшему из его чисел?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51720" y="4725144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азмах и мода изменятся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51720" y="3751278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размах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измениться, </a:t>
            </a:r>
            <a:r>
              <a:rPr lang="ru-RU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</a:t>
            </a:r>
            <a:r>
              <a:rPr lang="ru-RU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51720" y="5743518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размах и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 не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изменятся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51720" y="2713271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 может измениться, а размах нет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194554" y="6103559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1" action="ppaction://hlinksldjump" highlightClick="1"/>
          </p:cNvPr>
          <p:cNvSpPr/>
          <p:nvPr/>
        </p:nvSpPr>
        <p:spPr>
          <a:xfrm>
            <a:off x="376884" y="6100307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161" y="2713272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54868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данных состоит из отрицательных чисел. Какая из характеристик этого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ряда является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положительным числом?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51720" y="4725144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50528" y="2713269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реднее арифметическое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51720" y="5743518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медиана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50528" y="3717032"/>
            <a:ext cx="66247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размах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194554" y="6103559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1" action="ppaction://hlinksldjump" highlightClick="1"/>
          </p:cNvPr>
          <p:cNvSpPr/>
          <p:nvPr/>
        </p:nvSpPr>
        <p:spPr>
          <a:xfrm>
            <a:off x="376884" y="6100307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2237</Words>
  <Application>WPS Presentation</Application>
  <PresentationFormat>Экран (4:3)</PresentationFormat>
  <Paragraphs>211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2_Тема Office</vt:lpstr>
      <vt:lpstr>1_Тема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117</cp:revision>
  <dcterms:created xsi:type="dcterms:W3CDTF">2020-07-09T02:51:00Z</dcterms:created>
  <dcterms:modified xsi:type="dcterms:W3CDTF">2024-11-02T15:21:39Z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6A2D357621F2430880F53487C1803754_12</vt:lpwstr>
  </property>
  <property fmtid="{D5CDD505-2E9C-101B-9397-08002B2CF9AE}" pid="3" name="KSOProductBuildVer">
    <vt:lpwstr>1049-12.2.0.18607</vt:lpwstr>
  </property>
</Properties>
</file>