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58" r:id="rId4"/>
    <p:sldId id="295" r:id="rId5"/>
    <p:sldId id="311" r:id="rId7"/>
    <p:sldId id="312" r:id="rId8"/>
    <p:sldId id="303" r:id="rId9"/>
    <p:sldId id="304" r:id="rId10"/>
    <p:sldId id="313" r:id="rId11"/>
    <p:sldId id="314" r:id="rId12"/>
    <p:sldId id="315" r:id="rId13"/>
    <p:sldId id="309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3E"/>
    <a:srgbClr val="C03C2E"/>
    <a:srgbClr val="DC3A24"/>
    <a:srgbClr val="E25E4C"/>
    <a:srgbClr val="6B2E01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40732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№15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570531" y="4077072"/>
            <a:ext cx="742863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 РАЗНОСТЬ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КУБОВ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755427" y="4797152"/>
            <a:ext cx="7214411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ЦЕЛЫХ ВЫРАЖЕНИЙ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875369">
            <a:off x="-237593" y="889809"/>
            <a:ext cx="3247321" cy="4536504"/>
            <a:chOff x="2987824" y="620688"/>
            <a:chExt cx="3247321" cy="4536504"/>
          </a:xfrm>
        </p:grpSpPr>
        <p:sp>
          <p:nvSpPr>
            <p:cNvPr id="25" name="Овал 24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 userDrawn="1"/>
        </p:nvGrpSpPr>
        <p:grpSpPr>
          <a:xfrm rot="20444152" flipH="1">
            <a:off x="7252697" y="199499"/>
            <a:ext cx="1655726" cy="2238658"/>
            <a:chOff x="2987824" y="620688"/>
            <a:chExt cx="3247321" cy="4536504"/>
          </a:xfrm>
        </p:grpSpPr>
        <p:sp>
          <p:nvSpPr>
            <p:cNvPr id="33" name="Овал 32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 userDrawn="1"/>
        </p:nvGrpSpPr>
        <p:grpSpPr>
          <a:xfrm rot="875369">
            <a:off x="2290" y="1897490"/>
            <a:ext cx="1751234" cy="2247468"/>
            <a:chOff x="2987824" y="620688"/>
            <a:chExt cx="3247321" cy="4536504"/>
          </a:xfrm>
        </p:grpSpPr>
        <p:sp>
          <p:nvSpPr>
            <p:cNvPr id="26" name="Овал 25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9992" y="2424241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476346" y="5861688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875369">
            <a:off x="2290" y="1897490"/>
            <a:ext cx="1751234" cy="2247468"/>
            <a:chOff x="2987824" y="620688"/>
            <a:chExt cx="3247321" cy="4536504"/>
          </a:xfrm>
        </p:grpSpPr>
        <p:sp>
          <p:nvSpPr>
            <p:cNvPr id="20" name="Овал 19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 rot="875369">
            <a:off x="1100120" y="3507566"/>
            <a:ext cx="1751234" cy="2247468"/>
            <a:chOff x="2987824" y="620688"/>
            <a:chExt cx="3247321" cy="4536504"/>
          </a:xfrm>
        </p:grpSpPr>
        <p:sp>
          <p:nvSpPr>
            <p:cNvPr id="29" name="Овал 28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39552" y="268490"/>
            <a:ext cx="806489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 РАЗНОСТЬ  КУБОВ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 rot="20444152" flipH="1">
            <a:off x="5627737" y="1433602"/>
            <a:ext cx="3404552" cy="4424350"/>
            <a:chOff x="2987824" y="620688"/>
            <a:chExt cx="3247321" cy="4536504"/>
          </a:xfrm>
        </p:grpSpPr>
        <p:sp>
          <p:nvSpPr>
            <p:cNvPr id="22" name="Овал 21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546969" y="877709"/>
            <a:ext cx="806489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ЦЕЛЫХ ВЫРАЖЕНИЙ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 userDrawn="1"/>
        </p:nvGrpSpPr>
        <p:grpSpPr>
          <a:xfrm rot="875369">
            <a:off x="3678699" y="3314621"/>
            <a:ext cx="1751234" cy="2247468"/>
            <a:chOff x="2987824" y="620688"/>
            <a:chExt cx="3247321" cy="4536504"/>
          </a:xfrm>
        </p:grpSpPr>
        <p:sp>
          <p:nvSpPr>
            <p:cNvPr id="33" name="Овал 32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 rot="875369">
            <a:off x="29250" y="31163"/>
            <a:ext cx="1751234" cy="2247468"/>
            <a:chOff x="2987824" y="620688"/>
            <a:chExt cx="3247321" cy="4536504"/>
          </a:xfrm>
        </p:grpSpPr>
        <p:sp>
          <p:nvSpPr>
            <p:cNvPr id="33" name="Овал 32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 rot="20444152" flipH="1">
            <a:off x="5627737" y="1433602"/>
            <a:ext cx="3404552" cy="4424350"/>
            <a:chOff x="2987824" y="620688"/>
            <a:chExt cx="3247321" cy="4536504"/>
          </a:xfrm>
        </p:grpSpPr>
        <p:sp>
          <p:nvSpPr>
            <p:cNvPr id="23" name="Овал 22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5536" y="292494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95536" y="465836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 rot="875369">
            <a:off x="3678699" y="3314621"/>
            <a:ext cx="1751234" cy="2247468"/>
            <a:chOff x="2987824" y="620688"/>
            <a:chExt cx="3247321" cy="4536504"/>
          </a:xfrm>
        </p:grpSpPr>
        <p:sp>
          <p:nvSpPr>
            <p:cNvPr id="30" name="Овал 29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5436096" y="293803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436096" y="467145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5" y="3650252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436096" y="264602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36096" y="3647662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436096" y="465577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5656036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 userDrawn="1"/>
        </p:nvGrpSpPr>
        <p:grpSpPr>
          <a:xfrm rot="875369">
            <a:off x="3678699" y="3314621"/>
            <a:ext cx="1751234" cy="2247468"/>
            <a:chOff x="2987824" y="620688"/>
            <a:chExt cx="3247321" cy="4536504"/>
          </a:xfrm>
        </p:grpSpPr>
        <p:sp>
          <p:nvSpPr>
            <p:cNvPr id="32" name="Овал 31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 rot="875369">
            <a:off x="3678699" y="3314621"/>
            <a:ext cx="1751234" cy="2247468"/>
            <a:chOff x="2987824" y="620688"/>
            <a:chExt cx="3247321" cy="4536504"/>
          </a:xfrm>
        </p:grpSpPr>
        <p:sp>
          <p:nvSpPr>
            <p:cNvPr id="28" name="Овал 27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 userDrawn="1"/>
        </p:nvGrpSpPr>
        <p:grpSpPr>
          <a:xfrm rot="875369">
            <a:off x="3678699" y="3314621"/>
            <a:ext cx="1751234" cy="2247468"/>
            <a:chOff x="2987824" y="620688"/>
            <a:chExt cx="3247321" cy="4536504"/>
          </a:xfrm>
        </p:grpSpPr>
        <p:sp>
          <p:nvSpPr>
            <p:cNvPr id="33" name="Овал 32"/>
            <p:cNvSpPr/>
            <p:nvPr/>
          </p:nvSpPr>
          <p:spPr>
            <a:xfrm>
              <a:off x="3927360" y="1535096"/>
              <a:ext cx="864096" cy="100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0833879">
              <a:off x="4473021" y="2382075"/>
              <a:ext cx="1587152" cy="981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avatars.mds.yandex.net/get-pdb/2807460/91d69af1-87cc-4d92-bd8e-8061dc950bb9/s1200?webp=fals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620688"/>
              <a:ext cx="3247321" cy="45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hyperlink" Target="https://ds05.infourok.ru/uploads/ex/01fc/0006b8bb-61490c28/hello_html_m4b3c71c3.png" TargetMode="External"/><Relationship Id="rId2" Type="http://schemas.openxmlformats.org/officeDocument/2006/relationships/hyperlink" Target="https://avatars.mds.yandex.net/get-pdb/2807460/91d69af1-87cc-4d92-bd8e-8061dc950bb9/s1200?webp=false" TargetMode="External"/><Relationship Id="rId10" Type="http://schemas.openxmlformats.org/officeDocument/2006/relationships/slideLayout" Target="../slideLayouts/slideLayout5.xm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6.xml"/><Relationship Id="rId11" Type="http://schemas.openxmlformats.org/officeDocument/2006/relationships/slide" Target="slide2.xml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2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6.xml"/><Relationship Id="rId11" Type="http://schemas.openxmlformats.org/officeDocument/2006/relationships/slide" Target="slide2.xml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2090" y="6021070"/>
            <a:ext cx="629221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8433" y="3717032"/>
            <a:ext cx="51223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54688" y="5705863"/>
            <a:ext cx="514606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4742608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131" y="2713274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5690" y="1457670"/>
            <a:ext cx="3813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2051720" y="606915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1234050" y="606590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117" y="27024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011" y="649429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2392" y="4743824"/>
            <a:ext cx="22664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58164" y="3718864"/>
            <a:ext cx="227697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6,246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43504" y="5729580"/>
            <a:ext cx="226528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54586" y="2715786"/>
            <a:ext cx="226528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12,492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0768" y="1772815"/>
            <a:ext cx="2999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4,123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2,123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2715786"/>
            <a:ext cx="22322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9458" y="4735725"/>
            <a:ext cx="224258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11,142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8826" y="5721117"/>
            <a:ext cx="22310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48826" y="3737549"/>
            <a:ext cx="22310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22,284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06636" y="1772814"/>
            <a:ext cx="2999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5,214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046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наибольший корень уравнения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59" y="2453161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2165" y="1602133"/>
            <a:ext cx="424712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699792" y="333345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" action="ppaction://hlinksldjump" highlightClick="1"/>
          </p:cNvPr>
          <p:cNvSpPr/>
          <p:nvPr/>
        </p:nvSpPr>
        <p:spPr>
          <a:xfrm>
            <a:off x="1817983" y="333345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90587" y="2413135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127" y="590707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0587" y="5841122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385671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наименьший корень уравнения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6181" y="5054188"/>
            <a:ext cx="424712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 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двучлен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469" y="4742608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587" y="3753170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874" y="573944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6160" y="1772815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7063" y="5709115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9222" y="2713274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en-US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8422" y="372917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1784213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3575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9961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00688" y="3025775"/>
          <a:ext cx="32178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1" imgW="32308800" imgH="10363200" progId="Equation.3">
                  <p:embed/>
                </p:oleObj>
              </mc:Choice>
              <mc:Fallback>
                <p:oleObj name="Формула" r:id="rId1" imgW="32308800" imgH="10363200" progId="Equation.3">
                  <p:embed/>
                  <p:pic>
                    <p:nvPicPr>
                      <p:cNvPr id="0" name="Изображение 20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3025775"/>
                        <a:ext cx="3217862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3576" y="4717643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65150" y="4743450"/>
          <a:ext cx="29749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Формула" r:id="rId3" imgW="29870400" imgH="10363200" progId="Equation.3">
                  <p:embed/>
                </p:oleObj>
              </mc:Choice>
              <mc:Fallback>
                <p:oleObj name="Формула" r:id="rId3" imgW="29870400" imgH="10363200" progId="Equation.3">
                  <p:embed/>
                  <p:pic>
                    <p:nvPicPr>
                      <p:cNvPr id="0" name="Изображение 20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4743450"/>
                        <a:ext cx="297497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3576" y="4721258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037" y="4744146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472113" y="4770438"/>
          <a:ext cx="32480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Формула" r:id="rId5" imgW="32613600" imgH="10363200" progId="Equation.3">
                  <p:embed/>
                </p:oleObj>
              </mc:Choice>
              <mc:Fallback>
                <p:oleObj name="Формула" r:id="rId5" imgW="32613600" imgH="10363200" progId="Equation.3">
                  <p:embed/>
                  <p:pic>
                    <p:nvPicPr>
                      <p:cNvPr id="0" name="Изображение 2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4770438"/>
                        <a:ext cx="32480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86037" y="4744146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3413" y="2998944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43501" y="3025224"/>
          <a:ext cx="32178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7" imgW="32308800" imgH="10363200" progId="Equation.3">
                  <p:embed/>
                </p:oleObj>
              </mc:Choice>
              <mc:Fallback>
                <p:oleObj name="Формула" r:id="rId7" imgW="32308800" imgH="10363200" progId="Equation.3">
                  <p:embed/>
                  <p:pic>
                    <p:nvPicPr>
                      <p:cNvPr id="0" name="Изображение 2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01" y="3025224"/>
                        <a:ext cx="32178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83671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множители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372200" y="676199"/>
          <a:ext cx="1686374" cy="152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9" imgW="11887200" imgH="9448800" progId="Equation.3">
                  <p:embed/>
                </p:oleObj>
              </mc:Choice>
              <mc:Fallback>
                <p:oleObj name="Формула" r:id="rId9" imgW="11887200" imgH="9448800" progId="Equation.3">
                  <p:embed/>
                  <p:pic>
                    <p:nvPicPr>
                      <p:cNvPr id="0" name="Изображение 20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676199"/>
                        <a:ext cx="1686374" cy="1521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9851" y="4724982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9961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486400" y="3025775"/>
          <a:ext cx="32480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Формула" r:id="rId1" imgW="32613600" imgH="10363200" progId="Equation.3">
                  <p:embed/>
                </p:oleObj>
              </mc:Choice>
              <mc:Fallback>
                <p:oleObj name="Формула" r:id="rId1" imgW="32613600" imgH="10363200" progId="Equation.3">
                  <p:embed/>
                  <p:pic>
                    <p:nvPicPr>
                      <p:cNvPr id="0" name="Изображение 3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25775"/>
                        <a:ext cx="32480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9579" y="3007594"/>
            <a:ext cx="316631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76263" y="3033713"/>
          <a:ext cx="29575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Формула" r:id="rId3" imgW="30175200" imgH="10363200" progId="Equation.3">
                  <p:embed/>
                </p:oleObj>
              </mc:Choice>
              <mc:Fallback>
                <p:oleObj name="Формула" r:id="rId3" imgW="30175200" imgH="10363200" progId="Equation.3">
                  <p:embed/>
                  <p:pic>
                    <p:nvPicPr>
                      <p:cNvPr id="0" name="Изображение 3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3033713"/>
                        <a:ext cx="2957512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9851" y="3007594"/>
            <a:ext cx="316631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037" y="4744146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562600" y="4770438"/>
          <a:ext cx="306546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Формула" r:id="rId5" imgW="30784800" imgH="10363200" progId="Equation.3">
                  <p:embed/>
                </p:oleObj>
              </mc:Choice>
              <mc:Fallback>
                <p:oleObj name="Формула" r:id="rId5" imgW="30784800" imgH="10363200" progId="Equation.3">
                  <p:embed/>
                  <p:pic>
                    <p:nvPicPr>
                      <p:cNvPr id="0" name="Изображение 3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770438"/>
                        <a:ext cx="3065463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86035" y="4744146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036" y="2998944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49263" y="4751388"/>
          <a:ext cx="32781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Формула" r:id="rId7" imgW="32918400" imgH="10363200" progId="Equation.3">
                  <p:embed/>
                </p:oleObj>
              </mc:Choice>
              <mc:Fallback>
                <p:oleObj name="Формула" r:id="rId7" imgW="32918400" imgH="10363200" progId="Equation.3">
                  <p:embed/>
                  <p:pic>
                    <p:nvPicPr>
                      <p:cNvPr id="0" name="Изображение 3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751388"/>
                        <a:ext cx="327818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99592" y="83671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множители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523038" y="676275"/>
          <a:ext cx="138271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Формула" r:id="rId9" imgW="9753600" imgH="9448800" progId="Equation.3">
                  <p:embed/>
                </p:oleObj>
              </mc:Choice>
              <mc:Fallback>
                <p:oleObj name="Формула" r:id="rId9" imgW="9753600" imgH="9448800" progId="Equation.3">
                  <p:embed/>
                  <p:pic>
                    <p:nvPicPr>
                      <p:cNvPr id="0" name="Изображение 3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676275"/>
                        <a:ext cx="1382712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2)(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)(4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587" y="473002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)–2(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8161" y="372917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5)+2(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)(5 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+ 2)(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8048" y="5737652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813" y="1772815"/>
            <a:ext cx="3996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3104" y="1772815"/>
            <a:ext cx="4435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15786"/>
            <a:ext cx="51223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35542" y="3723880"/>
            <a:ext cx="514606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)+5(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4742608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0043" y="5769519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62864" y="1457670"/>
            <a:ext cx="3839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2051720" y="606915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1234050" y="606590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117" y="27024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15786"/>
            <a:ext cx="51223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37468" y="5705863"/>
            <a:ext cx="514606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4742608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5237" y="3717032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91106" y="1457670"/>
            <a:ext cx="3583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2051720" y="606915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1234050" y="606590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117" y="27024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15786"/>
            <a:ext cx="512234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37468" y="3717032"/>
            <a:ext cx="514606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4742608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0043" y="5756119"/>
            <a:ext cx="51196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6837" y="1457670"/>
            <a:ext cx="3871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2051720" y="6069156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1234050" y="6065904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многочлен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7117" y="27024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WPS Presentation</Application>
  <PresentationFormat>Экран (4:3)</PresentationFormat>
  <Paragraphs>188</Paragraphs>
  <Slides>13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268</cp:revision>
  <dcterms:created xsi:type="dcterms:W3CDTF">2020-07-09T02:51:00Z</dcterms:created>
  <dcterms:modified xsi:type="dcterms:W3CDTF">2024-11-02T15:21:02Z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ADB8D42E840544BD8BB24316BA5EBA81_12</vt:lpwstr>
  </property>
  <property fmtid="{D5CDD505-2E9C-101B-9397-08002B2CF9AE}" pid="3" name="KSOProductBuildVer">
    <vt:lpwstr>1049-12.2.0.18607</vt:lpwstr>
  </property>
</Properties>
</file>