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8" r:id="rId4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57" r:id="rId21"/>
    <p:sldId id="275" r:id="rId22"/>
    <p:sldId id="276" r:id="rId23"/>
    <p:sldId id="278" r:id="rId24"/>
    <p:sldId id="277" r:id="rId25"/>
    <p:sldId id="279" r:id="rId26"/>
    <p:sldId id="280" r:id="rId27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33CCCC"/>
    <a:srgbClr val="008080"/>
    <a:srgbClr val="66CCFF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89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8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7" Type="http://schemas.openxmlformats.org/officeDocument/2006/relationships/image" Target="../media/image50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40.wmf"/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2" Type="http://schemas.openxmlformats.org/officeDocument/2006/relationships/image" Target="../media/image13.wmf"/><Relationship Id="rId11" Type="http://schemas.openxmlformats.org/officeDocument/2006/relationships/image" Target="../media/image12.wmf"/><Relationship Id="rId10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1" Type="http://schemas.openxmlformats.org/officeDocument/2006/relationships/image" Target="../media/image24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986" name="Замещающий верхний колонтитул 4198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ru-RU" sz="1200" dirty="0"/>
          </a:p>
        </p:txBody>
      </p:sp>
      <p:sp>
        <p:nvSpPr>
          <p:cNvPr id="41987" name="Замещающая дата 41986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ru-RU" sz="1200" dirty="0"/>
          </a:p>
        </p:txBody>
      </p:sp>
      <p:sp>
        <p:nvSpPr>
          <p:cNvPr id="41988" name="Замещающий образ слайда 41987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989" name="Замещающий текст 41988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41990" name="Замещающий нижний колонтитул 4198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ru-RU" sz="1200" dirty="0"/>
          </a:p>
        </p:txBody>
      </p:sp>
      <p:sp>
        <p:nvSpPr>
          <p:cNvPr id="41991" name="Замещающий номер слайда 41990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3010" name="Замещающий образ слайда 4300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3011" name="Замещающий текст 4301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Знаний. Используется триггер.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3250" name="Замещающий образ слайда 5324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щающий текст 5325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Симметричность относительно линии </a:t>
            </a:r>
            <a:r>
              <a:rPr dirty="0" err="1"/>
              <a:t>у=х</a:t>
            </a:r>
            <a:r>
              <a:t>. Действия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4274" name="Замещающий образ слайда 5427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4275" name="Замещающий текст 5427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– последовательно щелчком мышки по пустому полю слайда.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5298" name="Замещающий образ слайда 5529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щающий текст 5529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– последовательно щелчком мышки по пустому полю слайда.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6322" name="Замещающий образ слайда 5632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щающий текст 563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– последовательно щелчком мышки по пустому полю слайда.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7346" name="Замещающий образ слайда 5734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щающий текст 5734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– последовательно щелчком мышки по пустому полю слайда.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8370" name="Замещающий образ слайда 5836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8371" name="Замещающий текст 5837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– последовательно щелчком мышки по пустому полю слайда.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61442" name="Замещающий образ слайда 6144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щающий текст 6144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При нажатии на кнопку «Распечатать» - </a:t>
            </a:r>
            <a:r>
              <a:rPr dirty="0"/>
              <a:t>переход</a:t>
            </a:r>
            <a:r>
              <a:t> на текстовый документ с заданиями кроссворда. Распечатать на каждую парту.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9394" name="Замещающий образ слайда 5939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щающий текст 5939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Используется триггер. При нажатии на красные цифры – ответы по горизонтали. При нажатии на синие цифры – ответы по вертикали.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72706" name="Замещающий образ слайда 7270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2707" name="Замещающий текст 7270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При заполнении таблицы используется триггер. Наведите курсор на «у», после нажатия появляются все результаты во второй строке таблицы.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71682" name="Замещающий образ слайда 7168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1683" name="Замещающий текст 7168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Все действия – последовательно щелчком мышки по пустому полю слайда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4034" name="Замещающий образ слайда 4403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щающий текст 440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 знаний. Используется триггер.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70658" name="Замещающий образ слайда 7065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0659" name="Замещающий текст 7065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При заполнении таблицы используется триггер. Наведите курсор на «у», после нажатия появляются все результаты во второй строке таблицы.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69634" name="Замещающий образ слайда 6963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9635" name="Замещающий текст 696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6082" name="Замещающий образ слайда 4608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6083" name="Замещающий текст 4608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 знаний.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7106" name="Замещающий образ слайда 4710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7107" name="Замещающий текст 4710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8130" name="Замещающий образ слайда 4812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8131" name="Замещающий текст 4813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49154" name="Замещающий образ слайда 4915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щающий текст 4915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0178" name="Замещающий образ слайда 5017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щающий текст 5017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1202" name="Замещающий образ слайда 5120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щающий текст 5120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Значения у – триггер. Наведите курсор на «у»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2226" name="Замещающий образ слайда 5222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щающий текст 5222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Действия на слайде – последовательно щелчком мышки.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>
                <a:gamma/>
                <a:tint val="0"/>
                <a:invGamma/>
              </a:srgbClr>
            </a:gs>
            <a:gs pos="100000">
              <a:srgbClr val="99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9.xml"/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39.wmf"/><Relationship Id="rId1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0.xml"/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vmlDrawing" Target="../drawings/vmlDrawing10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0.wmf"/><Relationship Id="rId1" Type="http://schemas.openxmlformats.org/officeDocument/2006/relationships/oleObject" Target="../embeddings/oleObject45.bin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40.wmf"/><Relationship Id="rId1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3.xml"/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4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47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40.wmf"/><Relationship Id="rId17" Type="http://schemas.openxmlformats.org/officeDocument/2006/relationships/notesSlide" Target="../notesSlides/notesSlide14.xml"/><Relationship Id="rId16" Type="http://schemas.openxmlformats.org/officeDocument/2006/relationships/vmlDrawing" Target="../drawings/vmlDrawing13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50.wmf"/><Relationship Id="rId13" Type="http://schemas.openxmlformats.org/officeDocument/2006/relationships/oleObject" Target="../embeddings/oleObject55.bin"/><Relationship Id="rId12" Type="http://schemas.openxmlformats.org/officeDocument/2006/relationships/image" Target="../media/image49.wmf"/><Relationship Id="rId11" Type="http://schemas.openxmlformats.org/officeDocument/2006/relationships/oleObject" Target="../embeddings/oleObject54.bin"/><Relationship Id="rId10" Type="http://schemas.openxmlformats.org/officeDocument/2006/relationships/image" Target="../media/image48.wmf"/><Relationship Id="rId1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hyperlink" Target="../&#1052;&#1086;&#1080;%20&#1076;&#1086;&#1082;&#1091;&#1084;&#1077;&#1085;&#1090;&#1099;/&#1047;&#1072;&#1075;&#1088;&#1091;&#1079;&#1082;&#1080;/fun_korenj/&#1050;&#1088;&#1086;&#1089;&#1089;&#1074;&#1086;&#1088;&#1076;.doc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8.xml"/><Relationship Id="rId4" Type="http://schemas.openxmlformats.org/officeDocument/2006/relationships/vmlDrawing" Target="../drawings/vmlDrawing14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51.wmf"/><Relationship Id="rId1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9.xml"/><Relationship Id="rId8" Type="http://schemas.openxmlformats.org/officeDocument/2006/relationships/vmlDrawing" Target="../drawings/vmlDrawing15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52.wmf"/><Relationship Id="rId1" Type="http://schemas.openxmlformats.org/officeDocument/2006/relationships/oleObject" Target="../embeddings/oleObject57.bin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0.xml"/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54.wmf"/><Relationship Id="rId1" Type="http://schemas.openxmlformats.org/officeDocument/2006/relationships/oleObject" Target="../embeddings/oleObject60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1.xml"/><Relationship Id="rId8" Type="http://schemas.openxmlformats.org/officeDocument/2006/relationships/vmlDrawing" Target="../drawings/vmlDrawing17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55.wmf"/><Relationship Id="rId1" Type="http://schemas.openxmlformats.org/officeDocument/2006/relationships/oleObject" Target="../embeddings/oleObject61.bin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8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9.wmf"/><Relationship Id="rId3" Type="http://schemas.openxmlformats.org/officeDocument/2006/relationships/oleObject" Target="../embeddings/oleObject65.bin"/><Relationship Id="rId2" Type="http://schemas.openxmlformats.org/officeDocument/2006/relationships/image" Target="../media/image58.wmf"/><Relationship Id="rId1" Type="http://schemas.openxmlformats.org/officeDocument/2006/relationships/oleObject" Target="../embeddings/oleObject64.bin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9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0.wmf"/><Relationship Id="rId1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7" Type="http://schemas.openxmlformats.org/officeDocument/2006/relationships/notesSlide" Target="../notesSlides/notesSlide2.xml"/><Relationship Id="rId26" Type="http://schemas.openxmlformats.org/officeDocument/2006/relationships/vmlDrawing" Target="../drawings/vmlDrawing2.vml"/><Relationship Id="rId25" Type="http://schemas.openxmlformats.org/officeDocument/2006/relationships/slideLayout" Target="../slideLayouts/slideLayout2.xml"/><Relationship Id="rId24" Type="http://schemas.openxmlformats.org/officeDocument/2006/relationships/image" Target="../media/image13.wmf"/><Relationship Id="rId23" Type="http://schemas.openxmlformats.org/officeDocument/2006/relationships/oleObject" Target="../embeddings/oleObject13.bin"/><Relationship Id="rId22" Type="http://schemas.openxmlformats.org/officeDocument/2006/relationships/image" Target="../media/image12.wmf"/><Relationship Id="rId21" Type="http://schemas.openxmlformats.org/officeDocument/2006/relationships/oleObject" Target="../embeddings/oleObject12.bin"/><Relationship Id="rId20" Type="http://schemas.openxmlformats.org/officeDocument/2006/relationships/image" Target="../media/image11.wmf"/><Relationship Id="rId2" Type="http://schemas.openxmlformats.org/officeDocument/2006/relationships/image" Target="../media/image2.wmf"/><Relationship Id="rId19" Type="http://schemas.openxmlformats.org/officeDocument/2006/relationships/oleObject" Target="../embeddings/oleObject11.bin"/><Relationship Id="rId18" Type="http://schemas.openxmlformats.org/officeDocument/2006/relationships/image" Target="../media/image10.wmf"/><Relationship Id="rId17" Type="http://schemas.openxmlformats.org/officeDocument/2006/relationships/oleObject" Target="../embeddings/oleObject10.bin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9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8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6.bin"/><Relationship Id="rId3" Type="http://schemas.openxmlformats.org/officeDocument/2006/relationships/oleObject" Target="../embeddings/oleObject15.bin"/><Relationship Id="rId26" Type="http://schemas.openxmlformats.org/officeDocument/2006/relationships/notesSlide" Target="../notesSlides/notesSlide3.xml"/><Relationship Id="rId25" Type="http://schemas.openxmlformats.org/officeDocument/2006/relationships/vmlDrawing" Target="../drawings/vmlDrawing3.vml"/><Relationship Id="rId24" Type="http://schemas.openxmlformats.org/officeDocument/2006/relationships/slideLayout" Target="../slideLayouts/slideLayout12.xml"/><Relationship Id="rId23" Type="http://schemas.openxmlformats.org/officeDocument/2006/relationships/image" Target="../media/image24.wmf"/><Relationship Id="rId22" Type="http://schemas.openxmlformats.org/officeDocument/2006/relationships/oleObject" Target="../embeddings/oleObject25.bin"/><Relationship Id="rId21" Type="http://schemas.openxmlformats.org/officeDocument/2006/relationships/image" Target="../media/image23.wmf"/><Relationship Id="rId20" Type="http://schemas.openxmlformats.org/officeDocument/2006/relationships/oleObject" Target="../embeddings/oleObject24.bin"/><Relationship Id="rId2" Type="http://schemas.openxmlformats.org/officeDocument/2006/relationships/image" Target="../media/image14.wmf"/><Relationship Id="rId19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22.bin"/><Relationship Id="rId15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9.bin"/><Relationship Id="rId1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7.wmf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25.wmf"/><Relationship Id="rId10" Type="http://schemas.openxmlformats.org/officeDocument/2006/relationships/notesSlide" Target="../notesSlides/notesSlide4.xml"/><Relationship Id="rId1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33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28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33.wmf"/><Relationship Id="rId1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36.wmf"/><Relationship Id="rId1" Type="http://schemas.openxmlformats.org/officeDocument/2006/relationships/oleObject" Target="../embeddings/oleObject3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Прямоугольник 2051"/>
          <p:cNvSpPr/>
          <p:nvPr/>
        </p:nvSpPr>
        <p:spPr>
          <a:xfrm>
            <a:off x="250825" y="908050"/>
            <a:ext cx="8569325" cy="142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gradFill rotWithShape="1">
                  <a:gsLst>
                    <a:gs pos="0">
                      <a:srgbClr val="66CCFF"/>
                    </a:gs>
                    <a:gs pos="100000">
                      <a:srgbClr val="003366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Функция                 и её график</a:t>
            </a:r>
            <a:endParaRPr lang="ru-RU" altLang="en-US" sz="3600" b="1" i="1">
              <a:gradFill rotWithShape="1">
                <a:gsLst>
                  <a:gs pos="0">
                    <a:srgbClr val="66CCFF"/>
                  </a:gs>
                  <a:gs pos="100000">
                    <a:srgbClr val="003366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057" name="Прямоугольник 2056"/>
          <p:cNvSpPr/>
          <p:nvPr/>
        </p:nvSpPr>
        <p:spPr>
          <a:xfrm>
            <a:off x="0" y="24765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56" name="Объект 2055"/>
          <p:cNvGraphicFramePr/>
          <p:nvPr/>
        </p:nvGraphicFramePr>
        <p:xfrm>
          <a:off x="1547813" y="2492375"/>
          <a:ext cx="6048375" cy="299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848100" imgH="1905000" progId="GraphCtrl.Document">
                  <p:embed/>
                </p:oleObj>
              </mc:Choice>
              <mc:Fallback>
                <p:oleObj name="" r:id="rId1" imgW="3848100" imgH="1905000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47813" y="2492375"/>
                        <a:ext cx="6048375" cy="2994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0" name="Группа 2059"/>
          <p:cNvGrpSpPr>
            <a:grpSpLocks noChangeAspect="1"/>
          </p:cNvGrpSpPr>
          <p:nvPr/>
        </p:nvGrpSpPr>
        <p:grpSpPr>
          <a:xfrm>
            <a:off x="3059113" y="981075"/>
            <a:ext cx="2089150" cy="1246188"/>
            <a:chOff x="1927" y="618"/>
            <a:chExt cx="1316" cy="785"/>
          </a:xfrm>
        </p:grpSpPr>
        <p:sp>
          <p:nvSpPr>
            <p:cNvPr id="2059" name="Прямоугольник 2058"/>
            <p:cNvSpPr>
              <a:spLocks noChangeAspect="1" noTextEdit="1"/>
            </p:cNvSpPr>
            <p:nvPr/>
          </p:nvSpPr>
          <p:spPr>
            <a:xfrm>
              <a:off x="1927" y="618"/>
              <a:ext cx="1316" cy="771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61" name="Прямое соединение 2060"/>
            <p:cNvSpPr/>
            <p:nvPr/>
          </p:nvSpPr>
          <p:spPr>
            <a:xfrm flipV="1">
              <a:off x="2667" y="1039"/>
              <a:ext cx="52" cy="36"/>
            </a:xfrm>
            <a:prstGeom prst="line">
              <a:avLst/>
            </a:prstGeom>
            <a:ln w="269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62" name="Прямое соединение 2061"/>
            <p:cNvSpPr/>
            <p:nvPr/>
          </p:nvSpPr>
          <p:spPr>
            <a:xfrm>
              <a:off x="2719" y="1049"/>
              <a:ext cx="75" cy="165"/>
            </a:xfrm>
            <a:prstGeom prst="line">
              <a:avLst/>
            </a:prstGeom>
            <a:ln w="539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63" name="Прямое соединение 2062"/>
            <p:cNvSpPr/>
            <p:nvPr/>
          </p:nvSpPr>
          <p:spPr>
            <a:xfrm flipV="1">
              <a:off x="2802" y="722"/>
              <a:ext cx="99" cy="492"/>
            </a:xfrm>
            <a:prstGeom prst="line">
              <a:avLst/>
            </a:prstGeom>
            <a:ln w="269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64" name="Прямое соединение 2063"/>
            <p:cNvSpPr/>
            <p:nvPr/>
          </p:nvSpPr>
          <p:spPr>
            <a:xfrm>
              <a:off x="2901" y="722"/>
              <a:ext cx="249" cy="1"/>
            </a:xfrm>
            <a:prstGeom prst="line">
              <a:avLst/>
            </a:prstGeom>
            <a:ln w="269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65" name="Прямоугольник 2064"/>
            <p:cNvSpPr/>
            <p:nvPr/>
          </p:nvSpPr>
          <p:spPr>
            <a:xfrm>
              <a:off x="2946" y="752"/>
              <a:ext cx="217" cy="5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2066" name="Прямоугольник 2065"/>
            <p:cNvSpPr/>
            <p:nvPr/>
          </p:nvSpPr>
          <p:spPr>
            <a:xfrm>
              <a:off x="2026" y="752"/>
              <a:ext cx="217" cy="5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2067" name="Прямоугольник 2066"/>
            <p:cNvSpPr/>
            <p:nvPr/>
          </p:nvSpPr>
          <p:spPr>
            <a:xfrm>
              <a:off x="2323" y="697"/>
              <a:ext cx="466" cy="7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59" name="Группа 30758"/>
          <p:cNvGrpSpPr/>
          <p:nvPr/>
        </p:nvGrpSpPr>
        <p:grpSpPr>
          <a:xfrm>
            <a:off x="323850" y="188913"/>
            <a:ext cx="6121400" cy="1295400"/>
            <a:chOff x="1066" y="2931"/>
            <a:chExt cx="4083" cy="1060"/>
          </a:xfrm>
        </p:grpSpPr>
        <p:sp>
          <p:nvSpPr>
            <p:cNvPr id="30725" name="Прямоугольник 30724"/>
            <p:cNvSpPr/>
            <p:nvPr/>
          </p:nvSpPr>
          <p:spPr>
            <a:xfrm>
              <a:off x="4468" y="346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26" name="Прямоугольник 30725"/>
            <p:cNvSpPr/>
            <p:nvPr/>
          </p:nvSpPr>
          <p:spPr>
            <a:xfrm>
              <a:off x="3787" y="346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27" name="Прямоугольник 30726"/>
            <p:cNvSpPr/>
            <p:nvPr/>
          </p:nvSpPr>
          <p:spPr>
            <a:xfrm>
              <a:off x="3107" y="3461"/>
              <a:ext cx="680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28" name="Прямоугольник 30727"/>
            <p:cNvSpPr/>
            <p:nvPr/>
          </p:nvSpPr>
          <p:spPr>
            <a:xfrm>
              <a:off x="2427" y="3461"/>
              <a:ext cx="680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29" name="Прямоугольник 30728"/>
            <p:cNvSpPr/>
            <p:nvPr/>
          </p:nvSpPr>
          <p:spPr>
            <a:xfrm>
              <a:off x="1746" y="346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0" name="Прямоугольник 30729"/>
            <p:cNvSpPr/>
            <p:nvPr/>
          </p:nvSpPr>
          <p:spPr>
            <a:xfrm>
              <a:off x="1066" y="3461"/>
              <a:ext cx="680" cy="53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1" name="Прямоугольник 30730"/>
            <p:cNvSpPr/>
            <p:nvPr/>
          </p:nvSpPr>
          <p:spPr>
            <a:xfrm>
              <a:off x="4468" y="293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2" name="Прямоугольник 30731"/>
            <p:cNvSpPr/>
            <p:nvPr/>
          </p:nvSpPr>
          <p:spPr>
            <a:xfrm>
              <a:off x="3787" y="293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3" name="Прямоугольник 30732"/>
            <p:cNvSpPr/>
            <p:nvPr/>
          </p:nvSpPr>
          <p:spPr>
            <a:xfrm>
              <a:off x="3107" y="2931"/>
              <a:ext cx="680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4" name="Прямоугольник 30733"/>
            <p:cNvSpPr/>
            <p:nvPr/>
          </p:nvSpPr>
          <p:spPr>
            <a:xfrm>
              <a:off x="2427" y="2931"/>
              <a:ext cx="680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5" name="Прямоугольник 30734"/>
            <p:cNvSpPr/>
            <p:nvPr/>
          </p:nvSpPr>
          <p:spPr>
            <a:xfrm>
              <a:off x="1746" y="2931"/>
              <a:ext cx="681" cy="53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6" name="Прямоугольник 30735"/>
            <p:cNvSpPr/>
            <p:nvPr/>
          </p:nvSpPr>
          <p:spPr>
            <a:xfrm>
              <a:off x="1066" y="2931"/>
              <a:ext cx="680" cy="53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30737" name="Прямое соединение 30736"/>
            <p:cNvSpPr/>
            <p:nvPr/>
          </p:nvSpPr>
          <p:spPr>
            <a:xfrm>
              <a:off x="1066" y="2931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38" name="Прямое соединение 30737"/>
            <p:cNvSpPr/>
            <p:nvPr/>
          </p:nvSpPr>
          <p:spPr>
            <a:xfrm>
              <a:off x="1066" y="3991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39" name="Прямое соединение 30738"/>
            <p:cNvSpPr/>
            <p:nvPr/>
          </p:nvSpPr>
          <p:spPr>
            <a:xfrm>
              <a:off x="1066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0" name="Прямое соединение 30739"/>
            <p:cNvSpPr/>
            <p:nvPr/>
          </p:nvSpPr>
          <p:spPr>
            <a:xfrm>
              <a:off x="5149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1" name="Прямое соединение 30740"/>
            <p:cNvSpPr/>
            <p:nvPr/>
          </p:nvSpPr>
          <p:spPr>
            <a:xfrm>
              <a:off x="1066" y="3461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2" name="Прямое соединение 30741"/>
            <p:cNvSpPr/>
            <p:nvPr/>
          </p:nvSpPr>
          <p:spPr>
            <a:xfrm>
              <a:off x="1746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3" name="Прямое соединение 30742"/>
            <p:cNvSpPr/>
            <p:nvPr/>
          </p:nvSpPr>
          <p:spPr>
            <a:xfrm>
              <a:off x="2427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4" name="Прямое соединение 30743"/>
            <p:cNvSpPr/>
            <p:nvPr/>
          </p:nvSpPr>
          <p:spPr>
            <a:xfrm>
              <a:off x="3107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5" name="Прямое соединение 30744"/>
            <p:cNvSpPr/>
            <p:nvPr/>
          </p:nvSpPr>
          <p:spPr>
            <a:xfrm>
              <a:off x="3787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6" name="Прямое соединение 30745"/>
            <p:cNvSpPr/>
            <p:nvPr/>
          </p:nvSpPr>
          <p:spPr>
            <a:xfrm>
              <a:off x="4468" y="2931"/>
              <a:ext cx="0" cy="106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47" name="Прямоугольник 30746"/>
            <p:cNvSpPr/>
            <p:nvPr/>
          </p:nvSpPr>
          <p:spPr>
            <a:xfrm>
              <a:off x="1293" y="3068"/>
              <a:ext cx="25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48" name="Прямоугольник 30747"/>
            <p:cNvSpPr/>
            <p:nvPr/>
          </p:nvSpPr>
          <p:spPr>
            <a:xfrm>
              <a:off x="2019" y="306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49" name="Прямоугольник 30748"/>
            <p:cNvSpPr/>
            <p:nvPr/>
          </p:nvSpPr>
          <p:spPr>
            <a:xfrm>
              <a:off x="2699" y="306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0" name="Прямоугольник 30749"/>
            <p:cNvSpPr/>
            <p:nvPr/>
          </p:nvSpPr>
          <p:spPr>
            <a:xfrm>
              <a:off x="3380" y="306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1" name="Прямоугольник 30750"/>
            <p:cNvSpPr/>
            <p:nvPr/>
          </p:nvSpPr>
          <p:spPr>
            <a:xfrm>
              <a:off x="4060" y="3068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9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2" name="Прямоугольник 30751"/>
            <p:cNvSpPr/>
            <p:nvPr/>
          </p:nvSpPr>
          <p:spPr>
            <a:xfrm>
              <a:off x="4604" y="3068"/>
              <a:ext cx="393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3" name="Прямоугольник 30752"/>
            <p:cNvSpPr/>
            <p:nvPr/>
          </p:nvSpPr>
          <p:spPr>
            <a:xfrm>
              <a:off x="1293" y="3521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4" name="Прямоугольник 30753"/>
            <p:cNvSpPr/>
            <p:nvPr/>
          </p:nvSpPr>
          <p:spPr>
            <a:xfrm>
              <a:off x="2019" y="3566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5" name="Прямоугольник 30754"/>
            <p:cNvSpPr/>
            <p:nvPr/>
          </p:nvSpPr>
          <p:spPr>
            <a:xfrm>
              <a:off x="2699" y="3566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6" name="Прямоугольник 30755"/>
            <p:cNvSpPr/>
            <p:nvPr/>
          </p:nvSpPr>
          <p:spPr>
            <a:xfrm>
              <a:off x="3380" y="3566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7" name="Прямоугольник 30756"/>
            <p:cNvSpPr/>
            <p:nvPr/>
          </p:nvSpPr>
          <p:spPr>
            <a:xfrm>
              <a:off x="4015" y="3566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758" name="Прямоугольник 30757"/>
            <p:cNvSpPr/>
            <p:nvPr/>
          </p:nvSpPr>
          <p:spPr>
            <a:xfrm>
              <a:off x="4695" y="3566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0764" name="Прямоугольник 30763"/>
          <p:cNvSpPr/>
          <p:nvPr/>
        </p:nvSpPr>
        <p:spPr>
          <a:xfrm>
            <a:off x="0" y="24765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30763" name="Объект 30762"/>
          <p:cNvGraphicFramePr/>
          <p:nvPr/>
        </p:nvGraphicFramePr>
        <p:xfrm>
          <a:off x="395288" y="2349500"/>
          <a:ext cx="8496300" cy="339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" imgW="4762500" imgH="1905000" progId="GraphCtrl.Document">
                  <p:embed/>
                </p:oleObj>
              </mc:Choice>
              <mc:Fallback>
                <p:oleObj name="" r:id="rId1" imgW="4762500" imgH="1905000" progId="GraphCtrl.Document">
                  <p:embed/>
                  <p:pic>
                    <p:nvPicPr>
                      <p:cNvPr id="0" name="Изображение 311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2349500"/>
                        <a:ext cx="8496300" cy="3398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5" name="Овал 30764"/>
          <p:cNvSpPr/>
          <p:nvPr/>
        </p:nvSpPr>
        <p:spPr>
          <a:xfrm>
            <a:off x="1331913" y="4724400"/>
            <a:ext cx="144462" cy="142875"/>
          </a:xfrm>
          <a:prstGeom prst="ellipse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66" name="Овал 30765"/>
          <p:cNvSpPr/>
          <p:nvPr/>
        </p:nvSpPr>
        <p:spPr>
          <a:xfrm>
            <a:off x="1692275" y="4365625"/>
            <a:ext cx="144463" cy="142875"/>
          </a:xfrm>
          <a:prstGeom prst="ellipse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67" name="Овал 30766"/>
          <p:cNvSpPr/>
          <p:nvPr/>
        </p:nvSpPr>
        <p:spPr>
          <a:xfrm>
            <a:off x="2700338" y="4076700"/>
            <a:ext cx="144462" cy="142875"/>
          </a:xfrm>
          <a:prstGeom prst="ellipse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68" name="Овал 30767"/>
          <p:cNvSpPr/>
          <p:nvPr/>
        </p:nvSpPr>
        <p:spPr>
          <a:xfrm>
            <a:off x="4427538" y="3716338"/>
            <a:ext cx="144462" cy="142875"/>
          </a:xfrm>
          <a:prstGeom prst="ellipse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69" name="Овал 30768"/>
          <p:cNvSpPr/>
          <p:nvPr/>
        </p:nvSpPr>
        <p:spPr>
          <a:xfrm>
            <a:off x="6804025" y="3357563"/>
            <a:ext cx="144463" cy="142875"/>
          </a:xfrm>
          <a:prstGeom prst="ellipse">
            <a:avLst/>
          </a:prstGeom>
          <a:solidFill>
            <a:srgbClr val="008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0" name="Полилиния 30769"/>
          <p:cNvSpPr/>
          <p:nvPr/>
        </p:nvSpPr>
        <p:spPr>
          <a:xfrm>
            <a:off x="2771775" y="4178300"/>
            <a:ext cx="1588" cy="619125"/>
          </a:xfrm>
          <a:custGeom>
            <a:avLst/>
            <a:gdLst/>
            <a:ahLst/>
            <a:cxnLst/>
            <a:pathLst>
              <a:path w="1" h="390">
                <a:moveTo>
                  <a:pt x="0" y="0"/>
                </a:moveTo>
                <a:lnTo>
                  <a:pt x="0" y="390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1" name="Полилиния 30770"/>
          <p:cNvSpPr/>
          <p:nvPr/>
        </p:nvSpPr>
        <p:spPr>
          <a:xfrm>
            <a:off x="1406525" y="4121150"/>
            <a:ext cx="1365250" cy="14288"/>
          </a:xfrm>
          <a:custGeom>
            <a:avLst/>
            <a:gdLst/>
            <a:ahLst/>
            <a:cxnLst/>
            <a:pathLst>
              <a:path w="860" h="9">
                <a:moveTo>
                  <a:pt x="0" y="0"/>
                </a:moveTo>
                <a:lnTo>
                  <a:pt x="860" y="9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2" name="Полилиния 30771"/>
          <p:cNvSpPr/>
          <p:nvPr/>
        </p:nvSpPr>
        <p:spPr>
          <a:xfrm>
            <a:off x="1476375" y="3784600"/>
            <a:ext cx="3025775" cy="4763"/>
          </a:xfrm>
          <a:custGeom>
            <a:avLst/>
            <a:gdLst/>
            <a:ahLst/>
            <a:cxnLst/>
            <a:pathLst>
              <a:path w="1906" h="3">
                <a:moveTo>
                  <a:pt x="0" y="3"/>
                </a:moveTo>
                <a:lnTo>
                  <a:pt x="1906" y="0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3" name="Полилиния 30772"/>
          <p:cNvSpPr/>
          <p:nvPr/>
        </p:nvSpPr>
        <p:spPr>
          <a:xfrm>
            <a:off x="1449388" y="4473575"/>
            <a:ext cx="295275" cy="1588"/>
          </a:xfrm>
          <a:custGeom>
            <a:avLst/>
            <a:gdLst/>
            <a:ahLst/>
            <a:cxnLst/>
            <a:pathLst>
              <a:path w="186" h="1">
                <a:moveTo>
                  <a:pt x="0" y="0"/>
                </a:moveTo>
                <a:lnTo>
                  <a:pt x="186" y="0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4" name="Полилиния 30773"/>
          <p:cNvSpPr/>
          <p:nvPr/>
        </p:nvSpPr>
        <p:spPr>
          <a:xfrm>
            <a:off x="1763713" y="4437063"/>
            <a:ext cx="1587" cy="365125"/>
          </a:xfrm>
          <a:custGeom>
            <a:avLst/>
            <a:gdLst/>
            <a:ahLst/>
            <a:cxnLst/>
            <a:pathLst>
              <a:path w="1" h="230">
                <a:moveTo>
                  <a:pt x="0" y="230"/>
                </a:moveTo>
                <a:lnTo>
                  <a:pt x="0" y="0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5" name="Прямое соединение 30774"/>
          <p:cNvSpPr/>
          <p:nvPr/>
        </p:nvSpPr>
        <p:spPr>
          <a:xfrm>
            <a:off x="1403350" y="3429000"/>
            <a:ext cx="5473700" cy="0"/>
          </a:xfrm>
          <a:prstGeom prst="line">
            <a:avLst/>
          </a:prstGeom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30776" name="Полилиния 30775"/>
          <p:cNvSpPr/>
          <p:nvPr/>
        </p:nvSpPr>
        <p:spPr>
          <a:xfrm>
            <a:off x="4487863" y="3784600"/>
            <a:ext cx="1587" cy="1012825"/>
          </a:xfrm>
          <a:custGeom>
            <a:avLst/>
            <a:gdLst/>
            <a:ahLst/>
            <a:cxnLst/>
            <a:pathLst>
              <a:path w="1" h="638">
                <a:moveTo>
                  <a:pt x="0" y="0"/>
                </a:moveTo>
                <a:lnTo>
                  <a:pt x="0" y="638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7" name="Полилиния 30776"/>
          <p:cNvSpPr/>
          <p:nvPr/>
        </p:nvSpPr>
        <p:spPr>
          <a:xfrm>
            <a:off x="6864350" y="3432175"/>
            <a:ext cx="1588" cy="1350963"/>
          </a:xfrm>
          <a:custGeom>
            <a:avLst/>
            <a:gdLst/>
            <a:ahLst/>
            <a:cxnLst/>
            <a:pathLst>
              <a:path w="1" h="851">
                <a:moveTo>
                  <a:pt x="0" y="0"/>
                </a:moveTo>
                <a:lnTo>
                  <a:pt x="0" y="851"/>
                </a:lnTo>
              </a:path>
            </a:pathLst>
          </a:custGeom>
          <a:noFill/>
          <a:ln w="158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0778" name="Текстовое поле 30777"/>
          <p:cNvSpPr txBox="1"/>
          <p:nvPr/>
        </p:nvSpPr>
        <p:spPr>
          <a:xfrm>
            <a:off x="2627313" y="4797425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4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79" name="Текстовое поле 30778"/>
          <p:cNvSpPr txBox="1"/>
          <p:nvPr/>
        </p:nvSpPr>
        <p:spPr>
          <a:xfrm>
            <a:off x="4284663" y="4797425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9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80" name="Текстовое поле 30779"/>
          <p:cNvSpPr txBox="1"/>
          <p:nvPr/>
        </p:nvSpPr>
        <p:spPr>
          <a:xfrm>
            <a:off x="6659563" y="4797425"/>
            <a:ext cx="4889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16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81" name="Текстовое поле 30780"/>
          <p:cNvSpPr txBox="1"/>
          <p:nvPr/>
        </p:nvSpPr>
        <p:spPr>
          <a:xfrm>
            <a:off x="971550" y="3860800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2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82" name="Текстовое поле 30781"/>
          <p:cNvSpPr txBox="1"/>
          <p:nvPr/>
        </p:nvSpPr>
        <p:spPr>
          <a:xfrm>
            <a:off x="971550" y="3573463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3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83" name="Текстовое поле 30782"/>
          <p:cNvSpPr txBox="1"/>
          <p:nvPr/>
        </p:nvSpPr>
        <p:spPr>
          <a:xfrm>
            <a:off x="971550" y="3213100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>
                <a:latin typeface="Times New Roman" panose="02020603050405020304" pitchFamily="18" charset="0"/>
              </a:rPr>
              <a:t>4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30785" name="Прямоугольник 30784"/>
          <p:cNvSpPr/>
          <p:nvPr/>
        </p:nvSpPr>
        <p:spPr>
          <a:xfrm>
            <a:off x="0" y="24765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30784" name="Объект 30783"/>
          <p:cNvGraphicFramePr/>
          <p:nvPr/>
        </p:nvGraphicFramePr>
        <p:xfrm>
          <a:off x="395288" y="2349500"/>
          <a:ext cx="8507412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3" imgW="4762500" imgH="1905000" progId="GraphCtrl.Document">
                  <p:embed/>
                </p:oleObj>
              </mc:Choice>
              <mc:Fallback>
                <p:oleObj name="" r:id="rId3" imgW="4762500" imgH="1905000" progId="GraphCtrl.Document">
                  <p:embed/>
                  <p:pic>
                    <p:nvPicPr>
                      <p:cNvPr id="0" name="Изображение 31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288" y="2349500"/>
                        <a:ext cx="8507412" cy="3403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86" name="Группа 30785"/>
          <p:cNvGrpSpPr/>
          <p:nvPr/>
        </p:nvGrpSpPr>
        <p:grpSpPr>
          <a:xfrm>
            <a:off x="6372225" y="188913"/>
            <a:ext cx="2592388" cy="1262062"/>
            <a:chOff x="3560" y="119"/>
            <a:chExt cx="1633" cy="795"/>
          </a:xfrm>
        </p:grpSpPr>
        <p:sp>
          <p:nvSpPr>
            <p:cNvPr id="30787" name="Прямоугольник 30786"/>
            <p:cNvSpPr>
              <a:spLocks noChangeAspect="1" noTextEdit="1"/>
            </p:cNvSpPr>
            <p:nvPr/>
          </p:nvSpPr>
          <p:spPr>
            <a:xfrm>
              <a:off x="3560" y="119"/>
              <a:ext cx="1633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0788" name="Прямое соединение 30787"/>
            <p:cNvSpPr/>
            <p:nvPr/>
          </p:nvSpPr>
          <p:spPr>
            <a:xfrm flipV="1">
              <a:off x="4479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89" name="Прямое соединение 30788"/>
            <p:cNvSpPr/>
            <p:nvPr/>
          </p:nvSpPr>
          <p:spPr>
            <a:xfrm>
              <a:off x="4543" y="564"/>
              <a:ext cx="93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90" name="Прямое соединение 30789"/>
            <p:cNvSpPr/>
            <p:nvPr/>
          </p:nvSpPr>
          <p:spPr>
            <a:xfrm flipV="1">
              <a:off x="4646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91" name="Прямое соединение 30790"/>
            <p:cNvSpPr/>
            <p:nvPr/>
          </p:nvSpPr>
          <p:spPr>
            <a:xfrm>
              <a:off x="4769" y="226"/>
              <a:ext cx="309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792" name="Прямоугольник 30791"/>
            <p:cNvSpPr/>
            <p:nvPr/>
          </p:nvSpPr>
          <p:spPr>
            <a:xfrm>
              <a:off x="4824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0793" name="Прямоугольник 30792"/>
            <p:cNvSpPr/>
            <p:nvPr/>
          </p:nvSpPr>
          <p:spPr>
            <a:xfrm>
              <a:off x="368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0794" name="Прямоугольник 30793"/>
            <p:cNvSpPr/>
            <p:nvPr/>
          </p:nvSpPr>
          <p:spPr>
            <a:xfrm>
              <a:off x="4052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3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8" grpId="0"/>
      <p:bldP spid="30779" grpId="0"/>
      <p:bldP spid="30780" grpId="0"/>
      <p:bldP spid="30781" grpId="0"/>
      <p:bldP spid="30782" grpId="0"/>
      <p:bldP spid="307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9" name="Прямоугольник 31748"/>
          <p:cNvSpPr/>
          <p:nvPr/>
        </p:nvSpPr>
        <p:spPr>
          <a:xfrm>
            <a:off x="0" y="15478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31748" name="Объект 31747"/>
          <p:cNvGraphicFramePr/>
          <p:nvPr/>
        </p:nvGraphicFramePr>
        <p:xfrm>
          <a:off x="468313" y="258763"/>
          <a:ext cx="8351837" cy="659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762500" imgH="3762375" progId="GraphCtrl.Document">
                  <p:embed/>
                </p:oleObj>
              </mc:Choice>
              <mc:Fallback>
                <p:oleObj name="" r:id="rId1" imgW="4762500" imgH="3762375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8313" y="258763"/>
                        <a:ext cx="8351837" cy="6599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7" name="Прямоугольник 31756"/>
          <p:cNvSpPr/>
          <p:nvPr/>
        </p:nvSpPr>
        <p:spPr>
          <a:xfrm>
            <a:off x="0" y="15478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31756" name="Объект 31755"/>
          <p:cNvGraphicFramePr/>
          <p:nvPr/>
        </p:nvGraphicFramePr>
        <p:xfrm>
          <a:off x="468313" y="260350"/>
          <a:ext cx="8351837" cy="659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4762500" imgH="3762375" progId="GraphCtrl.Document">
                  <p:embed/>
                </p:oleObj>
              </mc:Choice>
              <mc:Fallback>
                <p:oleObj name="" r:id="rId3" imgW="4762500" imgH="3762375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313" y="260350"/>
                        <a:ext cx="8351837" cy="6597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9" name="Прямоугольник 31758"/>
          <p:cNvSpPr/>
          <p:nvPr/>
        </p:nvSpPr>
        <p:spPr>
          <a:xfrm>
            <a:off x="6372225" y="3141663"/>
            <a:ext cx="2374900" cy="129698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1762" name="Прямоугольник 31761"/>
          <p:cNvSpPr/>
          <p:nvPr/>
        </p:nvSpPr>
        <p:spPr>
          <a:xfrm>
            <a:off x="3441700" y="1187450"/>
            <a:ext cx="2374900" cy="12969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1764" name="Полилиния 31763"/>
          <p:cNvSpPr/>
          <p:nvPr/>
        </p:nvSpPr>
        <p:spPr>
          <a:xfrm>
            <a:off x="2306638" y="822325"/>
            <a:ext cx="5035550" cy="5008563"/>
          </a:xfrm>
          <a:custGeom>
            <a:avLst/>
            <a:gdLst/>
            <a:ahLst/>
            <a:cxnLst/>
            <a:pathLst>
              <a:path w="3172" h="3155">
                <a:moveTo>
                  <a:pt x="0" y="3155"/>
                </a:moveTo>
                <a:lnTo>
                  <a:pt x="3172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1766" name="Прямоугольник 31765"/>
          <p:cNvSpPr/>
          <p:nvPr/>
        </p:nvSpPr>
        <p:spPr>
          <a:xfrm>
            <a:off x="6569075" y="944563"/>
            <a:ext cx="2160588" cy="10080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31769" name="Группа 31768"/>
          <p:cNvGrpSpPr>
            <a:grpSpLocks noChangeAspect="1"/>
          </p:cNvGrpSpPr>
          <p:nvPr/>
        </p:nvGrpSpPr>
        <p:grpSpPr>
          <a:xfrm>
            <a:off x="3851275" y="404813"/>
            <a:ext cx="2108200" cy="1144587"/>
            <a:chOff x="2426" y="255"/>
            <a:chExt cx="1328" cy="721"/>
          </a:xfrm>
        </p:grpSpPr>
        <p:sp>
          <p:nvSpPr>
            <p:cNvPr id="31768" name="Прямоугольник 31767"/>
            <p:cNvSpPr>
              <a:spLocks noChangeAspect="1" noTextEdit="1"/>
            </p:cNvSpPr>
            <p:nvPr/>
          </p:nvSpPr>
          <p:spPr>
            <a:xfrm>
              <a:off x="2426" y="255"/>
              <a:ext cx="1296" cy="7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1770" name="Прямоугольник 31769"/>
            <p:cNvSpPr/>
            <p:nvPr/>
          </p:nvSpPr>
          <p:spPr>
            <a:xfrm>
              <a:off x="3502" y="307"/>
              <a:ext cx="252" cy="3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4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1771" name="Прямоугольник 31770"/>
            <p:cNvSpPr/>
            <p:nvPr/>
          </p:nvSpPr>
          <p:spPr>
            <a:xfrm>
              <a:off x="3263" y="346"/>
              <a:ext cx="209" cy="5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1772" name="Прямоугольник 31771"/>
            <p:cNvSpPr/>
            <p:nvPr/>
          </p:nvSpPr>
          <p:spPr>
            <a:xfrm>
              <a:off x="2541" y="346"/>
              <a:ext cx="209" cy="5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1773" name="Прямоугольник 31772"/>
            <p:cNvSpPr/>
            <p:nvPr/>
          </p:nvSpPr>
          <p:spPr>
            <a:xfrm>
              <a:off x="2873" y="292"/>
              <a:ext cx="542" cy="68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31775" name="Группа 31774"/>
          <p:cNvGrpSpPr>
            <a:grpSpLocks noChangeAspect="1"/>
          </p:cNvGrpSpPr>
          <p:nvPr/>
        </p:nvGrpSpPr>
        <p:grpSpPr>
          <a:xfrm>
            <a:off x="6659563" y="1341438"/>
            <a:ext cx="2043112" cy="1025525"/>
            <a:chOff x="4150" y="1053"/>
            <a:chExt cx="1287" cy="646"/>
          </a:xfrm>
        </p:grpSpPr>
        <p:sp>
          <p:nvSpPr>
            <p:cNvPr id="31774" name="Прямоугольник 31773"/>
            <p:cNvSpPr>
              <a:spLocks noChangeAspect="1" noTextEdit="1"/>
            </p:cNvSpPr>
            <p:nvPr/>
          </p:nvSpPr>
          <p:spPr>
            <a:xfrm>
              <a:off x="4150" y="1207"/>
              <a:ext cx="1287" cy="49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1776" name="Прямоугольник 31775"/>
            <p:cNvSpPr/>
            <p:nvPr/>
          </p:nvSpPr>
          <p:spPr>
            <a:xfrm>
              <a:off x="5096" y="1106"/>
              <a:ext cx="202" cy="5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7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1777" name="Прямоугольник 31776"/>
            <p:cNvSpPr/>
            <p:nvPr/>
          </p:nvSpPr>
          <p:spPr>
            <a:xfrm>
              <a:off x="4280" y="1106"/>
              <a:ext cx="202" cy="5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7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1778" name="Прямоугольник 31777"/>
            <p:cNvSpPr/>
            <p:nvPr/>
          </p:nvSpPr>
          <p:spPr>
            <a:xfrm>
              <a:off x="4655" y="1053"/>
              <a:ext cx="250" cy="5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7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31780" name="Группа 31779"/>
          <p:cNvGrpSpPr>
            <a:grpSpLocks noChangeAspect="1"/>
          </p:cNvGrpSpPr>
          <p:nvPr/>
        </p:nvGrpSpPr>
        <p:grpSpPr>
          <a:xfrm>
            <a:off x="6472238" y="3222625"/>
            <a:ext cx="2244725" cy="1143000"/>
            <a:chOff x="4077" y="2030"/>
            <a:chExt cx="1414" cy="720"/>
          </a:xfrm>
        </p:grpSpPr>
        <p:sp>
          <p:nvSpPr>
            <p:cNvPr id="31779" name="Прямоугольник 31778"/>
            <p:cNvSpPr>
              <a:spLocks noChangeAspect="1" noTextEdit="1"/>
            </p:cNvSpPr>
            <p:nvPr/>
          </p:nvSpPr>
          <p:spPr>
            <a:xfrm>
              <a:off x="4077" y="2030"/>
              <a:ext cx="1414" cy="7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1781" name="Прямое соединение 31780"/>
            <p:cNvSpPr/>
            <p:nvPr/>
          </p:nvSpPr>
          <p:spPr>
            <a:xfrm flipV="1">
              <a:off x="4865" y="2416"/>
              <a:ext cx="57" cy="33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782" name="Прямое соединение 31781"/>
            <p:cNvSpPr/>
            <p:nvPr/>
          </p:nvSpPr>
          <p:spPr>
            <a:xfrm>
              <a:off x="4922" y="2425"/>
              <a:ext cx="83" cy="152"/>
            </a:xfrm>
            <a:prstGeom prst="line">
              <a:avLst/>
            </a:prstGeom>
            <a:ln w="587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783" name="Прямое соединение 31782"/>
            <p:cNvSpPr/>
            <p:nvPr/>
          </p:nvSpPr>
          <p:spPr>
            <a:xfrm flipV="1">
              <a:off x="5014" y="2125"/>
              <a:ext cx="110" cy="452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784" name="Прямое соединение 31783"/>
            <p:cNvSpPr/>
            <p:nvPr/>
          </p:nvSpPr>
          <p:spPr>
            <a:xfrm>
              <a:off x="5124" y="2125"/>
              <a:ext cx="274" cy="1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785" name="Прямоугольник 31784"/>
            <p:cNvSpPr/>
            <p:nvPr/>
          </p:nvSpPr>
          <p:spPr>
            <a:xfrm>
              <a:off x="5172" y="2153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1786" name="Прямоугольник 31785"/>
            <p:cNvSpPr/>
            <p:nvPr/>
          </p:nvSpPr>
          <p:spPr>
            <a:xfrm>
              <a:off x="4186" y="2153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1787" name="Прямоугольник 31786"/>
            <p:cNvSpPr/>
            <p:nvPr/>
          </p:nvSpPr>
          <p:spPr>
            <a:xfrm>
              <a:off x="4500" y="2102"/>
              <a:ext cx="514" cy="6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2772" name="Замещающее содержимое 32771"/>
          <p:cNvGraphicFramePr/>
          <p:nvPr>
            <p:ph/>
          </p:nvPr>
        </p:nvGraphicFramePr>
        <p:xfrm>
          <a:off x="323850" y="1557338"/>
          <a:ext cx="8569325" cy="342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762500" imgH="1905000" progId="GraphCtrl.Document">
                  <p:embed/>
                </p:oleObj>
              </mc:Choice>
              <mc:Fallback>
                <p:oleObj name="" r:id="rId1" imgW="4762500" imgH="1905000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1557338"/>
                        <a:ext cx="8569325" cy="34274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Прямоугольник 32773"/>
          <p:cNvSpPr/>
          <p:nvPr/>
        </p:nvSpPr>
        <p:spPr>
          <a:xfrm>
            <a:off x="468313" y="188913"/>
            <a:ext cx="8064500" cy="1150937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Найдите значение функции при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Times New Roman" panose="02020603050405020304" pitchFamily="18" charset="0"/>
              </a:rPr>
              <a:t>х = 1,5;   5,5;   7,2;   15.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2775" name="Овал 32774"/>
          <p:cNvSpPr/>
          <p:nvPr/>
        </p:nvSpPr>
        <p:spPr>
          <a:xfrm>
            <a:off x="0" y="549275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№1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32776" name="Текстовое поле 32775"/>
          <p:cNvSpPr txBox="1"/>
          <p:nvPr/>
        </p:nvSpPr>
        <p:spPr>
          <a:xfrm>
            <a:off x="755650" y="5084763"/>
            <a:ext cx="14732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= 1,5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2777" name="Текстовое поле 32776"/>
          <p:cNvSpPr txBox="1"/>
          <p:nvPr/>
        </p:nvSpPr>
        <p:spPr>
          <a:xfrm>
            <a:off x="2411413" y="5084763"/>
            <a:ext cx="14382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1,2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8" name="Полилиния 32777"/>
          <p:cNvSpPr/>
          <p:nvPr/>
        </p:nvSpPr>
        <p:spPr>
          <a:xfrm>
            <a:off x="1855788" y="3644900"/>
            <a:ext cx="1587" cy="449263"/>
          </a:xfrm>
          <a:custGeom>
            <a:avLst/>
            <a:gdLst/>
            <a:ahLst/>
            <a:cxnLst/>
            <a:pathLst>
              <a:path w="1" h="283">
                <a:moveTo>
                  <a:pt x="0" y="0"/>
                </a:moveTo>
                <a:lnTo>
                  <a:pt x="0" y="28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79" name="Овал 32778"/>
          <p:cNvSpPr/>
          <p:nvPr/>
        </p:nvSpPr>
        <p:spPr>
          <a:xfrm>
            <a:off x="1835150" y="35734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0" name="Полилиния 32779"/>
          <p:cNvSpPr/>
          <p:nvPr/>
        </p:nvSpPr>
        <p:spPr>
          <a:xfrm>
            <a:off x="1338263" y="3630613"/>
            <a:ext cx="568325" cy="14287"/>
          </a:xfrm>
          <a:custGeom>
            <a:avLst/>
            <a:gdLst/>
            <a:ahLst/>
            <a:cxnLst/>
            <a:pathLst>
              <a:path w="358" h="9">
                <a:moveTo>
                  <a:pt x="358" y="9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1" name="Текстовое поле 32780"/>
          <p:cNvSpPr txBox="1"/>
          <p:nvPr/>
        </p:nvSpPr>
        <p:spPr>
          <a:xfrm>
            <a:off x="755650" y="5805488"/>
            <a:ext cx="14732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= 5,5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2782" name="Полилиния 32781"/>
          <p:cNvSpPr/>
          <p:nvPr/>
        </p:nvSpPr>
        <p:spPr>
          <a:xfrm>
            <a:off x="3246438" y="3233738"/>
            <a:ext cx="1587" cy="835025"/>
          </a:xfrm>
          <a:custGeom>
            <a:avLst/>
            <a:gdLst/>
            <a:ahLst/>
            <a:cxnLst/>
            <a:pathLst>
              <a:path w="1" h="526">
                <a:moveTo>
                  <a:pt x="0" y="0"/>
                </a:moveTo>
                <a:lnTo>
                  <a:pt x="0" y="52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3" name="Овал 32782"/>
          <p:cNvSpPr/>
          <p:nvPr/>
        </p:nvSpPr>
        <p:spPr>
          <a:xfrm>
            <a:off x="3203575" y="3213100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4" name="Полилиния 32783"/>
          <p:cNvSpPr/>
          <p:nvPr/>
        </p:nvSpPr>
        <p:spPr>
          <a:xfrm>
            <a:off x="1325563" y="3246438"/>
            <a:ext cx="1895475" cy="14287"/>
          </a:xfrm>
          <a:custGeom>
            <a:avLst/>
            <a:gdLst/>
            <a:ahLst/>
            <a:cxnLst/>
            <a:pathLst>
              <a:path w="1194" h="9">
                <a:moveTo>
                  <a:pt x="1194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5" name="Текстовое поле 32784"/>
          <p:cNvSpPr txBox="1"/>
          <p:nvPr/>
        </p:nvSpPr>
        <p:spPr>
          <a:xfrm>
            <a:off x="2411413" y="5734050"/>
            <a:ext cx="14382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2,3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86" name="Текстовое поле 32785"/>
          <p:cNvSpPr txBox="1"/>
          <p:nvPr/>
        </p:nvSpPr>
        <p:spPr>
          <a:xfrm>
            <a:off x="5003800" y="5084763"/>
            <a:ext cx="14732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= 7,2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2787" name="Полилиния 32786"/>
          <p:cNvSpPr/>
          <p:nvPr/>
        </p:nvSpPr>
        <p:spPr>
          <a:xfrm>
            <a:off x="3816350" y="3100388"/>
            <a:ext cx="14288" cy="981075"/>
          </a:xfrm>
          <a:custGeom>
            <a:avLst/>
            <a:gdLst/>
            <a:ahLst/>
            <a:cxnLst/>
            <a:pathLst>
              <a:path w="9" h="618">
                <a:moveTo>
                  <a:pt x="0" y="0"/>
                </a:moveTo>
                <a:lnTo>
                  <a:pt x="9" y="61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8" name="Овал 32787"/>
          <p:cNvSpPr/>
          <p:nvPr/>
        </p:nvSpPr>
        <p:spPr>
          <a:xfrm>
            <a:off x="3779838" y="306863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89" name="Полилиния 32788"/>
          <p:cNvSpPr/>
          <p:nvPr/>
        </p:nvSpPr>
        <p:spPr>
          <a:xfrm>
            <a:off x="1325563" y="3127375"/>
            <a:ext cx="2490787" cy="1588"/>
          </a:xfrm>
          <a:custGeom>
            <a:avLst/>
            <a:gdLst/>
            <a:ahLst/>
            <a:cxnLst/>
            <a:pathLst>
              <a:path w="1569" h="1">
                <a:moveTo>
                  <a:pt x="1569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90" name="Текстовое поле 32789"/>
          <p:cNvSpPr txBox="1"/>
          <p:nvPr/>
        </p:nvSpPr>
        <p:spPr>
          <a:xfrm>
            <a:off x="6659563" y="5084763"/>
            <a:ext cx="14382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2,7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91" name="Текстовое поле 32790"/>
          <p:cNvSpPr txBox="1"/>
          <p:nvPr/>
        </p:nvSpPr>
        <p:spPr>
          <a:xfrm>
            <a:off x="5003800" y="5805488"/>
            <a:ext cx="13589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= 15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2792" name="Полилиния 32791"/>
          <p:cNvSpPr/>
          <p:nvPr/>
        </p:nvSpPr>
        <p:spPr>
          <a:xfrm>
            <a:off x="6480175" y="2770188"/>
            <a:ext cx="12700" cy="1298575"/>
          </a:xfrm>
          <a:custGeom>
            <a:avLst/>
            <a:gdLst/>
            <a:ahLst/>
            <a:cxnLst/>
            <a:pathLst>
              <a:path w="8" h="818">
                <a:moveTo>
                  <a:pt x="0" y="0"/>
                </a:moveTo>
                <a:lnTo>
                  <a:pt x="8" y="81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93" name="Овал 32792"/>
          <p:cNvSpPr/>
          <p:nvPr/>
        </p:nvSpPr>
        <p:spPr>
          <a:xfrm>
            <a:off x="6443663" y="263683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94" name="Полилиния 32793"/>
          <p:cNvSpPr/>
          <p:nvPr/>
        </p:nvSpPr>
        <p:spPr>
          <a:xfrm>
            <a:off x="1311275" y="2730500"/>
            <a:ext cx="5156200" cy="25400"/>
          </a:xfrm>
          <a:custGeom>
            <a:avLst/>
            <a:gdLst/>
            <a:ahLst/>
            <a:cxnLst/>
            <a:pathLst>
              <a:path w="3248" h="16">
                <a:moveTo>
                  <a:pt x="3248" y="0"/>
                </a:moveTo>
                <a:lnTo>
                  <a:pt x="0" y="1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2795" name="Текстовое поле 32794"/>
          <p:cNvSpPr txBox="1"/>
          <p:nvPr/>
        </p:nvSpPr>
        <p:spPr>
          <a:xfrm>
            <a:off x="6659563" y="5805488"/>
            <a:ext cx="14382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 3,8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1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animBg="1"/>
      <p:bldP spid="32775" grpId="0" animBg="1"/>
      <p:bldP spid="32776" grpId="0"/>
      <p:bldP spid="32777" grpId="0"/>
      <p:bldP spid="32781" grpId="0"/>
      <p:bldP spid="32785" grpId="0"/>
      <p:bldP spid="32786" grpId="0"/>
      <p:bldP spid="32790" grpId="0"/>
      <p:bldP spid="32791" grpId="0"/>
      <p:bldP spid="327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Замещающее содержимое 34817"/>
          <p:cNvGraphicFramePr/>
          <p:nvPr>
            <p:ph/>
          </p:nvPr>
        </p:nvGraphicFramePr>
        <p:xfrm>
          <a:off x="323850" y="1587500"/>
          <a:ext cx="8569325" cy="342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4762500" imgH="1905000" progId="GraphCtrl.Document">
                  <p:embed/>
                </p:oleObj>
              </mc:Choice>
              <mc:Fallback>
                <p:oleObj name="" r:id="rId1" imgW="4762500" imgH="1905000" progId="GraphCtrl.Document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1587500"/>
                        <a:ext cx="8569325" cy="342741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Прямоугольник 34818"/>
          <p:cNvSpPr/>
          <p:nvPr/>
        </p:nvSpPr>
        <p:spPr>
          <a:xfrm>
            <a:off x="468313" y="188913"/>
            <a:ext cx="8064500" cy="1150937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Найдите значение </a:t>
            </a:r>
            <a:r>
              <a:rPr sz="3200" b="1" i="1">
                <a:latin typeface="Times New Roman" panose="02020603050405020304" pitchFamily="18" charset="0"/>
              </a:rPr>
              <a:t>х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, которому 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соответствует</a:t>
            </a:r>
            <a:r>
              <a:rPr sz="3200" b="1" i="1">
                <a:latin typeface="Georgia" panose="02040502050405020303" pitchFamily="18" charset="0"/>
              </a:rPr>
              <a:t>  </a:t>
            </a:r>
            <a:r>
              <a:rPr sz="3200" b="1" i="1">
                <a:latin typeface="Times New Roman" panose="02020603050405020304" pitchFamily="18" charset="0"/>
              </a:rPr>
              <a:t>у = 1,5;   1,8;   2,5.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4820" name="Овал 34819"/>
          <p:cNvSpPr/>
          <p:nvPr/>
        </p:nvSpPr>
        <p:spPr>
          <a:xfrm>
            <a:off x="0" y="549275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№2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34821" name="Полилиния 34820"/>
          <p:cNvSpPr/>
          <p:nvPr/>
        </p:nvSpPr>
        <p:spPr>
          <a:xfrm>
            <a:off x="1338263" y="3551238"/>
            <a:ext cx="755650" cy="26987"/>
          </a:xfrm>
          <a:custGeom>
            <a:avLst/>
            <a:gdLst/>
            <a:ahLst/>
            <a:cxnLst/>
            <a:pathLst>
              <a:path w="476" h="17">
                <a:moveTo>
                  <a:pt x="476" y="0"/>
                </a:moveTo>
                <a:lnTo>
                  <a:pt x="0" y="1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22" name="Текстовое поле 34821"/>
          <p:cNvSpPr txBox="1"/>
          <p:nvPr/>
        </p:nvSpPr>
        <p:spPr>
          <a:xfrm>
            <a:off x="757238" y="5084763"/>
            <a:ext cx="14478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= 1,5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3" name="Текстовое поле 34822"/>
          <p:cNvSpPr txBox="1"/>
          <p:nvPr/>
        </p:nvSpPr>
        <p:spPr>
          <a:xfrm>
            <a:off x="2268538" y="5084763"/>
            <a:ext cx="14636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</a:t>
            </a:r>
            <a:r>
              <a:rPr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latin typeface="Times New Roman" panose="02020603050405020304" pitchFamily="18" charset="0"/>
              </a:rPr>
              <a:t> 2,2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4824" name="Овал 34823"/>
          <p:cNvSpPr/>
          <p:nvPr/>
        </p:nvSpPr>
        <p:spPr>
          <a:xfrm>
            <a:off x="2051050" y="350043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25" name="Полилиния 34824"/>
          <p:cNvSpPr/>
          <p:nvPr/>
        </p:nvSpPr>
        <p:spPr>
          <a:xfrm>
            <a:off x="2093913" y="3565525"/>
            <a:ext cx="1587" cy="488950"/>
          </a:xfrm>
          <a:custGeom>
            <a:avLst/>
            <a:gdLst/>
            <a:ahLst/>
            <a:cxnLst/>
            <a:pathLst>
              <a:path w="1" h="308">
                <a:moveTo>
                  <a:pt x="0" y="0"/>
                </a:moveTo>
                <a:lnTo>
                  <a:pt x="0" y="30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26" name="Текстовое поле 34825"/>
          <p:cNvSpPr txBox="1"/>
          <p:nvPr/>
        </p:nvSpPr>
        <p:spPr>
          <a:xfrm>
            <a:off x="2771775" y="5661025"/>
            <a:ext cx="14478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= 1,8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7" name="Полилиния 34826"/>
          <p:cNvSpPr/>
          <p:nvPr/>
        </p:nvSpPr>
        <p:spPr>
          <a:xfrm>
            <a:off x="1325563" y="3444875"/>
            <a:ext cx="1125537" cy="26988"/>
          </a:xfrm>
          <a:custGeom>
            <a:avLst/>
            <a:gdLst/>
            <a:ahLst/>
            <a:cxnLst/>
            <a:pathLst>
              <a:path w="709" h="17">
                <a:moveTo>
                  <a:pt x="709" y="0"/>
                </a:moveTo>
                <a:lnTo>
                  <a:pt x="0" y="1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28" name="Овал 34827"/>
          <p:cNvSpPr/>
          <p:nvPr/>
        </p:nvSpPr>
        <p:spPr>
          <a:xfrm>
            <a:off x="2411413" y="3357563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29" name="Полилиния 34828"/>
          <p:cNvSpPr/>
          <p:nvPr/>
        </p:nvSpPr>
        <p:spPr>
          <a:xfrm>
            <a:off x="2438400" y="3444875"/>
            <a:ext cx="1588" cy="609600"/>
          </a:xfrm>
          <a:custGeom>
            <a:avLst/>
            <a:gdLst/>
            <a:ahLst/>
            <a:cxnLst/>
            <a:pathLst>
              <a:path w="1" h="384">
                <a:moveTo>
                  <a:pt x="0" y="0"/>
                </a:moveTo>
                <a:lnTo>
                  <a:pt x="0" y="384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30" name="Текстовое поле 34829"/>
          <p:cNvSpPr txBox="1"/>
          <p:nvPr/>
        </p:nvSpPr>
        <p:spPr>
          <a:xfrm>
            <a:off x="4211638" y="5661025"/>
            <a:ext cx="14636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</a:t>
            </a:r>
            <a:r>
              <a:rPr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latin typeface="Times New Roman" panose="02020603050405020304" pitchFamily="18" charset="0"/>
              </a:rPr>
              <a:t> 3,2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4831" name="Текстовое поле 34830"/>
          <p:cNvSpPr txBox="1"/>
          <p:nvPr/>
        </p:nvSpPr>
        <p:spPr>
          <a:xfrm>
            <a:off x="4787900" y="6216650"/>
            <a:ext cx="14478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у = 2,5</a:t>
            </a:r>
            <a:endParaRPr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32" name="Полилиния 34831"/>
          <p:cNvSpPr/>
          <p:nvPr/>
        </p:nvSpPr>
        <p:spPr>
          <a:xfrm>
            <a:off x="1338263" y="3179763"/>
            <a:ext cx="2173287" cy="26987"/>
          </a:xfrm>
          <a:custGeom>
            <a:avLst/>
            <a:gdLst/>
            <a:ahLst/>
            <a:cxnLst/>
            <a:pathLst>
              <a:path w="1369" h="17">
                <a:moveTo>
                  <a:pt x="1369" y="0"/>
                </a:moveTo>
                <a:lnTo>
                  <a:pt x="0" y="1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33" name="Овал 34832"/>
          <p:cNvSpPr/>
          <p:nvPr/>
        </p:nvSpPr>
        <p:spPr>
          <a:xfrm>
            <a:off x="3492500" y="31416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34" name="Полилиния 34833"/>
          <p:cNvSpPr/>
          <p:nvPr/>
        </p:nvSpPr>
        <p:spPr>
          <a:xfrm>
            <a:off x="3511550" y="3221038"/>
            <a:ext cx="1588" cy="820737"/>
          </a:xfrm>
          <a:custGeom>
            <a:avLst/>
            <a:gdLst/>
            <a:ahLst/>
            <a:cxnLst/>
            <a:pathLst>
              <a:path w="1" h="517">
                <a:moveTo>
                  <a:pt x="0" y="0"/>
                </a:moveTo>
                <a:lnTo>
                  <a:pt x="0" y="51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4835" name="Текстовое поле 34834"/>
          <p:cNvSpPr txBox="1"/>
          <p:nvPr/>
        </p:nvSpPr>
        <p:spPr>
          <a:xfrm>
            <a:off x="6372225" y="6216650"/>
            <a:ext cx="146367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х </a:t>
            </a:r>
            <a:r>
              <a:rPr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sz="3600" b="1" i="1">
                <a:latin typeface="Times New Roman" panose="02020603050405020304" pitchFamily="18" charset="0"/>
              </a:rPr>
              <a:t> 6,3</a:t>
            </a:r>
            <a:endParaRPr sz="36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animBg="1"/>
      <p:bldP spid="34820" grpId="0" animBg="1"/>
      <p:bldP spid="34822" grpId="0"/>
      <p:bldP spid="34823" grpId="0"/>
      <p:bldP spid="34826" grpId="0"/>
      <p:bldP spid="34830" grpId="0"/>
      <p:bldP spid="34831" grpId="0"/>
      <p:bldP spid="348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4" name="Прямоугольник 35843"/>
          <p:cNvSpPr/>
          <p:nvPr/>
        </p:nvSpPr>
        <p:spPr>
          <a:xfrm>
            <a:off x="684213" y="188913"/>
            <a:ext cx="8208962" cy="10795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Принадлежит ли графику функции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точка  </a:t>
            </a:r>
            <a:r>
              <a:rPr sz="3200" b="1" i="1">
                <a:latin typeface="Times New Roman" panose="02020603050405020304" pitchFamily="18" charset="0"/>
              </a:rPr>
              <a:t>А (64; 8)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?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35845" name="Овал 35844"/>
          <p:cNvSpPr/>
          <p:nvPr/>
        </p:nvSpPr>
        <p:spPr>
          <a:xfrm>
            <a:off x="0" y="549275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№3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35847" name="Прямоугольник 35846"/>
          <p:cNvSpPr/>
          <p:nvPr/>
        </p:nvSpPr>
        <p:spPr>
          <a:xfrm>
            <a:off x="6516688" y="1268413"/>
            <a:ext cx="2374900" cy="129698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5849" name="Прямоугольник 35848"/>
          <p:cNvSpPr/>
          <p:nvPr/>
        </p:nvSpPr>
        <p:spPr>
          <a:xfrm>
            <a:off x="1116013" y="2205038"/>
            <a:ext cx="2087562" cy="936625"/>
          </a:xfrm>
          <a:prstGeom prst="rect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Times New Roman" panose="02020603050405020304" pitchFamily="18" charset="0"/>
              </a:rPr>
              <a:t>( 64; 8 )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35850" name="Прямое соединение 35849"/>
          <p:cNvSpPr/>
          <p:nvPr/>
        </p:nvSpPr>
        <p:spPr>
          <a:xfrm>
            <a:off x="1908175" y="2997200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5851" name="Овал 35850"/>
          <p:cNvSpPr/>
          <p:nvPr/>
        </p:nvSpPr>
        <p:spPr>
          <a:xfrm>
            <a:off x="1333500" y="3429000"/>
            <a:ext cx="719138" cy="69215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latin typeface="Times New Roman" panose="02020603050405020304" pitchFamily="18" charset="0"/>
              </a:rPr>
              <a:t>х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35852" name="Овал 35851"/>
          <p:cNvSpPr/>
          <p:nvPr/>
        </p:nvSpPr>
        <p:spPr>
          <a:xfrm>
            <a:off x="2268538" y="3429000"/>
            <a:ext cx="720725" cy="6985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 i="1">
                <a:latin typeface="Times New Roman" panose="02020603050405020304" pitchFamily="18" charset="0"/>
              </a:rPr>
              <a:t>у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35853" name="Прямое соединение 35852"/>
          <p:cNvSpPr/>
          <p:nvPr/>
        </p:nvSpPr>
        <p:spPr>
          <a:xfrm>
            <a:off x="2413000" y="2997200"/>
            <a:ext cx="0" cy="4318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5854" name="Овал 35853"/>
          <p:cNvSpPr/>
          <p:nvPr/>
        </p:nvSpPr>
        <p:spPr>
          <a:xfrm>
            <a:off x="2195513" y="4365625"/>
            <a:ext cx="1296987" cy="1347788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56" name="Прямоугольник 35855"/>
          <p:cNvSpPr/>
          <p:nvPr/>
        </p:nvSpPr>
        <p:spPr>
          <a:xfrm>
            <a:off x="1042988" y="4365625"/>
            <a:ext cx="2374900" cy="12969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5858" name="Полилиния 35857"/>
          <p:cNvSpPr/>
          <p:nvPr/>
        </p:nvSpPr>
        <p:spPr>
          <a:xfrm rot="661873">
            <a:off x="3436938" y="4122738"/>
            <a:ext cx="463550" cy="688975"/>
          </a:xfrm>
          <a:custGeom>
            <a:avLst/>
            <a:gdLst/>
            <a:ahLst/>
            <a:cxnLst/>
            <a:pathLst>
              <a:path w="382" h="563">
                <a:moveTo>
                  <a:pt x="0" y="563"/>
                </a:moveTo>
                <a:lnTo>
                  <a:pt x="382" y="0"/>
                </a:lnTo>
              </a:path>
            </a:pathLst>
          </a:custGeom>
          <a:noFill/>
          <a:ln w="47625" cap="flat" cmpd="dbl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60" name="Прямоугольник 35859"/>
          <p:cNvSpPr/>
          <p:nvPr/>
        </p:nvSpPr>
        <p:spPr>
          <a:xfrm>
            <a:off x="3635375" y="3213100"/>
            <a:ext cx="2374900" cy="12969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35862" name="Группа 35861"/>
          <p:cNvGrpSpPr/>
          <p:nvPr/>
        </p:nvGrpSpPr>
        <p:grpSpPr>
          <a:xfrm>
            <a:off x="5292725" y="3213100"/>
            <a:ext cx="2374900" cy="1296988"/>
            <a:chOff x="2200" y="2614"/>
            <a:chExt cx="1496" cy="817"/>
          </a:xfrm>
        </p:grpSpPr>
        <p:sp>
          <p:nvSpPr>
            <p:cNvPr id="35863" name="Прямоугольник 35862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5864" name="Замещающее содержимое 35863"/>
            <p:cNvGraphicFramePr/>
            <p:nvPr>
              <p:ph sz="quarter" idx="3"/>
            </p:nvPr>
          </p:nvGraphicFramePr>
          <p:xfrm>
            <a:off x="2479" y="2665"/>
            <a:ext cx="982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" imgW="317500" imgH="228600" progId="Equation.3">
                    <p:embed/>
                  </p:oleObj>
                </mc:Choice>
                <mc:Fallback>
                  <p:oleObj name="" r:id="rId1" imgW="317500" imgH="228600" progId="Equation.3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479" y="2665"/>
                          <a:ext cx="982" cy="7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868" name="Группа 35867"/>
          <p:cNvGrpSpPr/>
          <p:nvPr/>
        </p:nvGrpSpPr>
        <p:grpSpPr>
          <a:xfrm>
            <a:off x="7019925" y="3357563"/>
            <a:ext cx="1655763" cy="1296987"/>
            <a:chOff x="3379" y="3022"/>
            <a:chExt cx="1043" cy="817"/>
          </a:xfrm>
        </p:grpSpPr>
        <p:sp>
          <p:nvSpPr>
            <p:cNvPr id="35866" name="Прямоугольник 35865"/>
            <p:cNvSpPr/>
            <p:nvPr/>
          </p:nvSpPr>
          <p:spPr>
            <a:xfrm>
              <a:off x="3379" y="3022"/>
              <a:ext cx="1043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5867" name="Замещающее содержимое 35866"/>
            <p:cNvGraphicFramePr/>
            <p:nvPr>
              <p:ph sz="quarter" idx="3"/>
            </p:nvPr>
          </p:nvGraphicFramePr>
          <p:xfrm>
            <a:off x="3515" y="3074"/>
            <a:ext cx="771" cy="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227965" imgH="177800" progId="Equation.3">
                    <p:embed/>
                  </p:oleObj>
                </mc:Choice>
                <mc:Fallback>
                  <p:oleObj name="" r:id="rId3" imgW="227965" imgH="177800" progId="Equation.3">
                    <p:embed/>
                    <p:pic>
                      <p:nvPicPr>
                        <p:cNvPr id="0" name="Изображение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515" y="3074"/>
                          <a:ext cx="771" cy="6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869" name="Овал 35868"/>
          <p:cNvSpPr/>
          <p:nvPr/>
        </p:nvSpPr>
        <p:spPr>
          <a:xfrm>
            <a:off x="7451725" y="3284538"/>
            <a:ext cx="1296988" cy="1347787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5870" name="Прямоугольник 35869"/>
          <p:cNvSpPr/>
          <p:nvPr/>
        </p:nvSpPr>
        <p:spPr>
          <a:xfrm>
            <a:off x="1798638" y="5778500"/>
            <a:ext cx="7345362" cy="10795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Определить самостоятельно.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Times New Roman" panose="02020603050405020304" pitchFamily="18" charset="0"/>
              </a:rPr>
              <a:t>В (10000; 100);  С (-81; 9);  </a:t>
            </a:r>
            <a:r>
              <a:rPr lang="en-US" altLang="x-none" sz="3200" b="1" i="1">
                <a:latin typeface="Times New Roman" panose="02020603050405020304" pitchFamily="18" charset="0"/>
              </a:rPr>
              <a:t>D</a:t>
            </a:r>
            <a:r>
              <a:rPr sz="3200" b="1" i="1">
                <a:latin typeface="Times New Roman" panose="02020603050405020304" pitchFamily="18" charset="0"/>
              </a:rPr>
              <a:t> (25; -5)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grpSp>
        <p:nvGrpSpPr>
          <p:cNvPr id="35872" name="Группа 35871"/>
          <p:cNvGrpSpPr>
            <a:grpSpLocks noChangeAspect="1"/>
          </p:cNvGrpSpPr>
          <p:nvPr/>
        </p:nvGrpSpPr>
        <p:grpSpPr>
          <a:xfrm>
            <a:off x="6588125" y="1349375"/>
            <a:ext cx="2303463" cy="1143000"/>
            <a:chOff x="4150" y="850"/>
            <a:chExt cx="1451" cy="720"/>
          </a:xfrm>
        </p:grpSpPr>
        <p:sp>
          <p:nvSpPr>
            <p:cNvPr id="35871" name="Прямоугольник 35870"/>
            <p:cNvSpPr>
              <a:spLocks noChangeAspect="1" noTextEdit="1"/>
            </p:cNvSpPr>
            <p:nvPr/>
          </p:nvSpPr>
          <p:spPr>
            <a:xfrm>
              <a:off x="4150" y="850"/>
              <a:ext cx="1451" cy="7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5873" name="Прямое соединение 35872"/>
            <p:cNvSpPr/>
            <p:nvPr/>
          </p:nvSpPr>
          <p:spPr>
            <a:xfrm flipV="1">
              <a:off x="4966" y="1236"/>
              <a:ext cx="57" cy="33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74" name="Прямое соединение 35873"/>
            <p:cNvSpPr/>
            <p:nvPr/>
          </p:nvSpPr>
          <p:spPr>
            <a:xfrm>
              <a:off x="5023" y="1245"/>
              <a:ext cx="83" cy="152"/>
            </a:xfrm>
            <a:prstGeom prst="line">
              <a:avLst/>
            </a:prstGeom>
            <a:ln w="587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75" name="Прямое соединение 35874"/>
            <p:cNvSpPr/>
            <p:nvPr/>
          </p:nvSpPr>
          <p:spPr>
            <a:xfrm flipV="1">
              <a:off x="5115" y="945"/>
              <a:ext cx="109" cy="452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76" name="Прямое соединение 35875"/>
            <p:cNvSpPr/>
            <p:nvPr/>
          </p:nvSpPr>
          <p:spPr>
            <a:xfrm>
              <a:off x="5224" y="945"/>
              <a:ext cx="275" cy="1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77" name="Прямоугольник 35876"/>
            <p:cNvSpPr/>
            <p:nvPr/>
          </p:nvSpPr>
          <p:spPr>
            <a:xfrm>
              <a:off x="5273" y="973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5878" name="Прямоугольник 35877"/>
            <p:cNvSpPr/>
            <p:nvPr/>
          </p:nvSpPr>
          <p:spPr>
            <a:xfrm>
              <a:off x="4259" y="973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5879" name="Прямоугольник 35878"/>
            <p:cNvSpPr/>
            <p:nvPr/>
          </p:nvSpPr>
          <p:spPr>
            <a:xfrm>
              <a:off x="4587" y="922"/>
              <a:ext cx="514" cy="6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35881" name="Группа 35880"/>
          <p:cNvGrpSpPr>
            <a:grpSpLocks noChangeAspect="1"/>
          </p:cNvGrpSpPr>
          <p:nvPr/>
        </p:nvGrpSpPr>
        <p:grpSpPr>
          <a:xfrm>
            <a:off x="3984625" y="3294063"/>
            <a:ext cx="2093913" cy="1206500"/>
            <a:chOff x="2510" y="2075"/>
            <a:chExt cx="1319" cy="760"/>
          </a:xfrm>
        </p:grpSpPr>
        <p:sp>
          <p:nvSpPr>
            <p:cNvPr id="35880" name="Прямоугольник 35879"/>
            <p:cNvSpPr>
              <a:spLocks noChangeAspect="1" noTextEdit="1"/>
            </p:cNvSpPr>
            <p:nvPr/>
          </p:nvSpPr>
          <p:spPr>
            <a:xfrm>
              <a:off x="2510" y="2075"/>
              <a:ext cx="1100" cy="7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5882" name="Прямое соединение 35881"/>
            <p:cNvSpPr/>
            <p:nvPr/>
          </p:nvSpPr>
          <p:spPr>
            <a:xfrm flipV="1">
              <a:off x="2598" y="2483"/>
              <a:ext cx="61" cy="34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83" name="Прямое соединение 35882"/>
            <p:cNvSpPr/>
            <p:nvPr/>
          </p:nvSpPr>
          <p:spPr>
            <a:xfrm>
              <a:off x="2659" y="2492"/>
              <a:ext cx="87" cy="160"/>
            </a:xfrm>
            <a:prstGeom prst="line">
              <a:avLst/>
            </a:prstGeom>
            <a:ln w="6191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84" name="Прямое соединение 35883"/>
            <p:cNvSpPr/>
            <p:nvPr/>
          </p:nvSpPr>
          <p:spPr>
            <a:xfrm flipV="1">
              <a:off x="2756" y="2176"/>
              <a:ext cx="115" cy="476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85" name="Прямое соединение 35884"/>
            <p:cNvSpPr/>
            <p:nvPr/>
          </p:nvSpPr>
          <p:spPr>
            <a:xfrm>
              <a:off x="2871" y="2176"/>
              <a:ext cx="290" cy="1"/>
            </a:xfrm>
            <a:prstGeom prst="line">
              <a:avLst/>
            </a:prstGeom>
            <a:ln w="317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86" name="Прямоугольник 35885"/>
            <p:cNvSpPr/>
            <p:nvPr/>
          </p:nvSpPr>
          <p:spPr>
            <a:xfrm>
              <a:off x="3286" y="2151"/>
              <a:ext cx="543" cy="68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35887" name="Прямоугольник 35886"/>
            <p:cNvSpPr/>
            <p:nvPr/>
          </p:nvSpPr>
          <p:spPr>
            <a:xfrm>
              <a:off x="2923" y="2205"/>
              <a:ext cx="209" cy="5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</p:grpSp>
      <p:grpSp>
        <p:nvGrpSpPr>
          <p:cNvPr id="35889" name="Группа 35888"/>
          <p:cNvGrpSpPr>
            <a:grpSpLocks noChangeAspect="1"/>
          </p:cNvGrpSpPr>
          <p:nvPr/>
        </p:nvGrpSpPr>
        <p:grpSpPr>
          <a:xfrm>
            <a:off x="1114425" y="4446588"/>
            <a:ext cx="2303463" cy="1143000"/>
            <a:chOff x="702" y="2801"/>
            <a:chExt cx="1451" cy="720"/>
          </a:xfrm>
        </p:grpSpPr>
        <p:sp>
          <p:nvSpPr>
            <p:cNvPr id="35888" name="Прямоугольник 35887"/>
            <p:cNvSpPr>
              <a:spLocks noChangeAspect="1" noTextEdit="1"/>
            </p:cNvSpPr>
            <p:nvPr/>
          </p:nvSpPr>
          <p:spPr>
            <a:xfrm>
              <a:off x="702" y="2801"/>
              <a:ext cx="1451" cy="7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5890" name="Прямое соединение 35889"/>
            <p:cNvSpPr/>
            <p:nvPr/>
          </p:nvSpPr>
          <p:spPr>
            <a:xfrm flipV="1">
              <a:off x="1518" y="3187"/>
              <a:ext cx="57" cy="33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1" name="Прямое соединение 35890"/>
            <p:cNvSpPr/>
            <p:nvPr/>
          </p:nvSpPr>
          <p:spPr>
            <a:xfrm>
              <a:off x="1575" y="3196"/>
              <a:ext cx="83" cy="152"/>
            </a:xfrm>
            <a:prstGeom prst="line">
              <a:avLst/>
            </a:prstGeom>
            <a:ln w="587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2" name="Прямое соединение 35891"/>
            <p:cNvSpPr/>
            <p:nvPr/>
          </p:nvSpPr>
          <p:spPr>
            <a:xfrm flipV="1">
              <a:off x="1667" y="2896"/>
              <a:ext cx="109" cy="452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3" name="Прямое соединение 35892"/>
            <p:cNvSpPr/>
            <p:nvPr/>
          </p:nvSpPr>
          <p:spPr>
            <a:xfrm>
              <a:off x="1776" y="2896"/>
              <a:ext cx="275" cy="1"/>
            </a:xfrm>
            <a:prstGeom prst="line">
              <a:avLst/>
            </a:prstGeom>
            <a:ln w="3016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4" name="Прямоугольник 35893"/>
            <p:cNvSpPr/>
            <p:nvPr/>
          </p:nvSpPr>
          <p:spPr>
            <a:xfrm>
              <a:off x="1825" y="2924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5895" name="Прямоугольник 35894"/>
            <p:cNvSpPr/>
            <p:nvPr/>
          </p:nvSpPr>
          <p:spPr>
            <a:xfrm>
              <a:off x="811" y="2924"/>
              <a:ext cx="199" cy="5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5896" name="Прямоугольник 35895"/>
            <p:cNvSpPr/>
            <p:nvPr/>
          </p:nvSpPr>
          <p:spPr>
            <a:xfrm>
              <a:off x="1139" y="2873"/>
              <a:ext cx="514" cy="6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6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5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9" dur="2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9" grpId="0" animBg="1"/>
      <p:bldP spid="35851" grpId="0" animBg="1"/>
      <p:bldP spid="35852" grpId="0" animBg="1"/>
      <p:bldP spid="3587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6868" name="Замещающее содержимое 36867"/>
          <p:cNvGraphicFramePr/>
          <p:nvPr>
            <p:ph/>
          </p:nvPr>
        </p:nvGraphicFramePr>
        <p:xfrm>
          <a:off x="179388" y="1414463"/>
          <a:ext cx="878522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4762500" imgH="1905000" progId="GraphCtrl.Document">
                  <p:embed/>
                </p:oleObj>
              </mc:Choice>
              <mc:Fallback>
                <p:oleObj name="" r:id="rId1" imgW="4762500" imgH="1905000" progId="GraphCtrl.Document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1414463"/>
                        <a:ext cx="8785225" cy="35147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Прямоугольник 36869"/>
          <p:cNvSpPr/>
          <p:nvPr/>
        </p:nvSpPr>
        <p:spPr>
          <a:xfrm>
            <a:off x="684213" y="188913"/>
            <a:ext cx="8208962" cy="10795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 помощью графика функции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сравните числа.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36871" name="Овал 36870"/>
          <p:cNvSpPr/>
          <p:nvPr/>
        </p:nvSpPr>
        <p:spPr>
          <a:xfrm>
            <a:off x="0" y="549275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№4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36874" name="Группа 36873"/>
          <p:cNvGrpSpPr/>
          <p:nvPr/>
        </p:nvGrpSpPr>
        <p:grpSpPr>
          <a:xfrm>
            <a:off x="846138" y="5084763"/>
            <a:ext cx="971550" cy="738187"/>
            <a:chOff x="1077" y="2478"/>
            <a:chExt cx="612" cy="465"/>
          </a:xfrm>
        </p:grpSpPr>
        <p:sp>
          <p:nvSpPr>
            <p:cNvPr id="36875" name="Прямоугольник 36874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876" name="Объект 36875"/>
            <p:cNvGraphicFramePr/>
            <p:nvPr/>
          </p:nvGraphicFramePr>
          <p:xfrm>
            <a:off x="1077" y="2483"/>
            <a:ext cx="612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3" imgW="342900" imgH="254000" progId="Equation.3">
                    <p:embed/>
                  </p:oleObj>
                </mc:Choice>
                <mc:Fallback>
                  <p:oleObj name="" r:id="rId3" imgW="342900" imgH="254000" progId="Equation.3">
                    <p:embed/>
                    <p:pic>
                      <p:nvPicPr>
                        <p:cNvPr id="0" name="Изображение 308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77" y="2483"/>
                          <a:ext cx="612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877" name="Группа 36876"/>
          <p:cNvGrpSpPr/>
          <p:nvPr/>
        </p:nvGrpSpPr>
        <p:grpSpPr>
          <a:xfrm>
            <a:off x="2627313" y="5084763"/>
            <a:ext cx="971550" cy="738187"/>
            <a:chOff x="1077" y="2478"/>
            <a:chExt cx="612" cy="465"/>
          </a:xfrm>
        </p:grpSpPr>
        <p:sp>
          <p:nvSpPr>
            <p:cNvPr id="36878" name="Прямоугольник 36877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879" name="Объект 36878"/>
            <p:cNvGraphicFramePr/>
            <p:nvPr/>
          </p:nvGraphicFramePr>
          <p:xfrm>
            <a:off x="1077" y="2483"/>
            <a:ext cx="612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5" imgW="342900" imgH="254000" progId="Equation.3">
                    <p:embed/>
                  </p:oleObj>
                </mc:Choice>
                <mc:Fallback>
                  <p:oleObj name="" r:id="rId5" imgW="342900" imgH="254000" progId="Equation.3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77" y="2483"/>
                          <a:ext cx="612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880" name="Овал 36879"/>
          <p:cNvSpPr/>
          <p:nvPr/>
        </p:nvSpPr>
        <p:spPr>
          <a:xfrm>
            <a:off x="1763713" y="4941888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4800" b="1">
                <a:latin typeface="Times New Roman" panose="02020603050405020304" pitchFamily="18" charset="0"/>
              </a:rPr>
              <a:t>&lt;</a:t>
            </a:r>
            <a:endParaRPr sz="4800" b="1">
              <a:latin typeface="Times New Roman" panose="02020603050405020304" pitchFamily="18" charset="0"/>
            </a:endParaRPr>
          </a:p>
        </p:txBody>
      </p:sp>
      <p:sp>
        <p:nvSpPr>
          <p:cNvPr id="36881" name="Полилиния 36880"/>
          <p:cNvSpPr/>
          <p:nvPr/>
        </p:nvSpPr>
        <p:spPr>
          <a:xfrm>
            <a:off x="1431925" y="3697288"/>
            <a:ext cx="1588" cy="252412"/>
          </a:xfrm>
          <a:custGeom>
            <a:avLst/>
            <a:gdLst/>
            <a:ahLst/>
            <a:cxnLst/>
            <a:pathLst>
              <a:path w="1" h="159">
                <a:moveTo>
                  <a:pt x="0" y="0"/>
                </a:moveTo>
                <a:lnTo>
                  <a:pt x="0" y="15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82" name="Полилиния 36881"/>
          <p:cNvSpPr/>
          <p:nvPr/>
        </p:nvSpPr>
        <p:spPr>
          <a:xfrm>
            <a:off x="1231900" y="3697288"/>
            <a:ext cx="200025" cy="12700"/>
          </a:xfrm>
          <a:custGeom>
            <a:avLst/>
            <a:gdLst/>
            <a:ahLst/>
            <a:cxnLst/>
            <a:pathLst>
              <a:path w="126" h="8">
                <a:moveTo>
                  <a:pt x="126" y="0"/>
                </a:moveTo>
                <a:lnTo>
                  <a:pt x="0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83" name="Полилиния 36882"/>
          <p:cNvSpPr/>
          <p:nvPr/>
        </p:nvSpPr>
        <p:spPr>
          <a:xfrm>
            <a:off x="1536700" y="3605213"/>
            <a:ext cx="1588" cy="344487"/>
          </a:xfrm>
          <a:custGeom>
            <a:avLst/>
            <a:gdLst/>
            <a:ahLst/>
            <a:cxnLst/>
            <a:pathLst>
              <a:path w="1" h="217">
                <a:moveTo>
                  <a:pt x="0" y="0"/>
                </a:moveTo>
                <a:lnTo>
                  <a:pt x="0" y="21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84" name="Полилиния 36883"/>
          <p:cNvSpPr/>
          <p:nvPr/>
        </p:nvSpPr>
        <p:spPr>
          <a:xfrm>
            <a:off x="1231900" y="3630613"/>
            <a:ext cx="279400" cy="14287"/>
          </a:xfrm>
          <a:custGeom>
            <a:avLst/>
            <a:gdLst/>
            <a:ahLst/>
            <a:cxnLst/>
            <a:pathLst>
              <a:path w="176" h="9">
                <a:moveTo>
                  <a:pt x="176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36885" name="Группа 36884"/>
          <p:cNvGrpSpPr/>
          <p:nvPr/>
        </p:nvGrpSpPr>
        <p:grpSpPr>
          <a:xfrm>
            <a:off x="5435600" y="5084763"/>
            <a:ext cx="1008063" cy="738187"/>
            <a:chOff x="1066" y="2478"/>
            <a:chExt cx="635" cy="465"/>
          </a:xfrm>
        </p:grpSpPr>
        <p:sp>
          <p:nvSpPr>
            <p:cNvPr id="36886" name="Прямоугольник 36885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887" name="Объект 36886"/>
            <p:cNvGraphicFramePr/>
            <p:nvPr/>
          </p:nvGraphicFramePr>
          <p:xfrm>
            <a:off x="1066" y="2483"/>
            <a:ext cx="635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7" imgW="355600" imgH="254000" progId="Equation.3">
                    <p:embed/>
                  </p:oleObj>
                </mc:Choice>
                <mc:Fallback>
                  <p:oleObj name="" r:id="rId7" imgW="355600" imgH="254000" progId="Equation.3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066" y="2483"/>
                          <a:ext cx="635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888" name="Группа 36887"/>
          <p:cNvGrpSpPr/>
          <p:nvPr/>
        </p:nvGrpSpPr>
        <p:grpSpPr>
          <a:xfrm>
            <a:off x="7235825" y="5084763"/>
            <a:ext cx="971550" cy="738187"/>
            <a:chOff x="1077" y="2478"/>
            <a:chExt cx="612" cy="465"/>
          </a:xfrm>
        </p:grpSpPr>
        <p:sp>
          <p:nvSpPr>
            <p:cNvPr id="36889" name="Прямоугольник 36888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890" name="Объект 36889"/>
            <p:cNvGraphicFramePr/>
            <p:nvPr/>
          </p:nvGraphicFramePr>
          <p:xfrm>
            <a:off x="1077" y="2483"/>
            <a:ext cx="612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9" imgW="342900" imgH="254000" progId="Equation.3">
                    <p:embed/>
                  </p:oleObj>
                </mc:Choice>
                <mc:Fallback>
                  <p:oleObj name="" r:id="rId9" imgW="342900" imgH="254000" progId="Equation.3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77" y="2483"/>
                          <a:ext cx="612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891" name="Полилиния 36890"/>
          <p:cNvSpPr/>
          <p:nvPr/>
        </p:nvSpPr>
        <p:spPr>
          <a:xfrm>
            <a:off x="2703513" y="3233738"/>
            <a:ext cx="1587" cy="728662"/>
          </a:xfrm>
          <a:custGeom>
            <a:avLst/>
            <a:gdLst/>
            <a:ahLst/>
            <a:cxnLst/>
            <a:pathLst>
              <a:path w="1" h="459">
                <a:moveTo>
                  <a:pt x="0" y="0"/>
                </a:moveTo>
                <a:lnTo>
                  <a:pt x="0" y="45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92" name="Полилиния 36891"/>
          <p:cNvSpPr/>
          <p:nvPr/>
        </p:nvSpPr>
        <p:spPr>
          <a:xfrm>
            <a:off x="1219200" y="3221038"/>
            <a:ext cx="1497013" cy="1587"/>
          </a:xfrm>
          <a:custGeom>
            <a:avLst/>
            <a:gdLst/>
            <a:ahLst/>
            <a:cxnLst/>
            <a:pathLst>
              <a:path w="943" h="1">
                <a:moveTo>
                  <a:pt x="943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93" name="Полилиния 36892"/>
          <p:cNvSpPr/>
          <p:nvPr/>
        </p:nvSpPr>
        <p:spPr>
          <a:xfrm>
            <a:off x="3233738" y="3087688"/>
            <a:ext cx="1587" cy="874712"/>
          </a:xfrm>
          <a:custGeom>
            <a:avLst/>
            <a:gdLst/>
            <a:ahLst/>
            <a:cxnLst/>
            <a:pathLst>
              <a:path w="1" h="551">
                <a:moveTo>
                  <a:pt x="0" y="0"/>
                </a:moveTo>
                <a:lnTo>
                  <a:pt x="0" y="551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94" name="Полилиния 36893"/>
          <p:cNvSpPr/>
          <p:nvPr/>
        </p:nvSpPr>
        <p:spPr>
          <a:xfrm>
            <a:off x="1231900" y="3087688"/>
            <a:ext cx="2001838" cy="1587"/>
          </a:xfrm>
          <a:custGeom>
            <a:avLst/>
            <a:gdLst/>
            <a:ahLst/>
            <a:cxnLst/>
            <a:pathLst>
              <a:path w="1261" h="1">
                <a:moveTo>
                  <a:pt x="1261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895" name="Овал 36894"/>
          <p:cNvSpPr/>
          <p:nvPr/>
        </p:nvSpPr>
        <p:spPr>
          <a:xfrm>
            <a:off x="6370638" y="4941888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4800" b="1">
                <a:latin typeface="Times New Roman" panose="02020603050405020304" pitchFamily="18" charset="0"/>
              </a:rPr>
              <a:t>&lt;</a:t>
            </a:r>
            <a:endParaRPr sz="4800" b="1">
              <a:latin typeface="Times New Roman" panose="02020603050405020304" pitchFamily="18" charset="0"/>
            </a:endParaRPr>
          </a:p>
        </p:txBody>
      </p:sp>
      <p:grpSp>
        <p:nvGrpSpPr>
          <p:cNvPr id="36896" name="Группа 36895"/>
          <p:cNvGrpSpPr/>
          <p:nvPr/>
        </p:nvGrpSpPr>
        <p:grpSpPr>
          <a:xfrm>
            <a:off x="3132138" y="5949950"/>
            <a:ext cx="863600" cy="719138"/>
            <a:chOff x="1111" y="2478"/>
            <a:chExt cx="544" cy="453"/>
          </a:xfrm>
        </p:grpSpPr>
        <p:sp>
          <p:nvSpPr>
            <p:cNvPr id="36897" name="Прямоугольник 36896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898" name="Объект 36897"/>
            <p:cNvGraphicFramePr/>
            <p:nvPr/>
          </p:nvGraphicFramePr>
          <p:xfrm>
            <a:off x="1168" y="2506"/>
            <a:ext cx="431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11" imgW="241300" imgH="228600" progId="Equation.3">
                    <p:embed/>
                  </p:oleObj>
                </mc:Choice>
                <mc:Fallback>
                  <p:oleObj name="" r:id="rId11" imgW="241300" imgH="228600" progId="Equation.3">
                    <p:embed/>
                    <p:pic>
                      <p:nvPicPr>
                        <p:cNvPr id="0" name="Изображение 3087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168" y="2506"/>
                          <a:ext cx="431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899" name="Группа 36898"/>
          <p:cNvGrpSpPr/>
          <p:nvPr/>
        </p:nvGrpSpPr>
        <p:grpSpPr>
          <a:xfrm>
            <a:off x="4932363" y="5949950"/>
            <a:ext cx="863600" cy="719138"/>
            <a:chOff x="1111" y="2478"/>
            <a:chExt cx="544" cy="453"/>
          </a:xfrm>
        </p:grpSpPr>
        <p:sp>
          <p:nvSpPr>
            <p:cNvPr id="36900" name="Прямоугольник 36899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6901" name="Объект 36900"/>
            <p:cNvGraphicFramePr/>
            <p:nvPr/>
          </p:nvGraphicFramePr>
          <p:xfrm>
            <a:off x="1179" y="2506"/>
            <a:ext cx="408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13" imgW="228600" imgH="228600" progId="Equation.3">
                    <p:embed/>
                  </p:oleObj>
                </mc:Choice>
                <mc:Fallback>
                  <p:oleObj name="" r:id="rId13" imgW="228600" imgH="228600" progId="Equation.3">
                    <p:embed/>
                    <p:pic>
                      <p:nvPicPr>
                        <p:cNvPr id="0" name="Изображение 3081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179" y="2506"/>
                          <a:ext cx="408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902" name="Полилиния 36901"/>
          <p:cNvSpPr/>
          <p:nvPr/>
        </p:nvSpPr>
        <p:spPr>
          <a:xfrm>
            <a:off x="3708400" y="3021013"/>
            <a:ext cx="1588" cy="838200"/>
          </a:xfrm>
          <a:custGeom>
            <a:avLst/>
            <a:gdLst/>
            <a:ahLst/>
            <a:cxnLst/>
            <a:pathLst>
              <a:path w="1" h="528">
                <a:moveTo>
                  <a:pt x="1" y="0"/>
                </a:moveTo>
                <a:lnTo>
                  <a:pt x="0" y="52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903" name="Полилиния 36902"/>
          <p:cNvSpPr/>
          <p:nvPr/>
        </p:nvSpPr>
        <p:spPr>
          <a:xfrm>
            <a:off x="1219200" y="3008313"/>
            <a:ext cx="2490788" cy="1587"/>
          </a:xfrm>
          <a:custGeom>
            <a:avLst/>
            <a:gdLst/>
            <a:ahLst/>
            <a:cxnLst/>
            <a:pathLst>
              <a:path w="1569" h="1">
                <a:moveTo>
                  <a:pt x="1569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904" name="Полилиния 36903"/>
          <p:cNvSpPr/>
          <p:nvPr/>
        </p:nvSpPr>
        <p:spPr>
          <a:xfrm>
            <a:off x="4054475" y="2941638"/>
            <a:ext cx="12700" cy="1062037"/>
          </a:xfrm>
          <a:custGeom>
            <a:avLst/>
            <a:gdLst/>
            <a:ahLst/>
            <a:cxnLst/>
            <a:pathLst>
              <a:path w="8" h="669">
                <a:moveTo>
                  <a:pt x="0" y="0"/>
                </a:moveTo>
                <a:lnTo>
                  <a:pt x="8" y="669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905" name="Полилиния 36904"/>
          <p:cNvSpPr/>
          <p:nvPr/>
        </p:nvSpPr>
        <p:spPr>
          <a:xfrm>
            <a:off x="1219200" y="2955925"/>
            <a:ext cx="2822575" cy="1588"/>
          </a:xfrm>
          <a:custGeom>
            <a:avLst/>
            <a:gdLst/>
            <a:ahLst/>
            <a:cxnLst/>
            <a:pathLst>
              <a:path w="1778" h="1">
                <a:moveTo>
                  <a:pt x="1778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36906" name="Овал 36905"/>
          <p:cNvSpPr/>
          <p:nvPr/>
        </p:nvSpPr>
        <p:spPr>
          <a:xfrm>
            <a:off x="4067175" y="5943600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4800" b="1">
                <a:latin typeface="Times New Roman" panose="02020603050405020304" pitchFamily="18" charset="0"/>
              </a:rPr>
              <a:t>&lt;</a:t>
            </a:r>
            <a:endParaRPr sz="4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1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nimBg="1"/>
      <p:bldP spid="36871" grpId="0" animBg="1"/>
      <p:bldP spid="36880" grpId="0" animBg="1"/>
      <p:bldP spid="36895" grpId="0" animBg="1"/>
      <p:bldP spid="369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6" name="Заголовок 38915"/>
          <p:cNvSpPr>
            <a:spLocks noGrp="1"/>
          </p:cNvSpPr>
          <p:nvPr>
            <p:ph type="title"/>
          </p:nvPr>
        </p:nvSpPr>
        <p:spPr>
          <a:xfrm>
            <a:off x="755650" y="692150"/>
            <a:ext cx="5267325" cy="1143000"/>
          </a:xfrm>
          <a:ln/>
        </p:spPr>
        <p:txBody>
          <a:bodyPr anchor="ctr" anchorCtr="0"/>
          <a:p>
            <a:pPr algn="l"/>
            <a:r>
              <a:rPr sz="3600" b="1" i="1">
                <a:latin typeface="Georgia" panose="02040502050405020303" pitchFamily="18" charset="0"/>
              </a:rPr>
              <a:t>Свойства функции</a:t>
            </a:r>
            <a:r>
              <a:t>   </a:t>
            </a:r>
          </a:p>
        </p:txBody>
      </p:sp>
      <p:sp>
        <p:nvSpPr>
          <p:cNvPr id="38920" name="Прямоугольник 38919"/>
          <p:cNvSpPr/>
          <p:nvPr/>
        </p:nvSpPr>
        <p:spPr>
          <a:xfrm>
            <a:off x="684213" y="188913"/>
            <a:ext cx="7775575" cy="719137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Выводы.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38924" name="Овал 38923"/>
          <p:cNvSpPr/>
          <p:nvPr/>
        </p:nvSpPr>
        <p:spPr>
          <a:xfrm>
            <a:off x="395288" y="1844675"/>
            <a:ext cx="720725" cy="6985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1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38930" name="Прямоугольник 38929"/>
          <p:cNvSpPr/>
          <p:nvPr/>
        </p:nvSpPr>
        <p:spPr>
          <a:xfrm>
            <a:off x="1258888" y="1773238"/>
            <a:ext cx="1225550" cy="6477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8932" name="Прямоугольник 38931"/>
          <p:cNvSpPr/>
          <p:nvPr/>
        </p:nvSpPr>
        <p:spPr>
          <a:xfrm>
            <a:off x="1116013" y="2492375"/>
            <a:ext cx="7704137" cy="792163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Областью определения функции является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множество всех неотрицательных чисел.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38933" name="Овал 38932"/>
          <p:cNvSpPr/>
          <p:nvPr/>
        </p:nvSpPr>
        <p:spPr>
          <a:xfrm>
            <a:off x="395288" y="3429000"/>
            <a:ext cx="720725" cy="6985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2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38939" name="Прямоугольник 38938"/>
          <p:cNvSpPr/>
          <p:nvPr/>
        </p:nvSpPr>
        <p:spPr>
          <a:xfrm>
            <a:off x="4500563" y="3500438"/>
            <a:ext cx="1295400" cy="7921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8941" name="Овал 38940"/>
          <p:cNvSpPr/>
          <p:nvPr/>
        </p:nvSpPr>
        <p:spPr>
          <a:xfrm>
            <a:off x="395288" y="4437063"/>
            <a:ext cx="720725" cy="6985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3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38946" name="Прямоугольник 38945"/>
          <p:cNvSpPr/>
          <p:nvPr/>
        </p:nvSpPr>
        <p:spPr>
          <a:xfrm>
            <a:off x="4500563" y="4365625"/>
            <a:ext cx="1295400" cy="7921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38948" name="Овал 38947"/>
          <p:cNvSpPr/>
          <p:nvPr/>
        </p:nvSpPr>
        <p:spPr>
          <a:xfrm>
            <a:off x="395288" y="5373688"/>
            <a:ext cx="720725" cy="6985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800" b="1">
                <a:latin typeface="Times New Roman" panose="02020603050405020304" pitchFamily="18" charset="0"/>
              </a:rPr>
              <a:t>4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38949" name="Прямоугольник 38948"/>
          <p:cNvSpPr/>
          <p:nvPr/>
        </p:nvSpPr>
        <p:spPr>
          <a:xfrm>
            <a:off x="1187450" y="5300663"/>
            <a:ext cx="7704138" cy="792162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Большему значению аргумента 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соответствует большее значение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38950" name="Группа 38949"/>
          <p:cNvGrpSpPr/>
          <p:nvPr/>
        </p:nvGrpSpPr>
        <p:grpSpPr>
          <a:xfrm>
            <a:off x="6084888" y="620713"/>
            <a:ext cx="2592387" cy="1262062"/>
            <a:chOff x="3560" y="119"/>
            <a:chExt cx="1633" cy="795"/>
          </a:xfrm>
        </p:grpSpPr>
        <p:sp>
          <p:nvSpPr>
            <p:cNvPr id="38951" name="Прямоугольник 38950"/>
            <p:cNvSpPr>
              <a:spLocks noChangeAspect="1" noTextEdit="1"/>
            </p:cNvSpPr>
            <p:nvPr/>
          </p:nvSpPr>
          <p:spPr>
            <a:xfrm>
              <a:off x="3560" y="119"/>
              <a:ext cx="1633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52" name="Прямое соединение 38951"/>
            <p:cNvSpPr/>
            <p:nvPr/>
          </p:nvSpPr>
          <p:spPr>
            <a:xfrm flipV="1">
              <a:off x="4479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3" name="Прямое соединение 38952"/>
            <p:cNvSpPr/>
            <p:nvPr/>
          </p:nvSpPr>
          <p:spPr>
            <a:xfrm>
              <a:off x="4543" y="564"/>
              <a:ext cx="93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4" name="Прямое соединение 38953"/>
            <p:cNvSpPr/>
            <p:nvPr/>
          </p:nvSpPr>
          <p:spPr>
            <a:xfrm flipV="1">
              <a:off x="4646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5" name="Прямое соединение 38954"/>
            <p:cNvSpPr/>
            <p:nvPr/>
          </p:nvSpPr>
          <p:spPr>
            <a:xfrm>
              <a:off x="4769" y="226"/>
              <a:ext cx="309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6" name="Прямоугольник 38955"/>
            <p:cNvSpPr/>
            <p:nvPr/>
          </p:nvSpPr>
          <p:spPr>
            <a:xfrm>
              <a:off x="4824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8957" name="Прямоугольник 38956"/>
            <p:cNvSpPr/>
            <p:nvPr/>
          </p:nvSpPr>
          <p:spPr>
            <a:xfrm>
              <a:off x="368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38958" name="Прямоугольник 38957"/>
            <p:cNvSpPr/>
            <p:nvPr/>
          </p:nvSpPr>
          <p:spPr>
            <a:xfrm>
              <a:off x="4052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38989" name="Группа 38988"/>
          <p:cNvGrpSpPr/>
          <p:nvPr/>
        </p:nvGrpSpPr>
        <p:grpSpPr>
          <a:xfrm>
            <a:off x="1258888" y="3500438"/>
            <a:ext cx="3313112" cy="720725"/>
            <a:chOff x="793" y="2205"/>
            <a:chExt cx="2087" cy="454"/>
          </a:xfrm>
        </p:grpSpPr>
        <p:sp>
          <p:nvSpPr>
            <p:cNvPr id="38935" name="Прямоугольник 38934"/>
            <p:cNvSpPr/>
            <p:nvPr/>
          </p:nvSpPr>
          <p:spPr>
            <a:xfrm>
              <a:off x="793" y="2205"/>
              <a:ext cx="2087" cy="45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59" name="Прямоугольник 38958"/>
            <p:cNvSpPr>
              <a:spLocks noChangeAspect="1" noTextEdit="1"/>
            </p:cNvSpPr>
            <p:nvPr/>
          </p:nvSpPr>
          <p:spPr>
            <a:xfrm>
              <a:off x="882" y="2251"/>
              <a:ext cx="1971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61" name="Прямоугольник 38960"/>
            <p:cNvSpPr/>
            <p:nvPr/>
          </p:nvSpPr>
          <p:spPr>
            <a:xfrm>
              <a:off x="2436" y="2259"/>
              <a:ext cx="37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то</a:t>
              </a:r>
            </a:p>
          </p:txBody>
        </p:sp>
        <p:sp>
          <p:nvSpPr>
            <p:cNvPr id="38962" name="Прямоугольник 38961"/>
            <p:cNvSpPr/>
            <p:nvPr/>
          </p:nvSpPr>
          <p:spPr>
            <a:xfrm>
              <a:off x="1670" y="2259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8963" name="Прямоугольник 38962"/>
            <p:cNvSpPr/>
            <p:nvPr/>
          </p:nvSpPr>
          <p:spPr>
            <a:xfrm>
              <a:off x="935" y="2259"/>
              <a:ext cx="60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Если</a:t>
              </a:r>
            </a:p>
          </p:txBody>
        </p:sp>
        <p:sp>
          <p:nvSpPr>
            <p:cNvPr id="38964" name="Прямоугольник 38963"/>
            <p:cNvSpPr/>
            <p:nvPr/>
          </p:nvSpPr>
          <p:spPr>
            <a:xfrm>
              <a:off x="2295" y="2259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</a:p>
          </p:txBody>
        </p:sp>
        <p:sp>
          <p:nvSpPr>
            <p:cNvPr id="38965" name="Прямоугольник 38964"/>
            <p:cNvSpPr/>
            <p:nvPr/>
          </p:nvSpPr>
          <p:spPr>
            <a:xfrm>
              <a:off x="2236" y="2259"/>
              <a:ext cx="7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</a:p>
          </p:txBody>
        </p:sp>
        <p:sp>
          <p:nvSpPr>
            <p:cNvPr id="38966" name="Прямоугольник 38965"/>
            <p:cNvSpPr/>
            <p:nvPr/>
          </p:nvSpPr>
          <p:spPr>
            <a:xfrm>
              <a:off x="2094" y="2259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67" name="Прямоугольник 38966"/>
            <p:cNvSpPr/>
            <p:nvPr/>
          </p:nvSpPr>
          <p:spPr>
            <a:xfrm>
              <a:off x="1515" y="2259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</a:p>
          </p:txBody>
        </p:sp>
        <p:sp>
          <p:nvSpPr>
            <p:cNvPr id="38968" name="Прямоугольник 38967"/>
            <p:cNvSpPr/>
            <p:nvPr/>
          </p:nvSpPr>
          <p:spPr>
            <a:xfrm>
              <a:off x="1871" y="2224"/>
              <a:ext cx="167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38970" name="Группа 38969"/>
          <p:cNvGrpSpPr>
            <a:grpSpLocks noChangeAspect="1"/>
          </p:cNvGrpSpPr>
          <p:nvPr/>
        </p:nvGrpSpPr>
        <p:grpSpPr>
          <a:xfrm>
            <a:off x="4646613" y="3505200"/>
            <a:ext cx="1169987" cy="752475"/>
            <a:chOff x="2927" y="2208"/>
            <a:chExt cx="737" cy="474"/>
          </a:xfrm>
        </p:grpSpPr>
        <p:sp>
          <p:nvSpPr>
            <p:cNvPr id="38969" name="Прямоугольник 38968"/>
            <p:cNvSpPr>
              <a:spLocks noChangeAspect="1" noTextEdit="1"/>
            </p:cNvSpPr>
            <p:nvPr/>
          </p:nvSpPr>
          <p:spPr>
            <a:xfrm>
              <a:off x="2927" y="2236"/>
              <a:ext cx="655" cy="43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71" name="Прямоугольник 38970"/>
            <p:cNvSpPr/>
            <p:nvPr/>
          </p:nvSpPr>
          <p:spPr>
            <a:xfrm>
              <a:off x="3408" y="2245"/>
              <a:ext cx="256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72" name="Прямоугольник 38971"/>
            <p:cNvSpPr/>
            <p:nvPr/>
          </p:nvSpPr>
          <p:spPr>
            <a:xfrm>
              <a:off x="3193" y="2208"/>
              <a:ext cx="326" cy="4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38973" name="Прямоугольник 38972"/>
            <p:cNvSpPr/>
            <p:nvPr/>
          </p:nvSpPr>
          <p:spPr>
            <a:xfrm>
              <a:off x="2996" y="2245"/>
              <a:ext cx="146" cy="39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  <p:grpSp>
        <p:nvGrpSpPr>
          <p:cNvPr id="38990" name="Группа 38989"/>
          <p:cNvGrpSpPr/>
          <p:nvPr/>
        </p:nvGrpSpPr>
        <p:grpSpPr>
          <a:xfrm>
            <a:off x="1258888" y="4365625"/>
            <a:ext cx="3313112" cy="720725"/>
            <a:chOff x="793" y="2750"/>
            <a:chExt cx="2087" cy="454"/>
          </a:xfrm>
        </p:grpSpPr>
        <p:sp>
          <p:nvSpPr>
            <p:cNvPr id="38943" name="Прямоугольник 38942"/>
            <p:cNvSpPr/>
            <p:nvPr/>
          </p:nvSpPr>
          <p:spPr>
            <a:xfrm>
              <a:off x="793" y="2750"/>
              <a:ext cx="2087" cy="45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74" name="Прямоугольник 38973"/>
            <p:cNvSpPr>
              <a:spLocks noChangeAspect="1" noTextEdit="1"/>
            </p:cNvSpPr>
            <p:nvPr/>
          </p:nvSpPr>
          <p:spPr>
            <a:xfrm>
              <a:off x="882" y="2796"/>
              <a:ext cx="1971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76" name="Прямоугольник 38975"/>
            <p:cNvSpPr/>
            <p:nvPr/>
          </p:nvSpPr>
          <p:spPr>
            <a:xfrm>
              <a:off x="2436" y="2804"/>
              <a:ext cx="37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то</a:t>
              </a:r>
            </a:p>
          </p:txBody>
        </p:sp>
        <p:sp>
          <p:nvSpPr>
            <p:cNvPr id="38977" name="Прямоугольник 38976"/>
            <p:cNvSpPr/>
            <p:nvPr/>
          </p:nvSpPr>
          <p:spPr>
            <a:xfrm>
              <a:off x="1670" y="2804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38978" name="Прямоугольник 38977"/>
            <p:cNvSpPr/>
            <p:nvPr/>
          </p:nvSpPr>
          <p:spPr>
            <a:xfrm>
              <a:off x="935" y="2804"/>
              <a:ext cx="60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Если</a:t>
              </a:r>
            </a:p>
          </p:txBody>
        </p:sp>
        <p:sp>
          <p:nvSpPr>
            <p:cNvPr id="38979" name="Прямоугольник 38978"/>
            <p:cNvSpPr/>
            <p:nvPr/>
          </p:nvSpPr>
          <p:spPr>
            <a:xfrm>
              <a:off x="2295" y="2804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</a:p>
          </p:txBody>
        </p:sp>
        <p:sp>
          <p:nvSpPr>
            <p:cNvPr id="38980" name="Прямоугольник 38979"/>
            <p:cNvSpPr/>
            <p:nvPr/>
          </p:nvSpPr>
          <p:spPr>
            <a:xfrm>
              <a:off x="2236" y="2804"/>
              <a:ext cx="7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</a:p>
          </p:txBody>
        </p:sp>
        <p:sp>
          <p:nvSpPr>
            <p:cNvPr id="38981" name="Прямоугольник 38980"/>
            <p:cNvSpPr/>
            <p:nvPr/>
          </p:nvSpPr>
          <p:spPr>
            <a:xfrm>
              <a:off x="2094" y="2804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82" name="Прямоугольник 38981"/>
            <p:cNvSpPr/>
            <p:nvPr/>
          </p:nvSpPr>
          <p:spPr>
            <a:xfrm>
              <a:off x="1515" y="2804"/>
              <a:ext cx="1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</a:p>
          </p:txBody>
        </p:sp>
        <p:sp>
          <p:nvSpPr>
            <p:cNvPr id="38983" name="Прямоугольник 38982"/>
            <p:cNvSpPr/>
            <p:nvPr/>
          </p:nvSpPr>
          <p:spPr>
            <a:xfrm>
              <a:off x="1871" y="2769"/>
              <a:ext cx="167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&gt;</a:t>
              </a:r>
            </a:p>
          </p:txBody>
        </p:sp>
      </p:grpSp>
      <p:grpSp>
        <p:nvGrpSpPr>
          <p:cNvPr id="38985" name="Группа 38984"/>
          <p:cNvGrpSpPr>
            <a:grpSpLocks noChangeAspect="1"/>
          </p:cNvGrpSpPr>
          <p:nvPr/>
        </p:nvGrpSpPr>
        <p:grpSpPr>
          <a:xfrm>
            <a:off x="4646613" y="4370388"/>
            <a:ext cx="1169987" cy="752475"/>
            <a:chOff x="2927" y="2753"/>
            <a:chExt cx="737" cy="474"/>
          </a:xfrm>
        </p:grpSpPr>
        <p:sp>
          <p:nvSpPr>
            <p:cNvPr id="38984" name="Прямоугольник 38983"/>
            <p:cNvSpPr>
              <a:spLocks noChangeAspect="1" noTextEdit="1"/>
            </p:cNvSpPr>
            <p:nvPr/>
          </p:nvSpPr>
          <p:spPr>
            <a:xfrm>
              <a:off x="2927" y="2781"/>
              <a:ext cx="655" cy="43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86" name="Прямоугольник 38985"/>
            <p:cNvSpPr/>
            <p:nvPr/>
          </p:nvSpPr>
          <p:spPr>
            <a:xfrm>
              <a:off x="3408" y="2790"/>
              <a:ext cx="256" cy="43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87" name="Прямоугольник 38986"/>
            <p:cNvSpPr/>
            <p:nvPr/>
          </p:nvSpPr>
          <p:spPr>
            <a:xfrm>
              <a:off x="3193" y="2753"/>
              <a:ext cx="326" cy="4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>
                  <a:solidFill>
                    <a:srgbClr val="000000"/>
                  </a:solidFill>
                  <a:latin typeface="Symbol" panose="05050102010706020507" pitchFamily="18" charset="2"/>
                </a:rPr>
                <a:t>&gt;</a:t>
              </a:r>
            </a:p>
          </p:txBody>
        </p:sp>
        <p:sp>
          <p:nvSpPr>
            <p:cNvPr id="38988" name="Прямоугольник 38987"/>
            <p:cNvSpPr/>
            <p:nvPr/>
          </p:nvSpPr>
          <p:spPr>
            <a:xfrm>
              <a:off x="2996" y="2790"/>
              <a:ext cx="146" cy="39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  <p:grpSp>
        <p:nvGrpSpPr>
          <p:cNvPr id="38992" name="Группа 38991"/>
          <p:cNvGrpSpPr>
            <a:grpSpLocks noChangeAspect="1"/>
          </p:cNvGrpSpPr>
          <p:nvPr/>
        </p:nvGrpSpPr>
        <p:grpSpPr>
          <a:xfrm>
            <a:off x="1311275" y="1770063"/>
            <a:ext cx="1258888" cy="698500"/>
            <a:chOff x="826" y="1115"/>
            <a:chExt cx="793" cy="440"/>
          </a:xfrm>
        </p:grpSpPr>
        <p:sp>
          <p:nvSpPr>
            <p:cNvPr id="38991" name="Прямоугольник 38990"/>
            <p:cNvSpPr>
              <a:spLocks noChangeAspect="1" noTextEdit="1"/>
            </p:cNvSpPr>
            <p:nvPr/>
          </p:nvSpPr>
          <p:spPr>
            <a:xfrm>
              <a:off x="826" y="1142"/>
              <a:ext cx="729" cy="35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8993" name="Прямоугольник 38992"/>
            <p:cNvSpPr/>
            <p:nvPr/>
          </p:nvSpPr>
          <p:spPr>
            <a:xfrm>
              <a:off x="1337" y="1150"/>
              <a:ext cx="282" cy="4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38994" name="Прямоугольник 38993"/>
            <p:cNvSpPr/>
            <p:nvPr/>
          </p:nvSpPr>
          <p:spPr>
            <a:xfrm>
              <a:off x="1098" y="1115"/>
              <a:ext cx="360" cy="4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³</a:t>
              </a:r>
            </a:p>
          </p:txBody>
        </p:sp>
        <p:sp>
          <p:nvSpPr>
            <p:cNvPr id="38995" name="Прямоугольник 38994"/>
            <p:cNvSpPr/>
            <p:nvPr/>
          </p:nvSpPr>
          <p:spPr>
            <a:xfrm>
              <a:off x="888" y="1150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20" grpId="0" animBg="1"/>
      <p:bldP spid="38924" grpId="0" animBg="1"/>
      <p:bldP spid="38932" grpId="0" animBg="1"/>
      <p:bldP spid="38933" grpId="0" animBg="1"/>
      <p:bldP spid="38941" grpId="0" animBg="1"/>
      <p:bldP spid="38948" grpId="0" animBg="1"/>
      <p:bldP spid="389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20" name="Управляющая кнопка: настраиваемая 60419">
            <a:hlinkClick r:id="rId1" action="ppaction://hlinkfile"/>
          </p:cNvPr>
          <p:cNvSpPr/>
          <p:nvPr/>
        </p:nvSpPr>
        <p:spPr>
          <a:xfrm>
            <a:off x="179388" y="6021388"/>
            <a:ext cx="2016125" cy="476250"/>
          </a:xfrm>
          <a:prstGeom prst="actionButtonBlank">
            <a:avLst/>
          </a:prstGeom>
          <a:gradFill rotWithShape="1">
            <a:gsLst>
              <a:gs pos="0">
                <a:srgbClr val="008080"/>
              </a:gs>
              <a:gs pos="50000">
                <a:srgbClr val="008080">
                  <a:gamma/>
                  <a:tint val="0"/>
                  <a:invGamma/>
                </a:srgbClr>
              </a:gs>
              <a:gs pos="100000">
                <a:srgbClr val="00808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Распечатать 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60421" name="Прямоугольник 60420"/>
          <p:cNvSpPr/>
          <p:nvPr/>
        </p:nvSpPr>
        <p:spPr>
          <a:xfrm>
            <a:off x="395288" y="908050"/>
            <a:ext cx="7777162" cy="29606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ru-RU" altLang="en-US" sz="3600">
                <a:gradFill rotWithShape="1">
                  <a:gsLst>
                    <a:gs pos="0">
                      <a:srgbClr val="00FFFF"/>
                    </a:gs>
                    <a:gs pos="100000">
                      <a:srgbClr val="008080"/>
                    </a:gs>
                  </a:gsLst>
                  <a:lin ang="5400000" scaled="1"/>
                  <a:tileRect/>
                </a:gradFill>
                <a:latin typeface="Impact" panose="020B0806030902050204" charset="0"/>
                <a:ea typeface="Impact" panose="020B0806030902050204" charset="0"/>
              </a:rPr>
              <a:t>Кроссворд.</a:t>
            </a:r>
            <a:endParaRPr lang="ru-RU" altLang="en-US" sz="3600">
              <a:gradFill rotWithShape="1">
                <a:gsLst>
                  <a:gs pos="0">
                    <a:srgbClr val="00FFFF"/>
                  </a:gs>
                  <a:gs pos="100000">
                    <a:srgbClr val="008080"/>
                  </a:gs>
                </a:gsLst>
                <a:lin ang="5400000" scaled="1"/>
                <a:tileRect/>
              </a:gradFill>
              <a:latin typeface="Impact" panose="020B0806030902050204" charset="0"/>
              <a:ea typeface="Impact" panose="020B0806030902050204" charset="0"/>
            </a:endParaRPr>
          </a:p>
        </p:txBody>
      </p:sp>
      <p:sp>
        <p:nvSpPr>
          <p:cNvPr id="60422" name="Прямоугольник 60421"/>
          <p:cNvSpPr/>
          <p:nvPr/>
        </p:nvSpPr>
        <p:spPr>
          <a:xfrm>
            <a:off x="3348038" y="4221163"/>
            <a:ext cx="5365750" cy="10795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Задания кроссворда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на листочках.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60423" name="Управляющая кнопка: далее 60422">
            <a:hlinkClick r:id="" action="ppaction://hlinkshowjump?jump=nextslide"/>
          </p:cNvPr>
          <p:cNvSpPr/>
          <p:nvPr/>
        </p:nvSpPr>
        <p:spPr>
          <a:xfrm>
            <a:off x="7308850" y="6021388"/>
            <a:ext cx="1042988" cy="504825"/>
          </a:xfrm>
          <a:prstGeom prst="actionButtonForwardNext">
            <a:avLst/>
          </a:prstGeom>
          <a:gradFill rotWithShape="1">
            <a:gsLst>
              <a:gs pos="0">
                <a:srgbClr val="008080"/>
              </a:gs>
              <a:gs pos="50000">
                <a:srgbClr val="008080">
                  <a:gamma/>
                  <a:tint val="0"/>
                  <a:invGamma/>
                </a:srgbClr>
              </a:gs>
              <a:gs pos="100000">
                <a:srgbClr val="00808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351" name="Группа 11350"/>
          <p:cNvGrpSpPr/>
          <p:nvPr/>
        </p:nvGrpSpPr>
        <p:grpSpPr>
          <a:xfrm>
            <a:off x="1547813" y="549275"/>
            <a:ext cx="6911975" cy="6048375"/>
            <a:chOff x="431" y="119"/>
            <a:chExt cx="4354" cy="3810"/>
          </a:xfrm>
        </p:grpSpPr>
        <p:sp>
          <p:nvSpPr>
            <p:cNvPr id="11268" name="Прямоугольник 11267"/>
            <p:cNvSpPr/>
            <p:nvPr/>
          </p:nvSpPr>
          <p:spPr>
            <a:xfrm>
              <a:off x="2064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0" name="Прямоугольник 11269"/>
            <p:cNvSpPr/>
            <p:nvPr/>
          </p:nvSpPr>
          <p:spPr>
            <a:xfrm>
              <a:off x="2064" y="391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1" name="Прямоугольник 11270"/>
            <p:cNvSpPr/>
            <p:nvPr/>
          </p:nvSpPr>
          <p:spPr>
            <a:xfrm>
              <a:off x="2064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2" name="Прямоугольник 11271"/>
            <p:cNvSpPr/>
            <p:nvPr/>
          </p:nvSpPr>
          <p:spPr>
            <a:xfrm>
              <a:off x="2064" y="93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3" name="Прямоугольник 11272"/>
            <p:cNvSpPr/>
            <p:nvPr/>
          </p:nvSpPr>
          <p:spPr>
            <a:xfrm>
              <a:off x="2064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4" name="Прямоугольник 11273"/>
            <p:cNvSpPr/>
            <p:nvPr/>
          </p:nvSpPr>
          <p:spPr>
            <a:xfrm>
              <a:off x="2064" y="1480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5" name="Прямоугольник 11274"/>
            <p:cNvSpPr/>
            <p:nvPr/>
          </p:nvSpPr>
          <p:spPr>
            <a:xfrm>
              <a:off x="2064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6" name="Прямоугольник 11275"/>
            <p:cNvSpPr/>
            <p:nvPr/>
          </p:nvSpPr>
          <p:spPr>
            <a:xfrm>
              <a:off x="2064" y="2024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7" name="Прямоугольник 11276"/>
            <p:cNvSpPr/>
            <p:nvPr/>
          </p:nvSpPr>
          <p:spPr>
            <a:xfrm>
              <a:off x="2064" y="2296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8" name="Прямоугольник 11277"/>
            <p:cNvSpPr/>
            <p:nvPr/>
          </p:nvSpPr>
          <p:spPr>
            <a:xfrm>
              <a:off x="2064" y="2568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79" name="Прямоугольник 11278"/>
            <p:cNvSpPr/>
            <p:nvPr/>
          </p:nvSpPr>
          <p:spPr>
            <a:xfrm>
              <a:off x="2064" y="2840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0" name="Прямоугольник 11279"/>
            <p:cNvSpPr/>
            <p:nvPr/>
          </p:nvSpPr>
          <p:spPr>
            <a:xfrm>
              <a:off x="2064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1" name="Прямоугольник 11280"/>
            <p:cNvSpPr/>
            <p:nvPr/>
          </p:nvSpPr>
          <p:spPr>
            <a:xfrm>
              <a:off x="2064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2" name="Прямоугольник 11281"/>
            <p:cNvSpPr/>
            <p:nvPr/>
          </p:nvSpPr>
          <p:spPr>
            <a:xfrm>
              <a:off x="2064" y="365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3" name="Прямоугольник 11282"/>
            <p:cNvSpPr/>
            <p:nvPr/>
          </p:nvSpPr>
          <p:spPr>
            <a:xfrm>
              <a:off x="2336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4" name="Прямоугольник 11283"/>
            <p:cNvSpPr/>
            <p:nvPr/>
          </p:nvSpPr>
          <p:spPr>
            <a:xfrm>
              <a:off x="2608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5" name="Прямоугольник 11284"/>
            <p:cNvSpPr/>
            <p:nvPr/>
          </p:nvSpPr>
          <p:spPr>
            <a:xfrm>
              <a:off x="2880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6" name="Прямоугольник 11285"/>
            <p:cNvSpPr/>
            <p:nvPr/>
          </p:nvSpPr>
          <p:spPr>
            <a:xfrm>
              <a:off x="3152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7" name="Прямоугольник 11286"/>
            <p:cNvSpPr/>
            <p:nvPr/>
          </p:nvSpPr>
          <p:spPr>
            <a:xfrm>
              <a:off x="3424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8" name="Прямоугольник 11287"/>
            <p:cNvSpPr/>
            <p:nvPr/>
          </p:nvSpPr>
          <p:spPr>
            <a:xfrm>
              <a:off x="3696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89" name="Прямоугольник 11288"/>
            <p:cNvSpPr/>
            <p:nvPr/>
          </p:nvSpPr>
          <p:spPr>
            <a:xfrm>
              <a:off x="3969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0" name="Прямоугольник 11289"/>
            <p:cNvSpPr/>
            <p:nvPr/>
          </p:nvSpPr>
          <p:spPr>
            <a:xfrm>
              <a:off x="4241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1" name="Прямоугольник 11290"/>
            <p:cNvSpPr/>
            <p:nvPr/>
          </p:nvSpPr>
          <p:spPr>
            <a:xfrm>
              <a:off x="4513" y="119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2" name="Прямоугольник 11291"/>
            <p:cNvSpPr/>
            <p:nvPr/>
          </p:nvSpPr>
          <p:spPr>
            <a:xfrm>
              <a:off x="1791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3" name="Прямоугольник 11292"/>
            <p:cNvSpPr/>
            <p:nvPr/>
          </p:nvSpPr>
          <p:spPr>
            <a:xfrm>
              <a:off x="1519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4" name="Прямоугольник 11293"/>
            <p:cNvSpPr/>
            <p:nvPr/>
          </p:nvSpPr>
          <p:spPr>
            <a:xfrm>
              <a:off x="1791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5" name="Прямоугольник 11294"/>
            <p:cNvSpPr/>
            <p:nvPr/>
          </p:nvSpPr>
          <p:spPr>
            <a:xfrm>
              <a:off x="2336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6" name="Прямоугольник 11295"/>
            <p:cNvSpPr/>
            <p:nvPr/>
          </p:nvSpPr>
          <p:spPr>
            <a:xfrm>
              <a:off x="2608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7" name="Прямоугольник 11296"/>
            <p:cNvSpPr/>
            <p:nvPr/>
          </p:nvSpPr>
          <p:spPr>
            <a:xfrm>
              <a:off x="2880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8" name="Прямоугольник 11297"/>
            <p:cNvSpPr/>
            <p:nvPr/>
          </p:nvSpPr>
          <p:spPr>
            <a:xfrm>
              <a:off x="1519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299" name="Прямоугольник 11298"/>
            <p:cNvSpPr/>
            <p:nvPr/>
          </p:nvSpPr>
          <p:spPr>
            <a:xfrm>
              <a:off x="1247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0" name="Прямоугольник 11299"/>
            <p:cNvSpPr/>
            <p:nvPr/>
          </p:nvSpPr>
          <p:spPr>
            <a:xfrm>
              <a:off x="975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1" name="Прямоугольник 11300"/>
            <p:cNvSpPr/>
            <p:nvPr/>
          </p:nvSpPr>
          <p:spPr>
            <a:xfrm>
              <a:off x="703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2" name="Прямоугольник 11301"/>
            <p:cNvSpPr/>
            <p:nvPr/>
          </p:nvSpPr>
          <p:spPr>
            <a:xfrm>
              <a:off x="431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3" name="Прямоугольник 11302"/>
            <p:cNvSpPr/>
            <p:nvPr/>
          </p:nvSpPr>
          <p:spPr>
            <a:xfrm>
              <a:off x="2336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4" name="Прямоугольник 11303"/>
            <p:cNvSpPr/>
            <p:nvPr/>
          </p:nvSpPr>
          <p:spPr>
            <a:xfrm>
              <a:off x="2608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5" name="Прямоугольник 11304"/>
            <p:cNvSpPr/>
            <p:nvPr/>
          </p:nvSpPr>
          <p:spPr>
            <a:xfrm>
              <a:off x="2880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6" name="Прямоугольник 11305"/>
            <p:cNvSpPr/>
            <p:nvPr/>
          </p:nvSpPr>
          <p:spPr>
            <a:xfrm>
              <a:off x="2336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7" name="Прямоугольник 11306"/>
            <p:cNvSpPr/>
            <p:nvPr/>
          </p:nvSpPr>
          <p:spPr>
            <a:xfrm>
              <a:off x="431" y="93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8" name="Прямоугольник 11307"/>
            <p:cNvSpPr/>
            <p:nvPr/>
          </p:nvSpPr>
          <p:spPr>
            <a:xfrm>
              <a:off x="431" y="66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09" name="Прямоугольник 11308"/>
            <p:cNvSpPr/>
            <p:nvPr/>
          </p:nvSpPr>
          <p:spPr>
            <a:xfrm>
              <a:off x="431" y="1480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1" name="Прямоугольник 11310"/>
            <p:cNvSpPr/>
            <p:nvPr/>
          </p:nvSpPr>
          <p:spPr>
            <a:xfrm>
              <a:off x="431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2" name="Прямоугольник 11311"/>
            <p:cNvSpPr/>
            <p:nvPr/>
          </p:nvSpPr>
          <p:spPr>
            <a:xfrm>
              <a:off x="431" y="2024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3" name="Прямоугольник 11312"/>
            <p:cNvSpPr/>
            <p:nvPr/>
          </p:nvSpPr>
          <p:spPr>
            <a:xfrm>
              <a:off x="431" y="2296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4" name="Прямоугольник 11313"/>
            <p:cNvSpPr/>
            <p:nvPr/>
          </p:nvSpPr>
          <p:spPr>
            <a:xfrm>
              <a:off x="1791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5" name="Прямоугольник 11314"/>
            <p:cNvSpPr/>
            <p:nvPr/>
          </p:nvSpPr>
          <p:spPr>
            <a:xfrm>
              <a:off x="1519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6" name="Прямоугольник 11315"/>
            <p:cNvSpPr/>
            <p:nvPr/>
          </p:nvSpPr>
          <p:spPr>
            <a:xfrm>
              <a:off x="1247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7" name="Прямоугольник 11316"/>
            <p:cNvSpPr/>
            <p:nvPr/>
          </p:nvSpPr>
          <p:spPr>
            <a:xfrm>
              <a:off x="975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8" name="Прямоугольник 11317"/>
            <p:cNvSpPr/>
            <p:nvPr/>
          </p:nvSpPr>
          <p:spPr>
            <a:xfrm>
              <a:off x="2608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19" name="Прямоугольник 11318"/>
            <p:cNvSpPr/>
            <p:nvPr/>
          </p:nvSpPr>
          <p:spPr>
            <a:xfrm>
              <a:off x="2880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0" name="Прямоугольник 11319"/>
            <p:cNvSpPr/>
            <p:nvPr/>
          </p:nvSpPr>
          <p:spPr>
            <a:xfrm>
              <a:off x="3152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1" name="Прямоугольник 11320"/>
            <p:cNvSpPr/>
            <p:nvPr/>
          </p:nvSpPr>
          <p:spPr>
            <a:xfrm>
              <a:off x="3424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2" name="Прямоугольник 11321"/>
            <p:cNvSpPr/>
            <p:nvPr/>
          </p:nvSpPr>
          <p:spPr>
            <a:xfrm>
              <a:off x="3696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3" name="Прямоугольник 11322"/>
            <p:cNvSpPr/>
            <p:nvPr/>
          </p:nvSpPr>
          <p:spPr>
            <a:xfrm>
              <a:off x="3696" y="2024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4" name="Прямоугольник 11323"/>
            <p:cNvSpPr/>
            <p:nvPr/>
          </p:nvSpPr>
          <p:spPr>
            <a:xfrm>
              <a:off x="4241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5" name="Прямоугольник 11324"/>
            <p:cNvSpPr/>
            <p:nvPr/>
          </p:nvSpPr>
          <p:spPr>
            <a:xfrm>
              <a:off x="3969" y="1752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6" name="Прямоугольник 11325"/>
            <p:cNvSpPr/>
            <p:nvPr/>
          </p:nvSpPr>
          <p:spPr>
            <a:xfrm>
              <a:off x="3696" y="120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7" name="Прямоугольник 11326"/>
            <p:cNvSpPr/>
            <p:nvPr/>
          </p:nvSpPr>
          <p:spPr>
            <a:xfrm>
              <a:off x="3696" y="1480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8" name="Прямоугольник 11327"/>
            <p:cNvSpPr/>
            <p:nvPr/>
          </p:nvSpPr>
          <p:spPr>
            <a:xfrm>
              <a:off x="3696" y="2568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29" name="Прямоугольник 11328"/>
            <p:cNvSpPr/>
            <p:nvPr/>
          </p:nvSpPr>
          <p:spPr>
            <a:xfrm>
              <a:off x="3696" y="2296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0" name="Прямоугольник 11329"/>
            <p:cNvSpPr/>
            <p:nvPr/>
          </p:nvSpPr>
          <p:spPr>
            <a:xfrm>
              <a:off x="4241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1" name="Прямоугольник 11330"/>
            <p:cNvSpPr/>
            <p:nvPr/>
          </p:nvSpPr>
          <p:spPr>
            <a:xfrm>
              <a:off x="3969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2" name="Прямоугольник 11331"/>
            <p:cNvSpPr/>
            <p:nvPr/>
          </p:nvSpPr>
          <p:spPr>
            <a:xfrm>
              <a:off x="3696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3" name="Прямоугольник 11332"/>
            <p:cNvSpPr/>
            <p:nvPr/>
          </p:nvSpPr>
          <p:spPr>
            <a:xfrm>
              <a:off x="3424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4" name="Прямоугольник 11333"/>
            <p:cNvSpPr/>
            <p:nvPr/>
          </p:nvSpPr>
          <p:spPr>
            <a:xfrm>
              <a:off x="3152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5" name="Прямоугольник 11334"/>
            <p:cNvSpPr/>
            <p:nvPr/>
          </p:nvSpPr>
          <p:spPr>
            <a:xfrm>
              <a:off x="2880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6" name="Прямоугольник 11335"/>
            <p:cNvSpPr/>
            <p:nvPr/>
          </p:nvSpPr>
          <p:spPr>
            <a:xfrm>
              <a:off x="2608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7" name="Прямоугольник 11336"/>
            <p:cNvSpPr/>
            <p:nvPr/>
          </p:nvSpPr>
          <p:spPr>
            <a:xfrm>
              <a:off x="2336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8" name="Прямоугольник 11337"/>
            <p:cNvSpPr/>
            <p:nvPr/>
          </p:nvSpPr>
          <p:spPr>
            <a:xfrm>
              <a:off x="3152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39" name="Прямоугольник 11338"/>
            <p:cNvSpPr/>
            <p:nvPr/>
          </p:nvSpPr>
          <p:spPr>
            <a:xfrm>
              <a:off x="2880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0" name="Прямоугольник 11339"/>
            <p:cNvSpPr/>
            <p:nvPr/>
          </p:nvSpPr>
          <p:spPr>
            <a:xfrm>
              <a:off x="2608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1" name="Прямоугольник 11340"/>
            <p:cNvSpPr/>
            <p:nvPr/>
          </p:nvSpPr>
          <p:spPr>
            <a:xfrm>
              <a:off x="2336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2" name="Прямоугольник 11341"/>
            <p:cNvSpPr/>
            <p:nvPr/>
          </p:nvSpPr>
          <p:spPr>
            <a:xfrm>
              <a:off x="1519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3" name="Прямоугольник 11342"/>
            <p:cNvSpPr/>
            <p:nvPr/>
          </p:nvSpPr>
          <p:spPr>
            <a:xfrm>
              <a:off x="1791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4" name="Прямоугольник 11343"/>
            <p:cNvSpPr/>
            <p:nvPr/>
          </p:nvSpPr>
          <p:spPr>
            <a:xfrm>
              <a:off x="975" y="2840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5" name="Прямоугольник 11344"/>
            <p:cNvSpPr/>
            <p:nvPr/>
          </p:nvSpPr>
          <p:spPr>
            <a:xfrm>
              <a:off x="975" y="2568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6" name="Прямоугольник 11345"/>
            <p:cNvSpPr/>
            <p:nvPr/>
          </p:nvSpPr>
          <p:spPr>
            <a:xfrm>
              <a:off x="975" y="2296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7" name="Прямоугольник 11346"/>
            <p:cNvSpPr/>
            <p:nvPr/>
          </p:nvSpPr>
          <p:spPr>
            <a:xfrm>
              <a:off x="975" y="2024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8" name="Прямоугольник 11347"/>
            <p:cNvSpPr/>
            <p:nvPr/>
          </p:nvSpPr>
          <p:spPr>
            <a:xfrm>
              <a:off x="975" y="3113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49" name="Прямоугольник 11348"/>
            <p:cNvSpPr/>
            <p:nvPr/>
          </p:nvSpPr>
          <p:spPr>
            <a:xfrm>
              <a:off x="975" y="3385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1350" name="Прямоугольник 11349"/>
            <p:cNvSpPr/>
            <p:nvPr/>
          </p:nvSpPr>
          <p:spPr>
            <a:xfrm>
              <a:off x="975" y="3657"/>
              <a:ext cx="272" cy="2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</p:grpSp>
      <p:sp>
        <p:nvSpPr>
          <p:cNvPr id="11352" name="Прямоугольник 11351"/>
          <p:cNvSpPr/>
          <p:nvPr/>
        </p:nvSpPr>
        <p:spPr>
          <a:xfrm>
            <a:off x="7596188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3" name="Прямоугольник 11352"/>
          <p:cNvSpPr/>
          <p:nvPr/>
        </p:nvSpPr>
        <p:spPr>
          <a:xfrm>
            <a:off x="7164388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4" name="Прямоугольник 11353"/>
          <p:cNvSpPr/>
          <p:nvPr/>
        </p:nvSpPr>
        <p:spPr>
          <a:xfrm>
            <a:off x="41402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5" name="Прямоугольник 11354"/>
          <p:cNvSpPr/>
          <p:nvPr/>
        </p:nvSpPr>
        <p:spPr>
          <a:xfrm>
            <a:off x="4140200" y="2708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6" name="Прямоугольник 11355"/>
          <p:cNvSpPr/>
          <p:nvPr/>
        </p:nvSpPr>
        <p:spPr>
          <a:xfrm>
            <a:off x="54356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7" name="Прямоугольник 11356"/>
          <p:cNvSpPr/>
          <p:nvPr/>
        </p:nvSpPr>
        <p:spPr>
          <a:xfrm>
            <a:off x="4140200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8" name="Прямоугольник 11357"/>
          <p:cNvSpPr/>
          <p:nvPr/>
        </p:nvSpPr>
        <p:spPr>
          <a:xfrm>
            <a:off x="4140200" y="981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59" name="Прямоугольник 11358"/>
          <p:cNvSpPr/>
          <p:nvPr/>
        </p:nvSpPr>
        <p:spPr>
          <a:xfrm>
            <a:off x="2411413" y="40052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0" name="Прямоугольник 11359"/>
          <p:cNvSpPr/>
          <p:nvPr/>
        </p:nvSpPr>
        <p:spPr>
          <a:xfrm>
            <a:off x="1547813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1" name="Прямоугольник 11360"/>
          <p:cNvSpPr/>
          <p:nvPr/>
        </p:nvSpPr>
        <p:spPr>
          <a:xfrm>
            <a:off x="6732588" y="40052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2" name="Прямоугольник 11361"/>
          <p:cNvSpPr/>
          <p:nvPr/>
        </p:nvSpPr>
        <p:spPr>
          <a:xfrm>
            <a:off x="37084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3" name="Прямоугольник 11362"/>
          <p:cNvSpPr/>
          <p:nvPr/>
        </p:nvSpPr>
        <p:spPr>
          <a:xfrm>
            <a:off x="50038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4" name="Прямоугольник 11363"/>
          <p:cNvSpPr/>
          <p:nvPr/>
        </p:nvSpPr>
        <p:spPr>
          <a:xfrm>
            <a:off x="32750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5" name="Прямоугольник 11364"/>
          <p:cNvSpPr/>
          <p:nvPr/>
        </p:nvSpPr>
        <p:spPr>
          <a:xfrm>
            <a:off x="2411413" y="44370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6" name="Прямоугольник 11365"/>
          <p:cNvSpPr/>
          <p:nvPr/>
        </p:nvSpPr>
        <p:spPr>
          <a:xfrm>
            <a:off x="4572000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7" name="Прямоугольник 11366"/>
          <p:cNvSpPr/>
          <p:nvPr/>
        </p:nvSpPr>
        <p:spPr>
          <a:xfrm>
            <a:off x="5003800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8" name="Прямоугольник 11367"/>
          <p:cNvSpPr/>
          <p:nvPr/>
        </p:nvSpPr>
        <p:spPr>
          <a:xfrm>
            <a:off x="7164388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69" name="Прямоугольник 11368"/>
          <p:cNvSpPr/>
          <p:nvPr/>
        </p:nvSpPr>
        <p:spPr>
          <a:xfrm>
            <a:off x="4140200" y="18446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0" name="Прямоугольник 11369"/>
          <p:cNvSpPr/>
          <p:nvPr/>
        </p:nvSpPr>
        <p:spPr>
          <a:xfrm>
            <a:off x="2411413" y="6165850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1" name="Прямоугольник 11370"/>
          <p:cNvSpPr/>
          <p:nvPr/>
        </p:nvSpPr>
        <p:spPr>
          <a:xfrm>
            <a:off x="4140200" y="40052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2" name="Прямоугольник 11371"/>
          <p:cNvSpPr/>
          <p:nvPr/>
        </p:nvSpPr>
        <p:spPr>
          <a:xfrm>
            <a:off x="2411413" y="3573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3" name="Прямоугольник 11372"/>
          <p:cNvSpPr/>
          <p:nvPr/>
        </p:nvSpPr>
        <p:spPr>
          <a:xfrm>
            <a:off x="1547813" y="18446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4" name="Прямоугольник 11373"/>
          <p:cNvSpPr/>
          <p:nvPr/>
        </p:nvSpPr>
        <p:spPr>
          <a:xfrm>
            <a:off x="1547813" y="3573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А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5" name="Прямоугольник 11374"/>
          <p:cNvSpPr/>
          <p:nvPr/>
        </p:nvSpPr>
        <p:spPr>
          <a:xfrm>
            <a:off x="8027988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6" name="Прямоугольник 11375"/>
          <p:cNvSpPr/>
          <p:nvPr/>
        </p:nvSpPr>
        <p:spPr>
          <a:xfrm>
            <a:off x="6732588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7" name="Прямоугольник 11376"/>
          <p:cNvSpPr/>
          <p:nvPr/>
        </p:nvSpPr>
        <p:spPr>
          <a:xfrm>
            <a:off x="62992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8" name="Прямоугольник 11377"/>
          <p:cNvSpPr/>
          <p:nvPr/>
        </p:nvSpPr>
        <p:spPr>
          <a:xfrm>
            <a:off x="6732588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79" name="Прямоугольник 11378"/>
          <p:cNvSpPr/>
          <p:nvPr/>
        </p:nvSpPr>
        <p:spPr>
          <a:xfrm>
            <a:off x="58674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0" name="Прямоугольник 11379"/>
          <p:cNvSpPr/>
          <p:nvPr/>
        </p:nvSpPr>
        <p:spPr>
          <a:xfrm>
            <a:off x="24114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1" name="Прямоугольник 11380"/>
          <p:cNvSpPr/>
          <p:nvPr/>
        </p:nvSpPr>
        <p:spPr>
          <a:xfrm>
            <a:off x="3708400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2" name="Прямоугольник 11381"/>
          <p:cNvSpPr/>
          <p:nvPr/>
        </p:nvSpPr>
        <p:spPr>
          <a:xfrm>
            <a:off x="58674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3" name="Прямоугольник 11382"/>
          <p:cNvSpPr/>
          <p:nvPr/>
        </p:nvSpPr>
        <p:spPr>
          <a:xfrm>
            <a:off x="2843213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4" name="Прямоугольник 11383"/>
          <p:cNvSpPr/>
          <p:nvPr/>
        </p:nvSpPr>
        <p:spPr>
          <a:xfrm>
            <a:off x="4140200" y="6165850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5" name="Прямоугольник 11384"/>
          <p:cNvSpPr/>
          <p:nvPr/>
        </p:nvSpPr>
        <p:spPr>
          <a:xfrm>
            <a:off x="7596188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Е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6" name="Прямоугольник 11385"/>
          <p:cNvSpPr/>
          <p:nvPr/>
        </p:nvSpPr>
        <p:spPr>
          <a:xfrm>
            <a:off x="41402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О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7" name="Прямоугольник 11386"/>
          <p:cNvSpPr/>
          <p:nvPr/>
        </p:nvSpPr>
        <p:spPr>
          <a:xfrm>
            <a:off x="54356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О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8" name="Прямоугольник 11387"/>
          <p:cNvSpPr/>
          <p:nvPr/>
        </p:nvSpPr>
        <p:spPr>
          <a:xfrm>
            <a:off x="41402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О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89" name="Прямоугольник 11388"/>
          <p:cNvSpPr/>
          <p:nvPr/>
        </p:nvSpPr>
        <p:spPr>
          <a:xfrm>
            <a:off x="2411413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О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0" name="Прямоугольник 11389"/>
          <p:cNvSpPr/>
          <p:nvPr/>
        </p:nvSpPr>
        <p:spPr>
          <a:xfrm>
            <a:off x="1547813" y="2708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И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1" name="Прямоугольник 11390"/>
          <p:cNvSpPr/>
          <p:nvPr/>
        </p:nvSpPr>
        <p:spPr>
          <a:xfrm>
            <a:off x="45720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З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2" name="Прямоугольник 11391"/>
          <p:cNvSpPr/>
          <p:nvPr/>
        </p:nvSpPr>
        <p:spPr>
          <a:xfrm>
            <a:off x="6732588" y="2708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В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3" name="Прямоугольник 11392"/>
          <p:cNvSpPr/>
          <p:nvPr/>
        </p:nvSpPr>
        <p:spPr>
          <a:xfrm>
            <a:off x="4572000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В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4" name="Прямоугольник 11393"/>
          <p:cNvSpPr/>
          <p:nvPr/>
        </p:nvSpPr>
        <p:spPr>
          <a:xfrm>
            <a:off x="4140200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Ц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5" name="Прямоугольник 11394"/>
          <p:cNvSpPr/>
          <p:nvPr/>
        </p:nvSpPr>
        <p:spPr>
          <a:xfrm>
            <a:off x="50038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В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6" name="Прямоугольник 11395"/>
          <p:cNvSpPr/>
          <p:nvPr/>
        </p:nvSpPr>
        <p:spPr>
          <a:xfrm>
            <a:off x="19796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В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7" name="Прямоугольник 11396"/>
          <p:cNvSpPr/>
          <p:nvPr/>
        </p:nvSpPr>
        <p:spPr>
          <a:xfrm>
            <a:off x="2411413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Л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8" name="Прямоугольник 11397"/>
          <p:cNvSpPr/>
          <p:nvPr/>
        </p:nvSpPr>
        <p:spPr>
          <a:xfrm>
            <a:off x="6732588" y="3573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Л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399" name="Прямоугольник 11398"/>
          <p:cNvSpPr/>
          <p:nvPr/>
        </p:nvSpPr>
        <p:spPr>
          <a:xfrm>
            <a:off x="54356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Л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0" name="Прямоугольник 11399"/>
          <p:cNvSpPr/>
          <p:nvPr/>
        </p:nvSpPr>
        <p:spPr>
          <a:xfrm>
            <a:off x="1547813" y="40052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Л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1" name="Прямоугольник 11400"/>
          <p:cNvSpPr/>
          <p:nvPr/>
        </p:nvSpPr>
        <p:spPr>
          <a:xfrm>
            <a:off x="15478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Д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2" name="Прямоугольник 11401"/>
          <p:cNvSpPr/>
          <p:nvPr/>
        </p:nvSpPr>
        <p:spPr>
          <a:xfrm>
            <a:off x="3708400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Д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3" name="Прямоугольник 11402"/>
          <p:cNvSpPr/>
          <p:nvPr/>
        </p:nvSpPr>
        <p:spPr>
          <a:xfrm>
            <a:off x="45720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Д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4" name="Прямоугольник 11403"/>
          <p:cNvSpPr/>
          <p:nvPr/>
        </p:nvSpPr>
        <p:spPr>
          <a:xfrm>
            <a:off x="6732588" y="44370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Д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5" name="Прямоугольник 11404"/>
          <p:cNvSpPr/>
          <p:nvPr/>
        </p:nvSpPr>
        <p:spPr>
          <a:xfrm>
            <a:off x="6732588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К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6" name="Прямоугольник 11405"/>
          <p:cNvSpPr/>
          <p:nvPr/>
        </p:nvSpPr>
        <p:spPr>
          <a:xfrm>
            <a:off x="45720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К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7" name="Прямоугольник 11406"/>
          <p:cNvSpPr/>
          <p:nvPr/>
        </p:nvSpPr>
        <p:spPr>
          <a:xfrm>
            <a:off x="1547813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К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8" name="Прямоугольник 11407"/>
          <p:cNvSpPr/>
          <p:nvPr/>
        </p:nvSpPr>
        <p:spPr>
          <a:xfrm>
            <a:off x="7164388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09" name="Прямоугольник 11408"/>
          <p:cNvSpPr/>
          <p:nvPr/>
        </p:nvSpPr>
        <p:spPr>
          <a:xfrm>
            <a:off x="50038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0" name="Прямоугольник 11409"/>
          <p:cNvSpPr/>
          <p:nvPr/>
        </p:nvSpPr>
        <p:spPr>
          <a:xfrm>
            <a:off x="41402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1" name="Прямоугольник 11410"/>
          <p:cNvSpPr/>
          <p:nvPr/>
        </p:nvSpPr>
        <p:spPr>
          <a:xfrm>
            <a:off x="4140200" y="3573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2" name="Прямоугольник 11411"/>
          <p:cNvSpPr/>
          <p:nvPr/>
        </p:nvSpPr>
        <p:spPr>
          <a:xfrm>
            <a:off x="6732588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3" name="Прямоугольник 11412"/>
          <p:cNvSpPr/>
          <p:nvPr/>
        </p:nvSpPr>
        <p:spPr>
          <a:xfrm>
            <a:off x="62992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С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4" name="Прямоугольник 11413"/>
          <p:cNvSpPr/>
          <p:nvPr/>
        </p:nvSpPr>
        <p:spPr>
          <a:xfrm>
            <a:off x="7596188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Я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5" name="Прямоугольник 11414"/>
          <p:cNvSpPr/>
          <p:nvPr/>
        </p:nvSpPr>
        <p:spPr>
          <a:xfrm>
            <a:off x="58674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Я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6" name="Прямоугольник 11415"/>
          <p:cNvSpPr/>
          <p:nvPr/>
        </p:nvSpPr>
        <p:spPr>
          <a:xfrm>
            <a:off x="5435600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Я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7" name="Прямоугольник 11416"/>
          <p:cNvSpPr/>
          <p:nvPr/>
        </p:nvSpPr>
        <p:spPr>
          <a:xfrm>
            <a:off x="50038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Ц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8" name="Прямоугольник 11417"/>
          <p:cNvSpPr/>
          <p:nvPr/>
        </p:nvSpPr>
        <p:spPr>
          <a:xfrm>
            <a:off x="3275013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Ф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19" name="Прямоугольник 11418"/>
          <p:cNvSpPr/>
          <p:nvPr/>
        </p:nvSpPr>
        <p:spPr>
          <a:xfrm>
            <a:off x="3708400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У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0" name="Прямоугольник 11419"/>
          <p:cNvSpPr/>
          <p:nvPr/>
        </p:nvSpPr>
        <p:spPr>
          <a:xfrm>
            <a:off x="4140200" y="48688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Ь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1" name="Прямоугольник 11420"/>
          <p:cNvSpPr/>
          <p:nvPr/>
        </p:nvSpPr>
        <p:spPr>
          <a:xfrm>
            <a:off x="5435600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Ь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2" name="Прямоугольник 11421"/>
          <p:cNvSpPr/>
          <p:nvPr/>
        </p:nvSpPr>
        <p:spPr>
          <a:xfrm>
            <a:off x="4140200" y="44370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Л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3" name="Прямоугольник 11422"/>
          <p:cNvSpPr/>
          <p:nvPr/>
        </p:nvSpPr>
        <p:spPr>
          <a:xfrm>
            <a:off x="3275013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П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4" name="Прямоугольник 11423"/>
          <p:cNvSpPr/>
          <p:nvPr/>
        </p:nvSpPr>
        <p:spPr>
          <a:xfrm>
            <a:off x="2411413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П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5" name="Прямоугольник 11424"/>
          <p:cNvSpPr/>
          <p:nvPr/>
        </p:nvSpPr>
        <p:spPr>
          <a:xfrm>
            <a:off x="28432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Н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6" name="Прямоугольник 11425"/>
          <p:cNvSpPr/>
          <p:nvPr/>
        </p:nvSpPr>
        <p:spPr>
          <a:xfrm>
            <a:off x="6299200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Ч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7" name="Прямоугольник 11426"/>
          <p:cNvSpPr/>
          <p:nvPr/>
        </p:nvSpPr>
        <p:spPr>
          <a:xfrm>
            <a:off x="543560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Ч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8" name="Прямоугольник 11427"/>
          <p:cNvSpPr/>
          <p:nvPr/>
        </p:nvSpPr>
        <p:spPr>
          <a:xfrm>
            <a:off x="58674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Ш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29" name="Прямоугольник 11428"/>
          <p:cNvSpPr/>
          <p:nvPr/>
        </p:nvSpPr>
        <p:spPr>
          <a:xfrm>
            <a:off x="4572000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Т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30" name="Прямоугольник 11429"/>
          <p:cNvSpPr/>
          <p:nvPr/>
        </p:nvSpPr>
        <p:spPr>
          <a:xfrm>
            <a:off x="2411413" y="48688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Б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31" name="Прямоугольник 11430"/>
          <p:cNvSpPr/>
          <p:nvPr/>
        </p:nvSpPr>
        <p:spPr>
          <a:xfrm>
            <a:off x="3275013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Р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32" name="Прямоугольник 11431"/>
          <p:cNvSpPr/>
          <p:nvPr/>
        </p:nvSpPr>
        <p:spPr>
          <a:xfrm>
            <a:off x="5003800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Т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1434" name="Прямоугольник 11433"/>
          <p:cNvSpPr/>
          <p:nvPr/>
        </p:nvSpPr>
        <p:spPr>
          <a:xfrm>
            <a:off x="3779838" y="549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1.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35" name="Прямоугольник 11434"/>
          <p:cNvSpPr/>
          <p:nvPr/>
        </p:nvSpPr>
        <p:spPr>
          <a:xfrm>
            <a:off x="2916238" y="53006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6.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36" name="Прямоугольник 11435"/>
          <p:cNvSpPr/>
          <p:nvPr/>
        </p:nvSpPr>
        <p:spPr>
          <a:xfrm>
            <a:off x="1116013" y="22764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3.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37" name="Прямоугольник 11436"/>
          <p:cNvSpPr/>
          <p:nvPr/>
        </p:nvSpPr>
        <p:spPr>
          <a:xfrm>
            <a:off x="2843213" y="14128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2.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38" name="Прямоугольник 11437"/>
          <p:cNvSpPr/>
          <p:nvPr/>
        </p:nvSpPr>
        <p:spPr>
          <a:xfrm>
            <a:off x="3779838" y="5732463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5.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39" name="Прямоугольник 11438"/>
          <p:cNvSpPr/>
          <p:nvPr/>
        </p:nvSpPr>
        <p:spPr>
          <a:xfrm>
            <a:off x="2051050" y="3140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</a:rPr>
              <a:t>4.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40" name="Прямоугольник 11439"/>
          <p:cNvSpPr/>
          <p:nvPr/>
        </p:nvSpPr>
        <p:spPr>
          <a:xfrm>
            <a:off x="6732588" y="18446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2.</a:t>
            </a:r>
            <a:endParaRPr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41" name="Прямоугольник 11440"/>
          <p:cNvSpPr/>
          <p:nvPr/>
        </p:nvSpPr>
        <p:spPr>
          <a:xfrm>
            <a:off x="1547813" y="9810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3.</a:t>
            </a:r>
            <a:endParaRPr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43" name="Прямоугольник 11442"/>
          <p:cNvSpPr/>
          <p:nvPr/>
        </p:nvSpPr>
        <p:spPr>
          <a:xfrm>
            <a:off x="2411413" y="2708275"/>
            <a:ext cx="431800" cy="431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4.</a:t>
            </a:r>
            <a:endParaRPr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44" name="Прямоугольник 11443"/>
          <p:cNvSpPr/>
          <p:nvPr/>
        </p:nvSpPr>
        <p:spPr>
          <a:xfrm>
            <a:off x="4140200" y="188913"/>
            <a:ext cx="431800" cy="4048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1.</a:t>
            </a:r>
            <a:endParaRPr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4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14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1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1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7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14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1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1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1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1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1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1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1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1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1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1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1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11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1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1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1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11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11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1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6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11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1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1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11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11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1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11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1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1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11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11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11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11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11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11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1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11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0" fill="hold"/>
                                        <p:tgtEl>
                                          <p:spTgt spid="11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11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11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11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11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11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9"/>
                  </p:tgtEl>
                </p:cond>
              </p:nextCondLst>
            </p:seq>
            <p:seq concurrent="1" nextAc="seek">
              <p:cTn id="209" restart="whenNotActive" fill="hold" evtFilter="cancelBubble" nodeType="interactiveSeq">
                <p:stCondLst>
                  <p:cond evt="onClick" delay="0">
                    <p:tgtEl>
                      <p:spTgt spid="114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0" fill="hold">
                      <p:stCondLst>
                        <p:cond delay="0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11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11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000" fill="hold"/>
                                        <p:tgtEl>
                                          <p:spTgt spid="11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11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11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11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11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2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11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11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2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11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1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11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41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11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000"/>
                                        <p:tgtEl>
                                          <p:spTgt spid="11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11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11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11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2000" fill="hold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2000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2000"/>
                                        <p:tgtEl>
                                          <p:spTgt spid="11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11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11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11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2000" fill="hold"/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000" fill="hold"/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11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2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000" fill="hold"/>
                                        <p:tgtEl>
                                          <p:spTgt spid="11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43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114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2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20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8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2000"/>
                                        <p:tgtEl>
                                          <p:spTgt spid="11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20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6" dur="2000" fill="hold"/>
                                        <p:tgtEl>
                                          <p:spTgt spid="11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000" fill="hold"/>
                                        <p:tgtEl>
                                          <p:spTgt spid="11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2000"/>
                                        <p:tgtEl>
                                          <p:spTgt spid="11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20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20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11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20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1" dur="2000" fill="hold"/>
                                        <p:tgtEl>
                                          <p:spTgt spid="11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11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40"/>
                  </p:tgtEl>
                </p:cond>
              </p:nextCondLst>
            </p:seq>
            <p:seq concurrent="1" nextAc="seek">
              <p:cTn id="323" restart="whenNotActive" fill="hold" evtFilter="cancelBubble" nodeType="interactiveSeq">
                <p:stCondLst>
                  <p:cond evt="onClick" delay="0">
                    <p:tgtEl>
                      <p:spTgt spid="114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4" fill="hold">
                      <p:stCondLst>
                        <p:cond delay="0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2000"/>
                                        <p:tgtEl>
                                          <p:spTgt spid="11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2000" fill="hold"/>
                                        <p:tgtEl>
                                          <p:spTgt spid="11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2000" fill="hold"/>
                                        <p:tgtEl>
                                          <p:spTgt spid="11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11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20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20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2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2000" fill="hold"/>
                                        <p:tgtEl>
                                          <p:spTgt spid="11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2000"/>
                                        <p:tgtEl>
                                          <p:spTgt spid="11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2000" fill="hold"/>
                                        <p:tgtEl>
                                          <p:spTgt spid="11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2000" fill="hold"/>
                                        <p:tgtEl>
                                          <p:spTgt spid="11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000"/>
                                        <p:tgtEl>
                                          <p:spTgt spid="11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11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2000" fill="hold"/>
                                        <p:tgtEl>
                                          <p:spTgt spid="11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2000"/>
                                        <p:tgtEl>
                                          <p:spTgt spid="11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2000" fill="hold"/>
                                        <p:tgtEl>
                                          <p:spTgt spid="11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2000" fill="hold"/>
                                        <p:tgtEl>
                                          <p:spTgt spid="11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000"/>
                                        <p:tgtEl>
                                          <p:spTgt spid="11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11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2000" fill="hold"/>
                                        <p:tgtEl>
                                          <p:spTgt spid="11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5"/>
                  </p:tgtEl>
                </p:cond>
              </p:nextCondLst>
            </p:seq>
            <p:seq concurrent="1" nextAc="seek">
              <p:cTn id="361" restart="whenNotActive" fill="hold" evtFilter="cancelBubble" nodeType="interactiveSeq">
                <p:stCondLst>
                  <p:cond evt="onClick" delay="0">
                    <p:tgtEl>
                      <p:spTgt spid="11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2" fill="hold">
                      <p:stCondLst>
                        <p:cond delay="0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2000"/>
                                        <p:tgtEl>
                                          <p:spTgt spid="11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7" dur="2000" fill="hold"/>
                                        <p:tgtEl>
                                          <p:spTgt spid="11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2000" fill="hold"/>
                                        <p:tgtEl>
                                          <p:spTgt spid="11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2000"/>
                                        <p:tgtEl>
                                          <p:spTgt spid="11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2" dur="2000" fill="hold"/>
                                        <p:tgtEl>
                                          <p:spTgt spid="11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000" fill="hold"/>
                                        <p:tgtEl>
                                          <p:spTgt spid="11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2000"/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20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20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20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2" dur="2000" fill="hold"/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2000" fill="hold"/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2000"/>
                                        <p:tgtEl>
                                          <p:spTgt spid="11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2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2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2000"/>
                                        <p:tgtEl>
                                          <p:spTgt spid="11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2" dur="2000" fill="hold"/>
                                        <p:tgtEl>
                                          <p:spTgt spid="11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2000" fill="hold"/>
                                        <p:tgtEl>
                                          <p:spTgt spid="11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2000"/>
                                        <p:tgtEl>
                                          <p:spTgt spid="11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7" dur="2000" fill="hold"/>
                                        <p:tgtEl>
                                          <p:spTgt spid="11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2000" fill="hold"/>
                                        <p:tgtEl>
                                          <p:spTgt spid="11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20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2" dur="2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20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2000"/>
                                        <p:tgtEl>
                                          <p:spTgt spid="11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7" dur="2000" fill="hold"/>
                                        <p:tgtEl>
                                          <p:spTgt spid="11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2000" fill="hold"/>
                                        <p:tgtEl>
                                          <p:spTgt spid="11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38"/>
                  </p:tgtEl>
                </p:cond>
              </p:nextCondLst>
            </p:seq>
            <p:seq concurrent="1" nextAc="seek">
              <p:cTn id="409" restart="whenNotActive" fill="hold" evtFilter="cancelBubble" nodeType="interactiveSeq">
                <p:stCondLst>
                  <p:cond evt="onClick" delay="0">
                    <p:tgtEl>
                      <p:spTgt spid="11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0" fill="hold">
                      <p:stCondLst>
                        <p:cond delay="0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20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5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2000"/>
                                        <p:tgtEl>
                                          <p:spTgt spid="11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0" dur="2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2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20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5" dur="20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2000" fill="hold"/>
                                        <p:tgtEl>
                                          <p:spTgt spid="1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20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0" dur="2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2000" fill="hold"/>
                                        <p:tgtEl>
                                          <p:spTgt spid="11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4" dur="2000"/>
                                        <p:tgtEl>
                                          <p:spTgt spid="11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5" dur="2000" fill="hold"/>
                                        <p:tgtEl>
                                          <p:spTgt spid="11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2000" fill="hold"/>
                                        <p:tgtEl>
                                          <p:spTgt spid="11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2000"/>
                                        <p:tgtEl>
                                          <p:spTgt spid="11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2000" fill="hold"/>
                                        <p:tgtEl>
                                          <p:spTgt spid="11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000" fill="hold"/>
                                        <p:tgtEl>
                                          <p:spTgt spid="11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2000"/>
                                        <p:tgtEl>
                                          <p:spTgt spid="11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5" dur="2000" fill="hold"/>
                                        <p:tgtEl>
                                          <p:spTgt spid="11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2000" fill="hold"/>
                                        <p:tgtEl>
                                          <p:spTgt spid="11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2000"/>
                                        <p:tgtEl>
                                          <p:spTgt spid="11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0" dur="20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0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2000"/>
                                        <p:tgtEl>
                                          <p:spTgt spid="11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5" dur="2000" fill="hold"/>
                                        <p:tgtEl>
                                          <p:spTgt spid="11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2000" fill="hold"/>
                                        <p:tgtEl>
                                          <p:spTgt spid="11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20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0" dur="2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2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4" dur="2000"/>
                                        <p:tgtEl>
                                          <p:spTgt spid="11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5" dur="20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20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2000"/>
                                        <p:tgtEl>
                                          <p:spTgt spid="1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0" dur="2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2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20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5" dur="2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2000" fill="hold"/>
                                        <p:tgtEl>
                                          <p:spTgt spid="11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9" dur="20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0" dur="2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2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44"/>
                  </p:tgtEl>
                </p:cond>
              </p:nextCondLst>
            </p:seq>
          </p:childTnLst>
        </p:cTn>
      </p:par>
    </p:tnLst>
    <p:bldLst>
      <p:bldP spid="11352" grpId="0"/>
      <p:bldP spid="11353" grpId="0"/>
      <p:bldP spid="11354" grpId="0"/>
      <p:bldP spid="11354" grpId="1"/>
      <p:bldP spid="11355" grpId="0"/>
      <p:bldP spid="11356" grpId="0"/>
      <p:bldP spid="11357" grpId="0"/>
      <p:bldP spid="11357" grpId="1"/>
      <p:bldP spid="11358" grpId="0"/>
      <p:bldP spid="11359" grpId="0"/>
      <p:bldP spid="11360" grpId="0"/>
      <p:bldP spid="11361" grpId="0"/>
      <p:bldP spid="11362" grpId="0"/>
      <p:bldP spid="11363" grpId="0"/>
      <p:bldP spid="11364" grpId="0"/>
      <p:bldP spid="11365" grpId="0"/>
      <p:bldP spid="11366" grpId="0"/>
      <p:bldP spid="11367" grpId="0"/>
      <p:bldP spid="11368" grpId="0"/>
      <p:bldP spid="11369" grpId="0"/>
      <p:bldP spid="11370" grpId="0"/>
      <p:bldP spid="11371" grpId="0"/>
      <p:bldP spid="11372" grpId="0"/>
      <p:bldP spid="11373" grpId="0"/>
      <p:bldP spid="11374" grpId="0"/>
      <p:bldP spid="11375" grpId="0"/>
      <p:bldP spid="11376" grpId="0"/>
      <p:bldP spid="11377" grpId="0"/>
      <p:bldP spid="11378" grpId="0"/>
      <p:bldP spid="11379" grpId="0"/>
      <p:bldP spid="11380" grpId="0"/>
      <p:bldP spid="11381" grpId="0"/>
      <p:bldP spid="11382" grpId="0"/>
      <p:bldP spid="11383" grpId="0"/>
      <p:bldP spid="11384" grpId="0"/>
      <p:bldP spid="11385" grpId="0"/>
      <p:bldP spid="11386" grpId="0"/>
      <p:bldP spid="11386" grpId="1"/>
      <p:bldP spid="11387" grpId="0"/>
      <p:bldP spid="11388" grpId="0"/>
      <p:bldP spid="11388" grpId="1"/>
      <p:bldP spid="11389" grpId="0"/>
      <p:bldP spid="11390" grpId="0"/>
      <p:bldP spid="11391" grpId="0"/>
      <p:bldP spid="11392" grpId="0"/>
      <p:bldP spid="11393" grpId="0"/>
      <p:bldP spid="11394" grpId="0"/>
      <p:bldP spid="11394" grpId="1"/>
      <p:bldP spid="11395" grpId="0"/>
      <p:bldP spid="11396" grpId="0"/>
      <p:bldP spid="11397" grpId="0"/>
      <p:bldP spid="11398" grpId="0"/>
      <p:bldP spid="11399" grpId="0"/>
      <p:bldP spid="11400" grpId="0"/>
      <p:bldP spid="11401" grpId="0"/>
      <p:bldP spid="11401" grpId="1"/>
      <p:bldP spid="11402" grpId="0"/>
      <p:bldP spid="11403" grpId="0"/>
      <p:bldP spid="11404" grpId="0"/>
      <p:bldP spid="11405" grpId="0"/>
      <p:bldP spid="11405" grpId="1"/>
      <p:bldP spid="11406" grpId="0"/>
      <p:bldP spid="11407" grpId="0"/>
      <p:bldP spid="11408" grpId="0"/>
      <p:bldP spid="11409" grpId="0"/>
      <p:bldP spid="11410" grpId="0"/>
      <p:bldP spid="11410" grpId="1"/>
      <p:bldP spid="11411" grpId="0"/>
      <p:bldP spid="11412" grpId="0"/>
      <p:bldP spid="11413" grpId="0"/>
      <p:bldP spid="11414" grpId="0"/>
      <p:bldP spid="11415" grpId="0"/>
      <p:bldP spid="11416" grpId="0"/>
      <p:bldP spid="11417" grpId="0"/>
      <p:bldP spid="11418" grpId="0"/>
      <p:bldP spid="11419" grpId="0"/>
      <p:bldP spid="11420" grpId="0"/>
      <p:bldP spid="11421" grpId="0"/>
      <p:bldP spid="11422" grpId="0"/>
      <p:bldP spid="11423" grpId="0"/>
      <p:bldP spid="11424" grpId="0"/>
      <p:bldP spid="11424" grpId="1"/>
      <p:bldP spid="11425" grpId="0"/>
      <p:bldP spid="11426" grpId="0"/>
      <p:bldP spid="11427" grpId="0"/>
      <p:bldP spid="11428" grpId="0"/>
      <p:bldP spid="11429" grpId="0"/>
      <p:bldP spid="11430" grpId="0"/>
      <p:bldP spid="11431" grpId="0"/>
      <p:bldP spid="114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8" name="Прямоугольник 62467"/>
          <p:cNvSpPr/>
          <p:nvPr/>
        </p:nvSpPr>
        <p:spPr>
          <a:xfrm>
            <a:off x="395288" y="260350"/>
            <a:ext cx="36004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Доп. задание 1.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62469" name="Прямоугольник 62468"/>
          <p:cNvSpPr/>
          <p:nvPr/>
        </p:nvSpPr>
        <p:spPr>
          <a:xfrm>
            <a:off x="4140200" y="260350"/>
            <a:ext cx="4681538" cy="10810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3200" b="1" i="1">
                <a:latin typeface="Georgia" panose="02040502050405020303" pitchFamily="18" charset="0"/>
              </a:rPr>
              <a:t>Построить график</a:t>
            </a:r>
            <a:endParaRPr sz="3200" b="1" i="1">
              <a:latin typeface="Georgia" panose="02040502050405020303" pitchFamily="18" charset="0"/>
            </a:endParaRPr>
          </a:p>
          <a:p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62471" name="Прямоугольник 62470"/>
          <p:cNvSpPr/>
          <p:nvPr/>
        </p:nvSpPr>
        <p:spPr>
          <a:xfrm>
            <a:off x="6588125" y="620713"/>
            <a:ext cx="2071688" cy="14763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2473" name="Прямоугольник 62472"/>
          <p:cNvSpPr/>
          <p:nvPr/>
        </p:nvSpPr>
        <p:spPr>
          <a:xfrm>
            <a:off x="971550" y="2492375"/>
            <a:ext cx="7200900" cy="647700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Построим график функции по точкам 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62502" name="Группа 62501"/>
          <p:cNvGrpSpPr/>
          <p:nvPr/>
        </p:nvGrpSpPr>
        <p:grpSpPr>
          <a:xfrm>
            <a:off x="755650" y="1268413"/>
            <a:ext cx="2520950" cy="936625"/>
            <a:chOff x="1610" y="1979"/>
            <a:chExt cx="1497" cy="544"/>
          </a:xfrm>
        </p:grpSpPr>
        <p:sp>
          <p:nvSpPr>
            <p:cNvPr id="62475" name="Прямоугольник 62474"/>
            <p:cNvSpPr/>
            <p:nvPr/>
          </p:nvSpPr>
          <p:spPr>
            <a:xfrm>
              <a:off x="1610" y="1979"/>
              <a:ext cx="1497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2476" name="Замещающее содержимое 62475"/>
            <p:cNvGraphicFramePr/>
            <p:nvPr>
              <p:ph sz="half" idx="1"/>
            </p:nvPr>
          </p:nvGraphicFramePr>
          <p:xfrm>
            <a:off x="1655" y="2008"/>
            <a:ext cx="1407" cy="4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" imgW="786765" imgH="241300" progId="Equation.3">
                    <p:embed/>
                  </p:oleObj>
                </mc:Choice>
                <mc:Fallback>
                  <p:oleObj name="" r:id="rId1" imgW="786765" imgH="241300" progId="Equation.3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55" y="2008"/>
                          <a:ext cx="1407" cy="471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2477" name="Замещающее содержимое 62476"/>
          <p:cNvGraphicFramePr/>
          <p:nvPr>
            <p:ph sz="quarter" idx="2"/>
          </p:nvPr>
        </p:nvGraphicFramePr>
        <p:xfrm>
          <a:off x="1331913" y="4005263"/>
          <a:ext cx="6481762" cy="1657350"/>
        </p:xfrm>
        <a:graphic>
          <a:graphicData uri="http://schemas.openxmlformats.org/drawingml/2006/table">
            <a:tbl>
              <a:tblPr/>
              <a:tblGrid>
                <a:gridCol w="1079500"/>
                <a:gridCol w="1081088"/>
                <a:gridCol w="1079500"/>
                <a:gridCol w="1079500"/>
                <a:gridCol w="1081087"/>
                <a:gridCol w="1081088"/>
              </a:tblGrid>
              <a:tr h="8286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03" name="Прямоугольник 62502"/>
          <p:cNvSpPr/>
          <p:nvPr/>
        </p:nvSpPr>
        <p:spPr>
          <a:xfrm>
            <a:off x="1692275" y="4222750"/>
            <a:ext cx="40957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4" name="Прямоугольник 62503"/>
          <p:cNvSpPr/>
          <p:nvPr/>
        </p:nvSpPr>
        <p:spPr>
          <a:xfrm>
            <a:off x="2771775" y="4149725"/>
            <a:ext cx="28892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5" name="Прямоугольник 62504"/>
          <p:cNvSpPr/>
          <p:nvPr/>
        </p:nvSpPr>
        <p:spPr>
          <a:xfrm>
            <a:off x="3779838" y="4149725"/>
            <a:ext cx="50482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6" name="Прямоугольник 62505"/>
          <p:cNvSpPr/>
          <p:nvPr/>
        </p:nvSpPr>
        <p:spPr>
          <a:xfrm>
            <a:off x="4789488" y="4149725"/>
            <a:ext cx="576262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7" name="Прямоугольник 62506"/>
          <p:cNvSpPr/>
          <p:nvPr/>
        </p:nvSpPr>
        <p:spPr>
          <a:xfrm>
            <a:off x="5940425" y="4149725"/>
            <a:ext cx="50482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8" name="Прямоугольник 62507"/>
          <p:cNvSpPr/>
          <p:nvPr/>
        </p:nvSpPr>
        <p:spPr>
          <a:xfrm>
            <a:off x="6805613" y="4149725"/>
            <a:ext cx="8636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09" name="Прямоугольник 62508"/>
          <p:cNvSpPr/>
          <p:nvPr/>
        </p:nvSpPr>
        <p:spPr>
          <a:xfrm>
            <a:off x="1620838" y="49418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0" name="Прямоугольник 62509"/>
          <p:cNvSpPr/>
          <p:nvPr/>
        </p:nvSpPr>
        <p:spPr>
          <a:xfrm>
            <a:off x="2771775" y="494188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1" name="Прямоугольник 62510"/>
          <p:cNvSpPr/>
          <p:nvPr/>
        </p:nvSpPr>
        <p:spPr>
          <a:xfrm>
            <a:off x="3924300" y="494188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2" name="Прямоугольник 62511"/>
          <p:cNvSpPr/>
          <p:nvPr/>
        </p:nvSpPr>
        <p:spPr>
          <a:xfrm>
            <a:off x="4932363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3" name="Прямоугольник 62512"/>
          <p:cNvSpPr/>
          <p:nvPr/>
        </p:nvSpPr>
        <p:spPr>
          <a:xfrm>
            <a:off x="6084888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4" name="Прямоугольник 62513"/>
          <p:cNvSpPr/>
          <p:nvPr/>
        </p:nvSpPr>
        <p:spPr>
          <a:xfrm>
            <a:off x="7164388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515" name="Прямоугольник 62514"/>
          <p:cNvSpPr>
            <a:spLocks noChangeAspect="1" noTextEdit="1"/>
          </p:cNvSpPr>
          <p:nvPr/>
        </p:nvSpPr>
        <p:spPr>
          <a:xfrm>
            <a:off x="6443663" y="765175"/>
            <a:ext cx="2493962" cy="11064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2517" name="Прямое соединение 62516"/>
          <p:cNvSpPr/>
          <p:nvPr/>
        </p:nvSpPr>
        <p:spPr>
          <a:xfrm flipV="1">
            <a:off x="7716838" y="1392238"/>
            <a:ext cx="84137" cy="50800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518" name="Прямое соединение 62517"/>
          <p:cNvSpPr/>
          <p:nvPr/>
        </p:nvSpPr>
        <p:spPr>
          <a:xfrm>
            <a:off x="7800975" y="1406525"/>
            <a:ext cx="123825" cy="236538"/>
          </a:xfrm>
          <a:prstGeom prst="line">
            <a:avLst/>
          </a:prstGeom>
          <a:ln w="444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519" name="Прямое соединение 62518"/>
          <p:cNvSpPr/>
          <p:nvPr/>
        </p:nvSpPr>
        <p:spPr>
          <a:xfrm flipV="1">
            <a:off x="7939088" y="936625"/>
            <a:ext cx="161925" cy="706438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520" name="Прямое соединение 62519"/>
          <p:cNvSpPr/>
          <p:nvPr/>
        </p:nvSpPr>
        <p:spPr>
          <a:xfrm>
            <a:off x="8101013" y="936625"/>
            <a:ext cx="409575" cy="1588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521" name="Прямоугольник 62520"/>
          <p:cNvSpPr/>
          <p:nvPr/>
        </p:nvSpPr>
        <p:spPr>
          <a:xfrm>
            <a:off x="8027988" y="981075"/>
            <a:ext cx="542925" cy="838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x-none" sz="5500" i="1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sz="5500" i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</a:p>
        </p:txBody>
      </p:sp>
      <p:sp>
        <p:nvSpPr>
          <p:cNvPr id="62522" name="Прямоугольник 62521"/>
          <p:cNvSpPr/>
          <p:nvPr/>
        </p:nvSpPr>
        <p:spPr>
          <a:xfrm>
            <a:off x="6813550" y="992188"/>
            <a:ext cx="309563" cy="838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sz="5500" i="1">
                <a:solidFill>
                  <a:srgbClr val="000000"/>
                </a:solidFill>
                <a:latin typeface="Times New Roman" panose="02020603050405020304" pitchFamily="18" charset="0"/>
              </a:rPr>
              <a:t>у</a:t>
            </a:r>
          </a:p>
        </p:txBody>
      </p:sp>
      <p:sp>
        <p:nvSpPr>
          <p:cNvPr id="62524" name="Прямоугольник 62523"/>
          <p:cNvSpPr/>
          <p:nvPr/>
        </p:nvSpPr>
        <p:spPr>
          <a:xfrm>
            <a:off x="7280275" y="911225"/>
            <a:ext cx="382588" cy="838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sz="55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2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2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2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2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2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2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2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2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2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2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2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2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2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2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2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25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2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2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2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2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2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09"/>
                  </p:tgtEl>
                </p:cond>
              </p:nextCondLst>
            </p:seq>
          </p:childTnLst>
        </p:cTn>
      </p:par>
    </p:tnLst>
    <p:bldLst>
      <p:bldP spid="62468" grpId="0" animBg="1"/>
      <p:bldP spid="62469" grpId="0" animBg="1"/>
      <p:bldP spid="624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2" name="Прямоугольник 12291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1.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2293" name="Прямоугольник 12292"/>
          <p:cNvSpPr/>
          <p:nvPr/>
        </p:nvSpPr>
        <p:spPr>
          <a:xfrm>
            <a:off x="3779838" y="260350"/>
            <a:ext cx="48958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Решите уравнения: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2332" name="Прямоугольник 12331"/>
          <p:cNvSpPr/>
          <p:nvPr/>
        </p:nvSpPr>
        <p:spPr>
          <a:xfrm>
            <a:off x="3822700" y="5830888"/>
            <a:ext cx="1584325" cy="6477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2335" name="Прямоугольник 12334"/>
          <p:cNvSpPr/>
          <p:nvPr/>
        </p:nvSpPr>
        <p:spPr>
          <a:xfrm>
            <a:off x="6300788" y="5849938"/>
            <a:ext cx="1584325" cy="6477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12430" name="Группа 12429"/>
          <p:cNvGrpSpPr/>
          <p:nvPr/>
        </p:nvGrpSpPr>
        <p:grpSpPr>
          <a:xfrm>
            <a:off x="1258888" y="1196975"/>
            <a:ext cx="1601787" cy="1295400"/>
            <a:chOff x="793" y="754"/>
            <a:chExt cx="1009" cy="816"/>
          </a:xfrm>
        </p:grpSpPr>
        <p:sp>
          <p:nvSpPr>
            <p:cNvPr id="12303" name="Прямоугольник 12302"/>
            <p:cNvSpPr/>
            <p:nvPr/>
          </p:nvSpPr>
          <p:spPr>
            <a:xfrm>
              <a:off x="793" y="754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50000">
                  <a:srgbClr val="33CCCC">
                    <a:gamma/>
                    <a:tint val="0"/>
                    <a:invGamma/>
                  </a:srgbClr>
                </a:gs>
                <a:gs pos="100000">
                  <a:srgbClr val="33CCCC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338" name="Группа 12337"/>
            <p:cNvGrpSpPr>
              <a:grpSpLocks noChangeAspect="1"/>
            </p:cNvGrpSpPr>
            <p:nvPr/>
          </p:nvGrpSpPr>
          <p:grpSpPr>
            <a:xfrm>
              <a:off x="857" y="922"/>
              <a:ext cx="945" cy="476"/>
              <a:chOff x="857" y="922"/>
              <a:chExt cx="945" cy="476"/>
            </a:xfrm>
          </p:grpSpPr>
          <p:sp>
            <p:nvSpPr>
              <p:cNvPr id="12337" name="Прямоугольник 12336"/>
              <p:cNvSpPr>
                <a:spLocks noChangeAspect="1" noTextEdit="1"/>
              </p:cNvSpPr>
              <p:nvPr/>
            </p:nvSpPr>
            <p:spPr>
              <a:xfrm>
                <a:off x="857" y="922"/>
                <a:ext cx="870" cy="4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339" name="Прямоугольник 12338"/>
              <p:cNvSpPr/>
              <p:nvPr/>
            </p:nvSpPr>
            <p:spPr>
              <a:xfrm>
                <a:off x="1524" y="982"/>
                <a:ext cx="278" cy="4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12340" name="Прямоугольник 12339"/>
              <p:cNvSpPr/>
              <p:nvPr/>
            </p:nvSpPr>
            <p:spPr>
              <a:xfrm>
                <a:off x="1093" y="956"/>
                <a:ext cx="164" cy="2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23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2341" name="Прямоугольник 12340"/>
              <p:cNvSpPr/>
              <p:nvPr/>
            </p:nvSpPr>
            <p:spPr>
              <a:xfrm>
                <a:off x="1284" y="947"/>
                <a:ext cx="355" cy="4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342" name="Прямоугольник 12341"/>
              <p:cNvSpPr/>
              <p:nvPr/>
            </p:nvSpPr>
            <p:spPr>
              <a:xfrm>
                <a:off x="932" y="982"/>
                <a:ext cx="138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х</a:t>
                </a:r>
              </a:p>
            </p:txBody>
          </p:sp>
        </p:grpSp>
      </p:grpSp>
      <p:grpSp>
        <p:nvGrpSpPr>
          <p:cNvPr id="12429" name="Группа 12428"/>
          <p:cNvGrpSpPr/>
          <p:nvPr/>
        </p:nvGrpSpPr>
        <p:grpSpPr>
          <a:xfrm>
            <a:off x="3708400" y="1196975"/>
            <a:ext cx="1582738" cy="1295400"/>
            <a:chOff x="2336" y="754"/>
            <a:chExt cx="997" cy="816"/>
          </a:xfrm>
        </p:grpSpPr>
        <p:sp>
          <p:nvSpPr>
            <p:cNvPr id="12315" name="Прямоугольник 12314"/>
            <p:cNvSpPr/>
            <p:nvPr/>
          </p:nvSpPr>
          <p:spPr>
            <a:xfrm>
              <a:off x="2336" y="754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50000">
                  <a:srgbClr val="33CCCC">
                    <a:gamma/>
                    <a:tint val="0"/>
                    <a:invGamma/>
                  </a:srgbClr>
                </a:gs>
                <a:gs pos="100000">
                  <a:srgbClr val="33CCCC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349" name="Группа 12348"/>
            <p:cNvGrpSpPr>
              <a:grpSpLocks noChangeAspect="1"/>
            </p:cNvGrpSpPr>
            <p:nvPr/>
          </p:nvGrpSpPr>
          <p:grpSpPr>
            <a:xfrm>
              <a:off x="2412" y="947"/>
              <a:ext cx="915" cy="475"/>
              <a:chOff x="2412" y="947"/>
              <a:chExt cx="915" cy="475"/>
            </a:xfrm>
          </p:grpSpPr>
          <p:sp>
            <p:nvSpPr>
              <p:cNvPr id="12348" name="Прямоугольник 12347"/>
              <p:cNvSpPr>
                <a:spLocks noChangeAspect="1" noTextEdit="1"/>
              </p:cNvSpPr>
              <p:nvPr/>
            </p:nvSpPr>
            <p:spPr>
              <a:xfrm>
                <a:off x="2412" y="947"/>
                <a:ext cx="844" cy="41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350" name="Прямоугольник 12349"/>
              <p:cNvSpPr/>
              <p:nvPr/>
            </p:nvSpPr>
            <p:spPr>
              <a:xfrm>
                <a:off x="3050" y="1007"/>
                <a:ext cx="277" cy="4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2351" name="Прямоугольник 12350"/>
              <p:cNvSpPr/>
              <p:nvPr/>
            </p:nvSpPr>
            <p:spPr>
              <a:xfrm>
                <a:off x="2629" y="982"/>
                <a:ext cx="164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23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2352" name="Прямоугольник 12351"/>
              <p:cNvSpPr/>
              <p:nvPr/>
            </p:nvSpPr>
            <p:spPr>
              <a:xfrm>
                <a:off x="2820" y="971"/>
                <a:ext cx="353" cy="4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353" name="Прямоугольник 12352"/>
              <p:cNvSpPr/>
              <p:nvPr/>
            </p:nvSpPr>
            <p:spPr>
              <a:xfrm>
                <a:off x="2473" y="1007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а</a:t>
                </a:r>
              </a:p>
            </p:txBody>
          </p:sp>
        </p:grpSp>
      </p:grpSp>
      <p:grpSp>
        <p:nvGrpSpPr>
          <p:cNvPr id="12428" name="Группа 12427"/>
          <p:cNvGrpSpPr/>
          <p:nvPr/>
        </p:nvGrpSpPr>
        <p:grpSpPr>
          <a:xfrm>
            <a:off x="6227763" y="1196975"/>
            <a:ext cx="1598612" cy="1381125"/>
            <a:chOff x="3923" y="754"/>
            <a:chExt cx="1007" cy="870"/>
          </a:xfrm>
        </p:grpSpPr>
        <p:sp>
          <p:nvSpPr>
            <p:cNvPr id="12309" name="Прямоугольник 12308"/>
            <p:cNvSpPr/>
            <p:nvPr/>
          </p:nvSpPr>
          <p:spPr>
            <a:xfrm>
              <a:off x="3923" y="754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50000">
                  <a:srgbClr val="33CCCC">
                    <a:gamma/>
                    <a:tint val="0"/>
                    <a:invGamma/>
                  </a:srgbClr>
                </a:gs>
                <a:gs pos="100000">
                  <a:srgbClr val="33CCCC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364" name="Группа 12363"/>
            <p:cNvGrpSpPr>
              <a:grpSpLocks noChangeAspect="1"/>
            </p:cNvGrpSpPr>
            <p:nvPr/>
          </p:nvGrpSpPr>
          <p:grpSpPr>
            <a:xfrm>
              <a:off x="3974" y="754"/>
              <a:ext cx="956" cy="870"/>
              <a:chOff x="3974" y="754"/>
              <a:chExt cx="956" cy="870"/>
            </a:xfrm>
          </p:grpSpPr>
          <p:sp>
            <p:nvSpPr>
              <p:cNvPr id="12363" name="Прямоугольник 12362"/>
              <p:cNvSpPr>
                <a:spLocks noChangeAspect="1" noTextEdit="1"/>
              </p:cNvSpPr>
              <p:nvPr/>
            </p:nvSpPr>
            <p:spPr>
              <a:xfrm>
                <a:off x="3974" y="754"/>
                <a:ext cx="896" cy="80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365" name="Прямое соединение 12364"/>
              <p:cNvSpPr/>
              <p:nvPr/>
            </p:nvSpPr>
            <p:spPr>
              <a:xfrm>
                <a:off x="4632" y="1168"/>
                <a:ext cx="185" cy="1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66" name="Прямоугольник 12365"/>
              <p:cNvSpPr/>
              <p:nvPr/>
            </p:nvSpPr>
            <p:spPr>
              <a:xfrm>
                <a:off x="4652" y="1212"/>
                <a:ext cx="278" cy="41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2367" name="Прямоугольник 12366"/>
              <p:cNvSpPr/>
              <p:nvPr/>
            </p:nvSpPr>
            <p:spPr>
              <a:xfrm>
                <a:off x="4648" y="773"/>
                <a:ext cx="278" cy="41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2368" name="Прямоугольник 12367"/>
              <p:cNvSpPr/>
              <p:nvPr/>
            </p:nvSpPr>
            <p:spPr>
              <a:xfrm>
                <a:off x="4196" y="944"/>
                <a:ext cx="164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23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2369" name="Прямоугольник 12368"/>
              <p:cNvSpPr/>
              <p:nvPr/>
            </p:nvSpPr>
            <p:spPr>
              <a:xfrm>
                <a:off x="4387" y="934"/>
                <a:ext cx="354" cy="45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370" name="Прямоугольник 12369"/>
              <p:cNvSpPr/>
              <p:nvPr/>
            </p:nvSpPr>
            <p:spPr>
              <a:xfrm>
                <a:off x="4020" y="969"/>
                <a:ext cx="138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с</a:t>
                </a:r>
              </a:p>
            </p:txBody>
          </p:sp>
        </p:grpSp>
      </p:grpSp>
      <p:grpSp>
        <p:nvGrpSpPr>
          <p:cNvPr id="12431" name="Группа 12430"/>
          <p:cNvGrpSpPr/>
          <p:nvPr/>
        </p:nvGrpSpPr>
        <p:grpSpPr>
          <a:xfrm>
            <a:off x="1187450" y="3284538"/>
            <a:ext cx="1582738" cy="1295400"/>
            <a:chOff x="793" y="2523"/>
            <a:chExt cx="997" cy="816"/>
          </a:xfrm>
        </p:grpSpPr>
        <p:sp>
          <p:nvSpPr>
            <p:cNvPr id="12312" name="Прямоугольник 12311"/>
            <p:cNvSpPr/>
            <p:nvPr/>
          </p:nvSpPr>
          <p:spPr>
            <a:xfrm>
              <a:off x="793" y="2523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66FF33"/>
                </a:gs>
                <a:gs pos="50000">
                  <a:srgbClr val="66FF33">
                    <a:gamma/>
                    <a:tint val="0"/>
                    <a:invGamma/>
                  </a:srgbClr>
                </a:gs>
                <a:gs pos="100000">
                  <a:srgbClr val="66FF33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383" name="Группа 12382"/>
            <p:cNvGrpSpPr>
              <a:grpSpLocks noChangeAspect="1"/>
            </p:cNvGrpSpPr>
            <p:nvPr/>
          </p:nvGrpSpPr>
          <p:grpSpPr>
            <a:xfrm>
              <a:off x="806" y="2666"/>
              <a:ext cx="972" cy="517"/>
              <a:chOff x="806" y="2666"/>
              <a:chExt cx="972" cy="517"/>
            </a:xfrm>
          </p:grpSpPr>
          <p:sp>
            <p:nvSpPr>
              <p:cNvPr id="12382" name="Прямоугольник 12381"/>
              <p:cNvSpPr>
                <a:spLocks noChangeAspect="1" noTextEdit="1"/>
              </p:cNvSpPr>
              <p:nvPr/>
            </p:nvSpPr>
            <p:spPr>
              <a:xfrm>
                <a:off x="806" y="2666"/>
                <a:ext cx="972" cy="5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384" name="Прямое соединение 12383"/>
              <p:cNvSpPr/>
              <p:nvPr/>
            </p:nvSpPr>
            <p:spPr>
              <a:xfrm flipV="1">
                <a:off x="864" y="2972"/>
                <a:ext cx="39" cy="23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85" name="Прямое соединение 12384"/>
              <p:cNvSpPr/>
              <p:nvPr/>
            </p:nvSpPr>
            <p:spPr>
              <a:xfrm>
                <a:off x="903" y="2979"/>
                <a:ext cx="56" cy="130"/>
              </a:xfrm>
              <a:prstGeom prst="line">
                <a:avLst/>
              </a:prstGeom>
              <a:ln w="412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86" name="Прямое соединение 12385"/>
              <p:cNvSpPr/>
              <p:nvPr/>
            </p:nvSpPr>
            <p:spPr>
              <a:xfrm flipV="1">
                <a:off x="966" y="2732"/>
                <a:ext cx="75" cy="377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87" name="Прямое соединение 12386"/>
              <p:cNvSpPr/>
              <p:nvPr/>
            </p:nvSpPr>
            <p:spPr>
              <a:xfrm>
                <a:off x="1041" y="2732"/>
                <a:ext cx="208" cy="1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88" name="Прямоугольник 12387"/>
              <p:cNvSpPr/>
              <p:nvPr/>
            </p:nvSpPr>
            <p:spPr>
              <a:xfrm>
                <a:off x="1570" y="2752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12389" name="Прямоугольник 12388"/>
              <p:cNvSpPr/>
              <p:nvPr/>
            </p:nvSpPr>
            <p:spPr>
              <a:xfrm>
                <a:off x="1330" y="2716"/>
                <a:ext cx="171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390" name="Прямоугольник 12389"/>
              <p:cNvSpPr/>
              <p:nvPr/>
            </p:nvSpPr>
            <p:spPr>
              <a:xfrm>
                <a:off x="1089" y="2752"/>
                <a:ext cx="138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х</a:t>
                </a:r>
              </a:p>
            </p:txBody>
          </p:sp>
        </p:grpSp>
      </p:grpSp>
      <p:grpSp>
        <p:nvGrpSpPr>
          <p:cNvPr id="12432" name="Группа 12431"/>
          <p:cNvGrpSpPr/>
          <p:nvPr/>
        </p:nvGrpSpPr>
        <p:grpSpPr>
          <a:xfrm>
            <a:off x="3708400" y="3284538"/>
            <a:ext cx="1582738" cy="1295400"/>
            <a:chOff x="2336" y="2523"/>
            <a:chExt cx="997" cy="816"/>
          </a:xfrm>
        </p:grpSpPr>
        <p:sp>
          <p:nvSpPr>
            <p:cNvPr id="12306" name="Прямоугольник 12305"/>
            <p:cNvSpPr/>
            <p:nvPr/>
          </p:nvSpPr>
          <p:spPr>
            <a:xfrm>
              <a:off x="2336" y="2523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66FF33"/>
                </a:gs>
                <a:gs pos="50000">
                  <a:srgbClr val="66FF33">
                    <a:gamma/>
                    <a:tint val="0"/>
                    <a:invGamma/>
                  </a:srgbClr>
                </a:gs>
                <a:gs pos="100000">
                  <a:srgbClr val="66FF33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392" name="Группа 12391"/>
            <p:cNvGrpSpPr>
              <a:grpSpLocks noChangeAspect="1"/>
            </p:cNvGrpSpPr>
            <p:nvPr/>
          </p:nvGrpSpPr>
          <p:grpSpPr>
            <a:xfrm>
              <a:off x="2374" y="2691"/>
              <a:ext cx="921" cy="466"/>
              <a:chOff x="2374" y="2691"/>
              <a:chExt cx="921" cy="466"/>
            </a:xfrm>
          </p:grpSpPr>
          <p:sp>
            <p:nvSpPr>
              <p:cNvPr id="12391" name="Прямоугольник 12390"/>
              <p:cNvSpPr>
                <a:spLocks noChangeAspect="1" noTextEdit="1"/>
              </p:cNvSpPr>
              <p:nvPr/>
            </p:nvSpPr>
            <p:spPr>
              <a:xfrm>
                <a:off x="2374" y="2691"/>
                <a:ext cx="921" cy="4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393" name="Прямое соединение 12392"/>
              <p:cNvSpPr/>
              <p:nvPr/>
            </p:nvSpPr>
            <p:spPr>
              <a:xfrm flipV="1">
                <a:off x="2432" y="2960"/>
                <a:ext cx="39" cy="22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4" name="Прямое соединение 12393"/>
              <p:cNvSpPr/>
              <p:nvPr/>
            </p:nvSpPr>
            <p:spPr>
              <a:xfrm>
                <a:off x="2471" y="2966"/>
                <a:ext cx="57" cy="105"/>
              </a:xfrm>
              <a:prstGeom prst="line">
                <a:avLst/>
              </a:prstGeom>
              <a:ln w="412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5" name="Прямое соединение 12394"/>
              <p:cNvSpPr/>
              <p:nvPr/>
            </p:nvSpPr>
            <p:spPr>
              <a:xfrm flipV="1">
                <a:off x="2534" y="2757"/>
                <a:ext cx="75" cy="314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6" name="Прямое соединение 12395"/>
              <p:cNvSpPr/>
              <p:nvPr/>
            </p:nvSpPr>
            <p:spPr>
              <a:xfrm>
                <a:off x="2609" y="2757"/>
                <a:ext cx="189" cy="1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97" name="Прямоугольник 12396"/>
              <p:cNvSpPr/>
              <p:nvPr/>
            </p:nvSpPr>
            <p:spPr>
              <a:xfrm>
                <a:off x="3110" y="2776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2398" name="Прямоугольник 12397"/>
              <p:cNvSpPr/>
              <p:nvPr/>
            </p:nvSpPr>
            <p:spPr>
              <a:xfrm>
                <a:off x="2879" y="2741"/>
                <a:ext cx="171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399" name="Прямоугольник 12398"/>
              <p:cNvSpPr/>
              <p:nvPr/>
            </p:nvSpPr>
            <p:spPr>
              <a:xfrm>
                <a:off x="2643" y="2776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а</a:t>
                </a:r>
              </a:p>
            </p:txBody>
          </p:sp>
        </p:grpSp>
      </p:grpSp>
      <p:grpSp>
        <p:nvGrpSpPr>
          <p:cNvPr id="12433" name="Группа 12432"/>
          <p:cNvGrpSpPr/>
          <p:nvPr/>
        </p:nvGrpSpPr>
        <p:grpSpPr>
          <a:xfrm>
            <a:off x="6227763" y="3284538"/>
            <a:ext cx="1584325" cy="1320800"/>
            <a:chOff x="3923" y="2523"/>
            <a:chExt cx="998" cy="832"/>
          </a:xfrm>
        </p:grpSpPr>
        <p:sp>
          <p:nvSpPr>
            <p:cNvPr id="12294" name="Прямоугольник 12293"/>
            <p:cNvSpPr/>
            <p:nvPr/>
          </p:nvSpPr>
          <p:spPr>
            <a:xfrm>
              <a:off x="3923" y="2523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66FF33"/>
                </a:gs>
                <a:gs pos="50000">
                  <a:srgbClr val="66FF33">
                    <a:gamma/>
                    <a:tint val="0"/>
                    <a:invGamma/>
                  </a:srgbClr>
                </a:gs>
                <a:gs pos="100000">
                  <a:srgbClr val="66FF33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pSp>
          <p:nvGrpSpPr>
            <p:cNvPr id="12401" name="Группа 12400"/>
            <p:cNvGrpSpPr>
              <a:grpSpLocks noChangeAspect="1"/>
            </p:cNvGrpSpPr>
            <p:nvPr/>
          </p:nvGrpSpPr>
          <p:grpSpPr>
            <a:xfrm>
              <a:off x="3923" y="2523"/>
              <a:ext cx="998" cy="832"/>
              <a:chOff x="3923" y="2523"/>
              <a:chExt cx="998" cy="832"/>
            </a:xfrm>
          </p:grpSpPr>
          <p:sp>
            <p:nvSpPr>
              <p:cNvPr id="12400" name="Прямоугольник 12399"/>
              <p:cNvSpPr>
                <a:spLocks noChangeAspect="1" noTextEdit="1"/>
              </p:cNvSpPr>
              <p:nvPr/>
            </p:nvSpPr>
            <p:spPr>
              <a:xfrm>
                <a:off x="3923" y="2523"/>
                <a:ext cx="998" cy="803"/>
              </a:xfrm>
              <a:prstGeom prst="rect">
                <a:avLst/>
              </a:prstGeom>
              <a:gradFill rotWithShape="1">
                <a:gsLst>
                  <a:gs pos="0">
                    <a:srgbClr val="66FF33"/>
                  </a:gs>
                  <a:gs pos="50000">
                    <a:srgbClr val="66FF33">
                      <a:gamma/>
                      <a:tint val="0"/>
                      <a:invGamma/>
                    </a:srgbClr>
                  </a:gs>
                  <a:gs pos="100000">
                    <a:srgbClr val="66FF33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sp>
            <p:nvSpPr>
              <p:cNvPr id="12402" name="Прямое соединение 12401"/>
              <p:cNvSpPr/>
              <p:nvPr/>
            </p:nvSpPr>
            <p:spPr>
              <a:xfrm flipV="1">
                <a:off x="3981" y="2921"/>
                <a:ext cx="39" cy="23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403" name="Прямое соединение 12402"/>
              <p:cNvSpPr/>
              <p:nvPr/>
            </p:nvSpPr>
            <p:spPr>
              <a:xfrm>
                <a:off x="4020" y="2928"/>
                <a:ext cx="57" cy="105"/>
              </a:xfrm>
              <a:prstGeom prst="line">
                <a:avLst/>
              </a:prstGeom>
              <a:ln w="412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404" name="Прямое соединение 12403"/>
              <p:cNvSpPr/>
              <p:nvPr/>
            </p:nvSpPr>
            <p:spPr>
              <a:xfrm flipV="1">
                <a:off x="4083" y="2719"/>
                <a:ext cx="75" cy="314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405" name="Прямое соединение 12404"/>
              <p:cNvSpPr/>
              <p:nvPr/>
            </p:nvSpPr>
            <p:spPr>
              <a:xfrm>
                <a:off x="4158" y="2719"/>
                <a:ext cx="194" cy="1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406" name="Прямое соединение 12405"/>
              <p:cNvSpPr/>
              <p:nvPr/>
            </p:nvSpPr>
            <p:spPr>
              <a:xfrm>
                <a:off x="4678" y="2937"/>
                <a:ext cx="185" cy="1"/>
              </a:xfrm>
              <a:prstGeom prst="line">
                <a:avLst/>
              </a:prstGeom>
              <a:ln w="20638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407" name="Прямоугольник 12406"/>
              <p:cNvSpPr/>
              <p:nvPr/>
            </p:nvSpPr>
            <p:spPr>
              <a:xfrm>
                <a:off x="4699" y="2981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2408" name="Прямоугольник 12407"/>
              <p:cNvSpPr/>
              <p:nvPr/>
            </p:nvSpPr>
            <p:spPr>
              <a:xfrm>
                <a:off x="4694" y="2542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2409" name="Прямоугольник 12408"/>
              <p:cNvSpPr/>
              <p:nvPr/>
            </p:nvSpPr>
            <p:spPr>
              <a:xfrm>
                <a:off x="4433" y="2703"/>
                <a:ext cx="171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sz="39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=</a:t>
                </a:r>
              </a:p>
            </p:txBody>
          </p:sp>
          <p:sp>
            <p:nvSpPr>
              <p:cNvPr id="12410" name="Прямоугольник 12409"/>
              <p:cNvSpPr/>
              <p:nvPr/>
            </p:nvSpPr>
            <p:spPr>
              <a:xfrm>
                <a:off x="4177" y="2738"/>
                <a:ext cx="156" cy="3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0" tIns="0" rIns="0" bIns="0">
                <a:spAutoFit/>
              </a:bodyPr>
              <a:p>
                <a:r>
                  <a:rPr lang="en-US" altLang="x-none" sz="3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</a:p>
            </p:txBody>
          </p:sp>
        </p:grpSp>
      </p:grpSp>
      <p:grpSp>
        <p:nvGrpSpPr>
          <p:cNvPr id="12412" name="Группа 12411"/>
          <p:cNvGrpSpPr>
            <a:grpSpLocks noChangeAspect="1"/>
          </p:cNvGrpSpPr>
          <p:nvPr/>
        </p:nvGrpSpPr>
        <p:grpSpPr>
          <a:xfrm>
            <a:off x="6300788" y="4941888"/>
            <a:ext cx="1412875" cy="1466850"/>
            <a:chOff x="4001" y="3424"/>
            <a:chExt cx="890" cy="924"/>
          </a:xfrm>
        </p:grpSpPr>
        <p:sp>
          <p:nvSpPr>
            <p:cNvPr id="12411" name="Прямоугольник 12410"/>
            <p:cNvSpPr>
              <a:spLocks noChangeAspect="1" noTextEdit="1"/>
            </p:cNvSpPr>
            <p:nvPr/>
          </p:nvSpPr>
          <p:spPr>
            <a:xfrm>
              <a:off x="4001" y="3424"/>
              <a:ext cx="890" cy="89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2413" name="Прямое соединение 12412"/>
            <p:cNvSpPr/>
            <p:nvPr/>
          </p:nvSpPr>
          <p:spPr>
            <a:xfrm>
              <a:off x="4605" y="3886"/>
              <a:ext cx="216" cy="1"/>
            </a:xfrm>
            <a:prstGeom prst="line">
              <a:avLst/>
            </a:prstGeom>
            <a:ln w="2381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414" name="Прямоугольник 12413"/>
            <p:cNvSpPr/>
            <p:nvPr/>
          </p:nvSpPr>
          <p:spPr>
            <a:xfrm>
              <a:off x="4630" y="3935"/>
              <a:ext cx="172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2415" name="Прямоугольник 12414"/>
            <p:cNvSpPr/>
            <p:nvPr/>
          </p:nvSpPr>
          <p:spPr>
            <a:xfrm>
              <a:off x="4624" y="3446"/>
              <a:ext cx="172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416" name="Прямоугольник 12415"/>
            <p:cNvSpPr/>
            <p:nvPr/>
          </p:nvSpPr>
          <p:spPr>
            <a:xfrm>
              <a:off x="4322" y="3624"/>
              <a:ext cx="189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12417" name="Прямоугольник 12416"/>
            <p:cNvSpPr/>
            <p:nvPr/>
          </p:nvSpPr>
          <p:spPr>
            <a:xfrm>
              <a:off x="4055" y="3664"/>
              <a:ext cx="172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lang="en-US" altLang="x-none" sz="4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</p:grpSp>
      <p:grpSp>
        <p:nvGrpSpPr>
          <p:cNvPr id="12419" name="Группа 12418"/>
          <p:cNvGrpSpPr>
            <a:grpSpLocks noChangeAspect="1"/>
          </p:cNvGrpSpPr>
          <p:nvPr/>
        </p:nvGrpSpPr>
        <p:grpSpPr>
          <a:xfrm>
            <a:off x="3635375" y="5157788"/>
            <a:ext cx="1600200" cy="719137"/>
            <a:chOff x="2381" y="3626"/>
            <a:chExt cx="1008" cy="453"/>
          </a:xfrm>
        </p:grpSpPr>
        <p:sp>
          <p:nvSpPr>
            <p:cNvPr id="12418" name="Прямоугольник 12417"/>
            <p:cNvSpPr>
              <a:spLocks noChangeAspect="1" noTextEdit="1"/>
            </p:cNvSpPr>
            <p:nvPr/>
          </p:nvSpPr>
          <p:spPr>
            <a:xfrm>
              <a:off x="2381" y="3657"/>
              <a:ext cx="1008" cy="40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2420" name="Прямоугольник 12419"/>
            <p:cNvSpPr/>
            <p:nvPr/>
          </p:nvSpPr>
          <p:spPr>
            <a:xfrm>
              <a:off x="2974" y="3666"/>
              <a:ext cx="344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Times New Roman" panose="02020603050405020304" pitchFamily="18" charset="0"/>
                </a:rPr>
                <a:t>25</a:t>
              </a:r>
            </a:p>
          </p:txBody>
        </p:sp>
        <p:sp>
          <p:nvSpPr>
            <p:cNvPr id="12421" name="Прямоугольник 12420"/>
            <p:cNvSpPr/>
            <p:nvPr/>
          </p:nvSpPr>
          <p:spPr>
            <a:xfrm>
              <a:off x="2696" y="3626"/>
              <a:ext cx="189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12422" name="Прямоугольник 12421"/>
            <p:cNvSpPr/>
            <p:nvPr/>
          </p:nvSpPr>
          <p:spPr>
            <a:xfrm>
              <a:off x="2451" y="3666"/>
              <a:ext cx="172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lang="en-US" altLang="x-none" sz="4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12424" name="Группа 12423"/>
          <p:cNvGrpSpPr>
            <a:grpSpLocks noChangeAspect="1"/>
          </p:cNvGrpSpPr>
          <p:nvPr/>
        </p:nvGrpSpPr>
        <p:grpSpPr>
          <a:xfrm>
            <a:off x="1258888" y="5157788"/>
            <a:ext cx="1554162" cy="784225"/>
            <a:chOff x="793" y="3626"/>
            <a:chExt cx="979" cy="494"/>
          </a:xfrm>
        </p:grpSpPr>
        <p:sp>
          <p:nvSpPr>
            <p:cNvPr id="12423" name="Прямоугольник 12422"/>
            <p:cNvSpPr>
              <a:spLocks noChangeAspect="1" noTextEdit="1"/>
            </p:cNvSpPr>
            <p:nvPr/>
          </p:nvSpPr>
          <p:spPr>
            <a:xfrm>
              <a:off x="793" y="3657"/>
              <a:ext cx="979" cy="46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2425" name="Прямоугольник 12424"/>
            <p:cNvSpPr/>
            <p:nvPr/>
          </p:nvSpPr>
          <p:spPr>
            <a:xfrm>
              <a:off x="1370" y="3666"/>
              <a:ext cx="344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12426" name="Прямоугольник 12425"/>
            <p:cNvSpPr/>
            <p:nvPr/>
          </p:nvSpPr>
          <p:spPr>
            <a:xfrm>
              <a:off x="1130" y="3626"/>
              <a:ext cx="189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12427" name="Прямоугольник 12426"/>
            <p:cNvSpPr/>
            <p:nvPr/>
          </p:nvSpPr>
          <p:spPr>
            <a:xfrm>
              <a:off x="880" y="3666"/>
              <a:ext cx="153" cy="4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lang="en-US" altLang="x-none" sz="4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24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1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2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2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4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33"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4551" name="Группа 64550"/>
          <p:cNvGrpSpPr/>
          <p:nvPr/>
        </p:nvGrpSpPr>
        <p:grpSpPr>
          <a:xfrm>
            <a:off x="539750" y="260350"/>
            <a:ext cx="6194425" cy="1368425"/>
            <a:chOff x="975" y="2659"/>
            <a:chExt cx="4083" cy="1044"/>
          </a:xfrm>
        </p:grpSpPr>
        <p:sp>
          <p:nvSpPr>
            <p:cNvPr id="64517" name="Прямоугольник 64516"/>
            <p:cNvSpPr/>
            <p:nvPr/>
          </p:nvSpPr>
          <p:spPr>
            <a:xfrm>
              <a:off x="4377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18" name="Прямоугольник 64517"/>
            <p:cNvSpPr/>
            <p:nvPr/>
          </p:nvSpPr>
          <p:spPr>
            <a:xfrm>
              <a:off x="3696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19" name="Прямоугольник 64518"/>
            <p:cNvSpPr/>
            <p:nvPr/>
          </p:nvSpPr>
          <p:spPr>
            <a:xfrm>
              <a:off x="3016" y="3181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0" name="Прямоугольник 64519"/>
            <p:cNvSpPr/>
            <p:nvPr/>
          </p:nvSpPr>
          <p:spPr>
            <a:xfrm>
              <a:off x="2336" y="3181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1" name="Прямоугольник 64520"/>
            <p:cNvSpPr/>
            <p:nvPr/>
          </p:nvSpPr>
          <p:spPr>
            <a:xfrm>
              <a:off x="1655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2" name="Прямоугольник 64521"/>
            <p:cNvSpPr/>
            <p:nvPr/>
          </p:nvSpPr>
          <p:spPr>
            <a:xfrm>
              <a:off x="975" y="3181"/>
              <a:ext cx="680" cy="5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3" name="Прямоугольник 64522"/>
            <p:cNvSpPr/>
            <p:nvPr/>
          </p:nvSpPr>
          <p:spPr>
            <a:xfrm>
              <a:off x="4377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4" name="Прямоугольник 64523"/>
            <p:cNvSpPr/>
            <p:nvPr/>
          </p:nvSpPr>
          <p:spPr>
            <a:xfrm>
              <a:off x="3696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5" name="Прямоугольник 64524"/>
            <p:cNvSpPr/>
            <p:nvPr/>
          </p:nvSpPr>
          <p:spPr>
            <a:xfrm>
              <a:off x="3016" y="2659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6" name="Прямоугольник 64525"/>
            <p:cNvSpPr/>
            <p:nvPr/>
          </p:nvSpPr>
          <p:spPr>
            <a:xfrm>
              <a:off x="2336" y="2659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7" name="Прямоугольник 64526"/>
            <p:cNvSpPr/>
            <p:nvPr/>
          </p:nvSpPr>
          <p:spPr>
            <a:xfrm>
              <a:off x="1655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8" name="Прямоугольник 64527"/>
            <p:cNvSpPr/>
            <p:nvPr/>
          </p:nvSpPr>
          <p:spPr>
            <a:xfrm>
              <a:off x="975" y="2659"/>
              <a:ext cx="680" cy="5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4529" name="Прямое соединение 64528"/>
            <p:cNvSpPr/>
            <p:nvPr/>
          </p:nvSpPr>
          <p:spPr>
            <a:xfrm>
              <a:off x="975" y="2659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0" name="Прямое соединение 64529"/>
            <p:cNvSpPr/>
            <p:nvPr/>
          </p:nvSpPr>
          <p:spPr>
            <a:xfrm>
              <a:off x="975" y="3703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1" name="Прямое соединение 64530"/>
            <p:cNvSpPr/>
            <p:nvPr/>
          </p:nvSpPr>
          <p:spPr>
            <a:xfrm>
              <a:off x="975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2" name="Прямое соединение 64531"/>
            <p:cNvSpPr/>
            <p:nvPr/>
          </p:nvSpPr>
          <p:spPr>
            <a:xfrm>
              <a:off x="5058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3" name="Прямое соединение 64532"/>
            <p:cNvSpPr/>
            <p:nvPr/>
          </p:nvSpPr>
          <p:spPr>
            <a:xfrm>
              <a:off x="975" y="3181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4" name="Прямое соединение 64533"/>
            <p:cNvSpPr/>
            <p:nvPr/>
          </p:nvSpPr>
          <p:spPr>
            <a:xfrm>
              <a:off x="1655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5" name="Прямое соединение 64534"/>
            <p:cNvSpPr/>
            <p:nvPr/>
          </p:nvSpPr>
          <p:spPr>
            <a:xfrm>
              <a:off x="233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6" name="Прямое соединение 64535"/>
            <p:cNvSpPr/>
            <p:nvPr/>
          </p:nvSpPr>
          <p:spPr>
            <a:xfrm>
              <a:off x="301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7" name="Прямое соединение 64536"/>
            <p:cNvSpPr/>
            <p:nvPr/>
          </p:nvSpPr>
          <p:spPr>
            <a:xfrm>
              <a:off x="369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8" name="Прямое соединение 64537"/>
            <p:cNvSpPr/>
            <p:nvPr/>
          </p:nvSpPr>
          <p:spPr>
            <a:xfrm>
              <a:off x="4377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39" name="Прямоугольник 64538"/>
            <p:cNvSpPr/>
            <p:nvPr/>
          </p:nvSpPr>
          <p:spPr>
            <a:xfrm>
              <a:off x="1202" y="2796"/>
              <a:ext cx="25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0" name="Прямоугольник 64539"/>
            <p:cNvSpPr/>
            <p:nvPr/>
          </p:nvSpPr>
          <p:spPr>
            <a:xfrm>
              <a:off x="1882" y="2750"/>
              <a:ext cx="182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1" name="Прямоугольник 64540"/>
            <p:cNvSpPr/>
            <p:nvPr/>
          </p:nvSpPr>
          <p:spPr>
            <a:xfrm>
              <a:off x="2517" y="2750"/>
              <a:ext cx="31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2" name="Прямоугольник 64541"/>
            <p:cNvSpPr/>
            <p:nvPr/>
          </p:nvSpPr>
          <p:spPr>
            <a:xfrm>
              <a:off x="3153" y="2750"/>
              <a:ext cx="363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3" name="Прямоугольник 64542"/>
            <p:cNvSpPr/>
            <p:nvPr/>
          </p:nvSpPr>
          <p:spPr>
            <a:xfrm>
              <a:off x="3878" y="2750"/>
              <a:ext cx="31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-9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4" name="Прямоугольник 64543"/>
            <p:cNvSpPr/>
            <p:nvPr/>
          </p:nvSpPr>
          <p:spPr>
            <a:xfrm>
              <a:off x="4423" y="2750"/>
              <a:ext cx="544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5" name="Прямоугольник 64544"/>
            <p:cNvSpPr/>
            <p:nvPr/>
          </p:nvSpPr>
          <p:spPr>
            <a:xfrm>
              <a:off x="1157" y="3249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6" name="Прямоугольник 64545"/>
            <p:cNvSpPr/>
            <p:nvPr/>
          </p:nvSpPr>
          <p:spPr>
            <a:xfrm>
              <a:off x="1882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7" name="Прямоугольник 64546"/>
            <p:cNvSpPr/>
            <p:nvPr/>
          </p:nvSpPr>
          <p:spPr>
            <a:xfrm>
              <a:off x="2608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8" name="Прямоугольник 64547"/>
            <p:cNvSpPr/>
            <p:nvPr/>
          </p:nvSpPr>
          <p:spPr>
            <a:xfrm>
              <a:off x="3243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49" name="Прямоугольник 64548"/>
            <p:cNvSpPr/>
            <p:nvPr/>
          </p:nvSpPr>
          <p:spPr>
            <a:xfrm>
              <a:off x="3969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550" name="Прямоугольник 64549"/>
            <p:cNvSpPr/>
            <p:nvPr/>
          </p:nvSpPr>
          <p:spPr>
            <a:xfrm>
              <a:off x="4649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4553" name="Прямоугольник 64552"/>
          <p:cNvSpPr/>
          <p:nvPr/>
        </p:nvSpPr>
        <p:spPr>
          <a:xfrm>
            <a:off x="6877050" y="0"/>
            <a:ext cx="2016125" cy="16287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4556" name="Прямоугольник 64555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64555" name="Объект 64554"/>
          <p:cNvGraphicFramePr/>
          <p:nvPr/>
        </p:nvGraphicFramePr>
        <p:xfrm>
          <a:off x="179388" y="1773238"/>
          <a:ext cx="5040312" cy="226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4610100" imgH="1866900" progId="GraphCtrl.Document">
                  <p:embed/>
                </p:oleObj>
              </mc:Choice>
              <mc:Fallback>
                <p:oleObj name="" r:id="rId1" imgW="4610100" imgH="1866900" progId="GraphCtrl.Document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388" y="1773238"/>
                        <a:ext cx="5040312" cy="2268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57" name="Замещающее содержимое 64556"/>
          <p:cNvGraphicFramePr/>
          <p:nvPr>
            <p:ph sz="half" idx="2"/>
          </p:nvPr>
        </p:nvGraphicFramePr>
        <p:xfrm>
          <a:off x="3924300" y="4076700"/>
          <a:ext cx="5076825" cy="233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3" imgW="4762500" imgH="1905000" progId="GraphCtrl.Document">
                  <p:embed/>
                </p:oleObj>
              </mc:Choice>
              <mc:Fallback>
                <p:oleObj name="" r:id="rId3" imgW="4762500" imgH="1905000" progId="GraphCtrl.Document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4300" y="4076700"/>
                        <a:ext cx="5076825" cy="23320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60" name="Прямоугольник 64559"/>
          <p:cNvSpPr/>
          <p:nvPr/>
        </p:nvSpPr>
        <p:spPr>
          <a:xfrm>
            <a:off x="250825" y="4508500"/>
            <a:ext cx="2700338" cy="6492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Сравним.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grpSp>
        <p:nvGrpSpPr>
          <p:cNvPr id="64565" name="Группа 64564"/>
          <p:cNvGrpSpPr/>
          <p:nvPr/>
        </p:nvGrpSpPr>
        <p:grpSpPr>
          <a:xfrm>
            <a:off x="179388" y="6021388"/>
            <a:ext cx="7993062" cy="836612"/>
            <a:chOff x="113" y="3793"/>
            <a:chExt cx="5035" cy="527"/>
          </a:xfrm>
        </p:grpSpPr>
        <p:sp>
          <p:nvSpPr>
            <p:cNvPr id="64561" name="Прямоугольник 64560"/>
            <p:cNvSpPr/>
            <p:nvPr/>
          </p:nvSpPr>
          <p:spPr>
            <a:xfrm>
              <a:off x="113" y="3793"/>
              <a:ext cx="5035" cy="527"/>
            </a:xfrm>
            <a:prstGeom prst="rect">
              <a:avLst/>
            </a:prstGeom>
            <a:gradFill rotWithShape="1">
              <a:gsLst>
                <a:gs pos="0">
                  <a:srgbClr val="99FFCC"/>
                </a:gs>
                <a:gs pos="50000">
                  <a:srgbClr val="99FFCC">
                    <a:gamma/>
                    <a:tint val="0"/>
                    <a:invGamma/>
                  </a:srgbClr>
                </a:gs>
                <a:gs pos="100000">
                  <a:srgbClr val="99FFCC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2400" b="1" i="1">
                  <a:latin typeface="Georgia" panose="02040502050405020303" pitchFamily="18" charset="0"/>
                </a:rPr>
                <a:t>График получился в результате зеркального </a:t>
              </a:r>
              <a:endParaRPr sz="2400" b="1" i="1">
                <a:latin typeface="Georgia" panose="02040502050405020303" pitchFamily="18" charset="0"/>
              </a:endParaRPr>
            </a:p>
            <a:p>
              <a:r>
                <a:rPr sz="2400" b="1" i="1">
                  <a:latin typeface="Georgia" panose="02040502050405020303" pitchFamily="18" charset="0"/>
                </a:rPr>
                <a:t>отражения графика функции                 .</a:t>
              </a:r>
              <a:endParaRPr sz="2400" b="1" i="1">
                <a:latin typeface="Georgia" panose="02040502050405020303" pitchFamily="18" charset="0"/>
              </a:endParaRPr>
            </a:p>
          </p:txBody>
        </p:sp>
        <p:grpSp>
          <p:nvGrpSpPr>
            <p:cNvPr id="64562" name="Группа 64561"/>
            <p:cNvGrpSpPr/>
            <p:nvPr/>
          </p:nvGrpSpPr>
          <p:grpSpPr>
            <a:xfrm>
              <a:off x="3515" y="3974"/>
              <a:ext cx="771" cy="346"/>
              <a:chOff x="2200" y="2614"/>
              <a:chExt cx="1496" cy="817"/>
            </a:xfrm>
          </p:grpSpPr>
          <p:sp>
            <p:nvSpPr>
              <p:cNvPr id="64563" name="Прямоугольник 64562"/>
              <p:cNvSpPr/>
              <p:nvPr/>
            </p:nvSpPr>
            <p:spPr>
              <a:xfrm>
                <a:off x="2200" y="2614"/>
                <a:ext cx="1496" cy="8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graphicFrame>
            <p:nvGraphicFramePr>
              <p:cNvPr id="64564" name="Замещающее содержимое 64563"/>
              <p:cNvGraphicFramePr/>
              <p:nvPr>
                <p:ph sz="quarter" idx="3"/>
              </p:nvPr>
            </p:nvGraphicFramePr>
            <p:xfrm>
              <a:off x="2263" y="2665"/>
              <a:ext cx="1414" cy="70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8" name="" r:id="rId5" imgW="482600" imgH="241300" progId="Equation.3">
                      <p:embed/>
                    </p:oleObj>
                  </mc:Choice>
                  <mc:Fallback>
                    <p:oleObj name="" r:id="rId5" imgW="482600" imgH="241300" progId="Equation.3">
                      <p:embed/>
                      <p:pic>
                        <p:nvPicPr>
                          <p:cNvPr id="0" name="Изображение 3097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263" y="2665"/>
                            <a:ext cx="1414" cy="707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64566" name="Прямоугольник 64565"/>
          <p:cNvSpPr>
            <a:spLocks noChangeAspect="1" noTextEdit="1"/>
          </p:cNvSpPr>
          <p:nvPr/>
        </p:nvSpPr>
        <p:spPr>
          <a:xfrm>
            <a:off x="6732588" y="195263"/>
            <a:ext cx="2411412" cy="12223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4568" name="Прямое соединение 64567"/>
          <p:cNvSpPr/>
          <p:nvPr/>
        </p:nvSpPr>
        <p:spPr>
          <a:xfrm flipV="1">
            <a:off x="7874000" y="858838"/>
            <a:ext cx="82550" cy="57150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4569" name="Прямое соединение 64568"/>
          <p:cNvSpPr/>
          <p:nvPr/>
        </p:nvSpPr>
        <p:spPr>
          <a:xfrm>
            <a:off x="7956550" y="876300"/>
            <a:ext cx="119063" cy="260350"/>
          </a:xfrm>
          <a:prstGeom prst="line">
            <a:avLst/>
          </a:prstGeom>
          <a:ln w="42863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4570" name="Прямое соединение 64569"/>
          <p:cNvSpPr/>
          <p:nvPr/>
        </p:nvSpPr>
        <p:spPr>
          <a:xfrm flipV="1">
            <a:off x="8089900" y="357188"/>
            <a:ext cx="157163" cy="779462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4571" name="Прямое соединение 64570"/>
          <p:cNvSpPr/>
          <p:nvPr/>
        </p:nvSpPr>
        <p:spPr>
          <a:xfrm>
            <a:off x="8247063" y="357188"/>
            <a:ext cx="395287" cy="1587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4572" name="Прямоугольник 64571"/>
          <p:cNvSpPr/>
          <p:nvPr/>
        </p:nvSpPr>
        <p:spPr>
          <a:xfrm>
            <a:off x="8172450" y="333375"/>
            <a:ext cx="603250" cy="93027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x-none" sz="6100" i="1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sz="6100" i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</a:p>
        </p:txBody>
      </p:sp>
      <p:sp>
        <p:nvSpPr>
          <p:cNvPr id="64573" name="Прямоугольник 64572"/>
          <p:cNvSpPr/>
          <p:nvPr/>
        </p:nvSpPr>
        <p:spPr>
          <a:xfrm>
            <a:off x="6889750" y="407988"/>
            <a:ext cx="344488" cy="93027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sz="6100" i="1">
                <a:solidFill>
                  <a:srgbClr val="000000"/>
                </a:solidFill>
                <a:latin typeface="Times New Roman" panose="02020603050405020304" pitchFamily="18" charset="0"/>
              </a:rPr>
              <a:t>у</a:t>
            </a:r>
          </a:p>
        </p:txBody>
      </p:sp>
      <p:sp>
        <p:nvSpPr>
          <p:cNvPr id="64574" name="Прямоугольник 64573"/>
          <p:cNvSpPr/>
          <p:nvPr/>
        </p:nvSpPr>
        <p:spPr>
          <a:xfrm>
            <a:off x="7843838" y="319088"/>
            <a:ext cx="215900" cy="93027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sz="61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4575" name="Прямоугольник 64574"/>
          <p:cNvSpPr/>
          <p:nvPr/>
        </p:nvSpPr>
        <p:spPr>
          <a:xfrm>
            <a:off x="7340600" y="319088"/>
            <a:ext cx="471488" cy="93027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r>
              <a:rPr sz="6100">
                <a:solidFill>
                  <a:srgbClr val="000000"/>
                </a:solidFill>
                <a:latin typeface="Symbol" panose="05050102010706020507" pitchFamily="18" charset="2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4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4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6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6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Прямоугольник 67585"/>
          <p:cNvSpPr/>
          <p:nvPr/>
        </p:nvSpPr>
        <p:spPr>
          <a:xfrm>
            <a:off x="395288" y="260350"/>
            <a:ext cx="36004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Доп. 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67587" name="Прямоугольник 67586"/>
          <p:cNvSpPr/>
          <p:nvPr/>
        </p:nvSpPr>
        <p:spPr>
          <a:xfrm>
            <a:off x="4140200" y="260350"/>
            <a:ext cx="4681538" cy="10810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3200" b="1" i="1">
                <a:latin typeface="Georgia" panose="02040502050405020303" pitchFamily="18" charset="0"/>
              </a:rPr>
              <a:t>Построить график</a:t>
            </a:r>
            <a:endParaRPr sz="3200" b="1" i="1">
              <a:latin typeface="Georgia" panose="02040502050405020303" pitchFamily="18" charset="0"/>
            </a:endParaRPr>
          </a:p>
          <a:p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67589" name="Прямоугольник 67588"/>
          <p:cNvSpPr/>
          <p:nvPr/>
        </p:nvSpPr>
        <p:spPr>
          <a:xfrm>
            <a:off x="6588125" y="404813"/>
            <a:ext cx="2305050" cy="15843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7591" name="Прямоугольник 67590"/>
          <p:cNvSpPr/>
          <p:nvPr/>
        </p:nvSpPr>
        <p:spPr>
          <a:xfrm>
            <a:off x="971550" y="2492375"/>
            <a:ext cx="7200900" cy="647700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Построим график функции по точкам 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67592" name="Группа 67591"/>
          <p:cNvGrpSpPr/>
          <p:nvPr/>
        </p:nvGrpSpPr>
        <p:grpSpPr>
          <a:xfrm>
            <a:off x="755650" y="1268413"/>
            <a:ext cx="2520950" cy="936625"/>
            <a:chOff x="1610" y="1979"/>
            <a:chExt cx="1497" cy="544"/>
          </a:xfrm>
        </p:grpSpPr>
        <p:sp>
          <p:nvSpPr>
            <p:cNvPr id="67593" name="Прямоугольник 67592"/>
            <p:cNvSpPr/>
            <p:nvPr/>
          </p:nvSpPr>
          <p:spPr>
            <a:xfrm>
              <a:off x="1610" y="1979"/>
              <a:ext cx="1497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7594" name="Замещающее содержимое 67593"/>
            <p:cNvGraphicFramePr/>
            <p:nvPr>
              <p:ph sz="half" idx="1"/>
            </p:nvPr>
          </p:nvGraphicFramePr>
          <p:xfrm>
            <a:off x="1655" y="2028"/>
            <a:ext cx="1407" cy="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1" imgW="774065" imgH="241300" progId="Equation.3">
                    <p:embed/>
                  </p:oleObj>
                </mc:Choice>
                <mc:Fallback>
                  <p:oleObj name="" r:id="rId1" imgW="774065" imgH="241300" progId="Equation.3">
                    <p:embed/>
                    <p:pic>
                      <p:nvPicPr>
                        <p:cNvPr id="0" name="Изображение 309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55" y="2028"/>
                          <a:ext cx="1407" cy="429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7595" name="Замещающее содержимое 67594"/>
          <p:cNvGraphicFramePr/>
          <p:nvPr>
            <p:ph sz="quarter" idx="2"/>
          </p:nvPr>
        </p:nvGraphicFramePr>
        <p:xfrm>
          <a:off x="1331913" y="4005263"/>
          <a:ext cx="6481762" cy="1657350"/>
        </p:xfrm>
        <a:graphic>
          <a:graphicData uri="http://schemas.openxmlformats.org/drawingml/2006/table">
            <a:tbl>
              <a:tblPr/>
              <a:tblGrid>
                <a:gridCol w="1079500"/>
                <a:gridCol w="1081088"/>
                <a:gridCol w="1079500"/>
                <a:gridCol w="1079500"/>
                <a:gridCol w="1081087"/>
                <a:gridCol w="1081088"/>
              </a:tblGrid>
              <a:tr h="8286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18" name="Прямоугольник 67617"/>
          <p:cNvSpPr/>
          <p:nvPr/>
        </p:nvSpPr>
        <p:spPr>
          <a:xfrm>
            <a:off x="1692275" y="4222750"/>
            <a:ext cx="40957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19" name="Прямоугольник 67618"/>
          <p:cNvSpPr/>
          <p:nvPr/>
        </p:nvSpPr>
        <p:spPr>
          <a:xfrm>
            <a:off x="2771775" y="4149725"/>
            <a:ext cx="28892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0" name="Прямоугольник 67619"/>
          <p:cNvSpPr/>
          <p:nvPr/>
        </p:nvSpPr>
        <p:spPr>
          <a:xfrm>
            <a:off x="3851275" y="4149725"/>
            <a:ext cx="287338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1" name="Прямоугольник 67620"/>
          <p:cNvSpPr/>
          <p:nvPr/>
        </p:nvSpPr>
        <p:spPr>
          <a:xfrm>
            <a:off x="4932363" y="4149725"/>
            <a:ext cx="287337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2" name="Прямоугольник 67621"/>
          <p:cNvSpPr/>
          <p:nvPr/>
        </p:nvSpPr>
        <p:spPr>
          <a:xfrm>
            <a:off x="5867400" y="4149725"/>
            <a:ext cx="504825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3" name="Прямоугольник 67622"/>
          <p:cNvSpPr/>
          <p:nvPr/>
        </p:nvSpPr>
        <p:spPr>
          <a:xfrm>
            <a:off x="6948488" y="4149725"/>
            <a:ext cx="647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4" name="Прямоугольник 67623"/>
          <p:cNvSpPr/>
          <p:nvPr/>
        </p:nvSpPr>
        <p:spPr>
          <a:xfrm>
            <a:off x="1620838" y="49418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5" name="Прямоугольник 67624"/>
          <p:cNvSpPr/>
          <p:nvPr/>
        </p:nvSpPr>
        <p:spPr>
          <a:xfrm>
            <a:off x="2771775" y="494188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6" name="Прямоугольник 67625"/>
          <p:cNvSpPr/>
          <p:nvPr/>
        </p:nvSpPr>
        <p:spPr>
          <a:xfrm>
            <a:off x="3851275" y="4941888"/>
            <a:ext cx="287338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7" name="Прямоугольник 67626"/>
          <p:cNvSpPr/>
          <p:nvPr/>
        </p:nvSpPr>
        <p:spPr>
          <a:xfrm>
            <a:off x="4932363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8" name="Прямоугольник 67627"/>
          <p:cNvSpPr/>
          <p:nvPr/>
        </p:nvSpPr>
        <p:spPr>
          <a:xfrm>
            <a:off x="6011863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29" name="Прямоугольник 67628"/>
          <p:cNvSpPr/>
          <p:nvPr/>
        </p:nvSpPr>
        <p:spPr>
          <a:xfrm>
            <a:off x="7164388" y="4941888"/>
            <a:ext cx="287337" cy="474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7631" name="Группа 67630"/>
          <p:cNvGrpSpPr>
            <a:grpSpLocks noChangeAspect="1"/>
          </p:cNvGrpSpPr>
          <p:nvPr/>
        </p:nvGrpSpPr>
        <p:grpSpPr>
          <a:xfrm>
            <a:off x="6657975" y="809625"/>
            <a:ext cx="2336800" cy="774700"/>
            <a:chOff x="4194" y="510"/>
            <a:chExt cx="1472" cy="488"/>
          </a:xfrm>
        </p:grpSpPr>
        <p:sp>
          <p:nvSpPr>
            <p:cNvPr id="67630" name="Прямоугольник 67629"/>
            <p:cNvSpPr>
              <a:spLocks noChangeAspect="1" noTextEdit="1"/>
            </p:cNvSpPr>
            <p:nvPr/>
          </p:nvSpPr>
          <p:spPr>
            <a:xfrm>
              <a:off x="4194" y="510"/>
              <a:ext cx="1408" cy="47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67632" name="Прямое соединение 67631"/>
            <p:cNvSpPr/>
            <p:nvPr/>
          </p:nvSpPr>
          <p:spPr>
            <a:xfrm flipV="1">
              <a:off x="4746" y="771"/>
              <a:ext cx="40" cy="22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33" name="Прямое соединение 67632"/>
            <p:cNvSpPr/>
            <p:nvPr/>
          </p:nvSpPr>
          <p:spPr>
            <a:xfrm>
              <a:off x="4786" y="777"/>
              <a:ext cx="58" cy="103"/>
            </a:xfrm>
            <a:prstGeom prst="line">
              <a:avLst/>
            </a:prstGeom>
            <a:ln w="412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34" name="Прямое соединение 67633"/>
            <p:cNvSpPr/>
            <p:nvPr/>
          </p:nvSpPr>
          <p:spPr>
            <a:xfrm flipV="1">
              <a:off x="4851" y="574"/>
              <a:ext cx="76" cy="306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35" name="Прямое соединение 67634"/>
            <p:cNvSpPr/>
            <p:nvPr/>
          </p:nvSpPr>
          <p:spPr>
            <a:xfrm>
              <a:off x="4927" y="574"/>
              <a:ext cx="623" cy="1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36" name="Прямоугольник 67635"/>
            <p:cNvSpPr/>
            <p:nvPr/>
          </p:nvSpPr>
          <p:spPr>
            <a:xfrm>
              <a:off x="5382" y="593"/>
              <a:ext cx="284" cy="40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7637" name="Прямоугольник 67636"/>
            <p:cNvSpPr/>
            <p:nvPr/>
          </p:nvSpPr>
          <p:spPr>
            <a:xfrm>
              <a:off x="5157" y="559"/>
              <a:ext cx="362" cy="4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</a:p>
          </p:txBody>
        </p:sp>
        <p:sp>
          <p:nvSpPr>
            <p:cNvPr id="67638" name="Прямоугольник 67637"/>
            <p:cNvSpPr/>
            <p:nvPr/>
          </p:nvSpPr>
          <p:spPr>
            <a:xfrm>
              <a:off x="4491" y="559"/>
              <a:ext cx="362" cy="4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67639" name="Прямоугольник 67638"/>
            <p:cNvSpPr/>
            <p:nvPr/>
          </p:nvSpPr>
          <p:spPr>
            <a:xfrm>
              <a:off x="4962" y="593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67640" name="Прямоугольник 67639"/>
            <p:cNvSpPr/>
            <p:nvPr/>
          </p:nvSpPr>
          <p:spPr>
            <a:xfrm>
              <a:off x="4271" y="593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7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7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7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7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7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7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7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7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7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7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676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7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7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7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7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24"/>
                  </p:tgtEl>
                </p:cond>
              </p:nextCondLst>
            </p:seq>
          </p:childTnLst>
        </p:cTn>
      </p:par>
    </p:tnLst>
    <p:bldLst>
      <p:bldP spid="67586" grpId="0" animBg="1"/>
      <p:bldP spid="67587" grpId="0" animBg="1"/>
      <p:bldP spid="6759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6599" name="Группа 66598"/>
          <p:cNvGrpSpPr/>
          <p:nvPr/>
        </p:nvGrpSpPr>
        <p:grpSpPr>
          <a:xfrm>
            <a:off x="323850" y="260350"/>
            <a:ext cx="6192838" cy="1295400"/>
            <a:chOff x="975" y="2659"/>
            <a:chExt cx="4083" cy="1044"/>
          </a:xfrm>
        </p:grpSpPr>
        <p:sp>
          <p:nvSpPr>
            <p:cNvPr id="66565" name="Прямоугольник 66564"/>
            <p:cNvSpPr/>
            <p:nvPr/>
          </p:nvSpPr>
          <p:spPr>
            <a:xfrm>
              <a:off x="4377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66" name="Прямоугольник 66565"/>
            <p:cNvSpPr/>
            <p:nvPr/>
          </p:nvSpPr>
          <p:spPr>
            <a:xfrm>
              <a:off x="3696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67" name="Прямоугольник 66566"/>
            <p:cNvSpPr/>
            <p:nvPr/>
          </p:nvSpPr>
          <p:spPr>
            <a:xfrm>
              <a:off x="3016" y="3181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68" name="Прямоугольник 66567"/>
            <p:cNvSpPr/>
            <p:nvPr/>
          </p:nvSpPr>
          <p:spPr>
            <a:xfrm>
              <a:off x="2336" y="3181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69" name="Прямоугольник 66568"/>
            <p:cNvSpPr/>
            <p:nvPr/>
          </p:nvSpPr>
          <p:spPr>
            <a:xfrm>
              <a:off x="1655" y="3181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0" name="Прямоугольник 66569"/>
            <p:cNvSpPr/>
            <p:nvPr/>
          </p:nvSpPr>
          <p:spPr>
            <a:xfrm>
              <a:off x="975" y="3181"/>
              <a:ext cx="680" cy="5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1" name="Прямоугольник 66570"/>
            <p:cNvSpPr/>
            <p:nvPr/>
          </p:nvSpPr>
          <p:spPr>
            <a:xfrm>
              <a:off x="4377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2" name="Прямоугольник 66571"/>
            <p:cNvSpPr/>
            <p:nvPr/>
          </p:nvSpPr>
          <p:spPr>
            <a:xfrm>
              <a:off x="3696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3" name="Прямоугольник 66572"/>
            <p:cNvSpPr/>
            <p:nvPr/>
          </p:nvSpPr>
          <p:spPr>
            <a:xfrm>
              <a:off x="3016" y="2659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4" name="Прямоугольник 66573"/>
            <p:cNvSpPr/>
            <p:nvPr/>
          </p:nvSpPr>
          <p:spPr>
            <a:xfrm>
              <a:off x="2336" y="2659"/>
              <a:ext cx="680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5" name="Прямоугольник 66574"/>
            <p:cNvSpPr/>
            <p:nvPr/>
          </p:nvSpPr>
          <p:spPr>
            <a:xfrm>
              <a:off x="1655" y="2659"/>
              <a:ext cx="681" cy="52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6" name="Прямоугольник 66575"/>
            <p:cNvSpPr/>
            <p:nvPr/>
          </p:nvSpPr>
          <p:spPr>
            <a:xfrm>
              <a:off x="975" y="2659"/>
              <a:ext cx="680" cy="522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>
                <a:buNone/>
              </a:pPr>
            </a:p>
          </p:txBody>
        </p:sp>
        <p:sp>
          <p:nvSpPr>
            <p:cNvPr id="66577" name="Прямое соединение 66576"/>
            <p:cNvSpPr/>
            <p:nvPr/>
          </p:nvSpPr>
          <p:spPr>
            <a:xfrm>
              <a:off x="975" y="2659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78" name="Прямое соединение 66577"/>
            <p:cNvSpPr/>
            <p:nvPr/>
          </p:nvSpPr>
          <p:spPr>
            <a:xfrm>
              <a:off x="975" y="3703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79" name="Прямое соединение 66578"/>
            <p:cNvSpPr/>
            <p:nvPr/>
          </p:nvSpPr>
          <p:spPr>
            <a:xfrm>
              <a:off x="975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0" name="Прямое соединение 66579"/>
            <p:cNvSpPr/>
            <p:nvPr/>
          </p:nvSpPr>
          <p:spPr>
            <a:xfrm>
              <a:off x="5058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1" name="Прямое соединение 66580"/>
            <p:cNvSpPr/>
            <p:nvPr/>
          </p:nvSpPr>
          <p:spPr>
            <a:xfrm>
              <a:off x="975" y="3181"/>
              <a:ext cx="4083" cy="0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2" name="Прямое соединение 66581"/>
            <p:cNvSpPr/>
            <p:nvPr/>
          </p:nvSpPr>
          <p:spPr>
            <a:xfrm>
              <a:off x="1655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3" name="Прямое соединение 66582"/>
            <p:cNvSpPr/>
            <p:nvPr/>
          </p:nvSpPr>
          <p:spPr>
            <a:xfrm>
              <a:off x="233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4" name="Прямое соединение 66583"/>
            <p:cNvSpPr/>
            <p:nvPr/>
          </p:nvSpPr>
          <p:spPr>
            <a:xfrm>
              <a:off x="301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5" name="Прямое соединение 66584"/>
            <p:cNvSpPr/>
            <p:nvPr/>
          </p:nvSpPr>
          <p:spPr>
            <a:xfrm>
              <a:off x="3696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6" name="Прямое соединение 66585"/>
            <p:cNvSpPr/>
            <p:nvPr/>
          </p:nvSpPr>
          <p:spPr>
            <a:xfrm>
              <a:off x="4377" y="2659"/>
              <a:ext cx="0" cy="1044"/>
            </a:xfrm>
            <a:prstGeom prst="line">
              <a:avLst/>
            </a:prstGeom>
            <a:ln w="12700" cap="rnd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87" name="Прямоугольник 66586"/>
            <p:cNvSpPr/>
            <p:nvPr/>
          </p:nvSpPr>
          <p:spPr>
            <a:xfrm>
              <a:off x="1202" y="2796"/>
              <a:ext cx="25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88" name="Прямоугольник 66587"/>
            <p:cNvSpPr/>
            <p:nvPr/>
          </p:nvSpPr>
          <p:spPr>
            <a:xfrm>
              <a:off x="1882" y="2750"/>
              <a:ext cx="182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89" name="Прямоугольник 66588"/>
            <p:cNvSpPr/>
            <p:nvPr/>
          </p:nvSpPr>
          <p:spPr>
            <a:xfrm>
              <a:off x="2562" y="2750"/>
              <a:ext cx="181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0" name="Прямоугольник 66589"/>
            <p:cNvSpPr/>
            <p:nvPr/>
          </p:nvSpPr>
          <p:spPr>
            <a:xfrm>
              <a:off x="3243" y="2750"/>
              <a:ext cx="181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1" name="Прямоугольник 66590"/>
            <p:cNvSpPr/>
            <p:nvPr/>
          </p:nvSpPr>
          <p:spPr>
            <a:xfrm>
              <a:off x="3832" y="2750"/>
              <a:ext cx="31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2" name="Прямоугольник 66591"/>
            <p:cNvSpPr/>
            <p:nvPr/>
          </p:nvSpPr>
          <p:spPr>
            <a:xfrm>
              <a:off x="4513" y="2750"/>
              <a:ext cx="40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chemeClr val="tx1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18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3" name="Прямоугольник 66592"/>
            <p:cNvSpPr/>
            <p:nvPr/>
          </p:nvSpPr>
          <p:spPr>
            <a:xfrm>
              <a:off x="1157" y="3249"/>
              <a:ext cx="27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4" name="Прямоугольник 66593"/>
            <p:cNvSpPr/>
            <p:nvPr/>
          </p:nvSpPr>
          <p:spPr>
            <a:xfrm>
              <a:off x="1882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5" name="Прямоугольник 66594"/>
            <p:cNvSpPr/>
            <p:nvPr/>
          </p:nvSpPr>
          <p:spPr>
            <a:xfrm>
              <a:off x="2562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6" name="Прямоугольник 66595"/>
            <p:cNvSpPr/>
            <p:nvPr/>
          </p:nvSpPr>
          <p:spPr>
            <a:xfrm>
              <a:off x="3243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7" name="Прямоугольник 66596"/>
            <p:cNvSpPr/>
            <p:nvPr/>
          </p:nvSpPr>
          <p:spPr>
            <a:xfrm>
              <a:off x="3923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598" name="Прямоугольник 66597"/>
            <p:cNvSpPr/>
            <p:nvPr/>
          </p:nvSpPr>
          <p:spPr>
            <a:xfrm>
              <a:off x="4649" y="3249"/>
              <a:ext cx="181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8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66601" name="Прямоугольник 66600"/>
          <p:cNvSpPr/>
          <p:nvPr/>
        </p:nvSpPr>
        <p:spPr>
          <a:xfrm>
            <a:off x="6516688" y="188913"/>
            <a:ext cx="2305050" cy="15843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66604" name="Прямоугольник 66603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66603" name="Объект 66602"/>
          <p:cNvGraphicFramePr/>
          <p:nvPr/>
        </p:nvGraphicFramePr>
        <p:xfrm>
          <a:off x="468313" y="1844675"/>
          <a:ext cx="8208962" cy="321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4762500" imgH="1866900" progId="GraphCtrl.Document">
                  <p:embed/>
                </p:oleObj>
              </mc:Choice>
              <mc:Fallback>
                <p:oleObj name="" r:id="rId1" imgW="4762500" imgH="1866900" progId="GraphCtrl.Document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8313" y="1844675"/>
                        <a:ext cx="8208962" cy="32178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06" name="Прямоугольник 66605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66605" name="Объект 66604"/>
          <p:cNvGraphicFramePr/>
          <p:nvPr/>
        </p:nvGraphicFramePr>
        <p:xfrm>
          <a:off x="468313" y="1844675"/>
          <a:ext cx="8207375" cy="321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4762500" imgH="1866900" progId="GraphCtrl.Document">
                  <p:embed/>
                </p:oleObj>
              </mc:Choice>
              <mc:Fallback>
                <p:oleObj name="" r:id="rId3" imgW="4762500" imgH="1866900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313" y="1844675"/>
                        <a:ext cx="8207375" cy="3216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08" name="Прямое соединение 66607"/>
          <p:cNvSpPr/>
          <p:nvPr/>
        </p:nvSpPr>
        <p:spPr>
          <a:xfrm>
            <a:off x="1476375" y="4437063"/>
            <a:ext cx="719138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graphicFrame>
        <p:nvGraphicFramePr>
          <p:cNvPr id="66610" name="Объект 66609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114300" imgH="215265" progId="Equation.3">
                  <p:embed/>
                </p:oleObj>
              </mc:Choice>
              <mc:Fallback>
                <p:oleObj name="" r:id="rId5" imgW="114300" imgH="215265" progId="Equation.3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09" name="Прямоугольник 66608"/>
          <p:cNvSpPr/>
          <p:nvPr/>
        </p:nvSpPr>
        <p:spPr>
          <a:xfrm>
            <a:off x="1476375" y="5373688"/>
            <a:ext cx="7272338" cy="12954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График получился в результате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сдвига графика функции                 </a:t>
            </a:r>
            <a:endParaRPr sz="2400" b="1" i="1">
              <a:latin typeface="Georgia" panose="02040502050405020303" pitchFamily="18" charset="0"/>
            </a:endParaRPr>
          </a:p>
          <a:p>
            <a:pPr algn="ctr"/>
            <a:r>
              <a:rPr sz="2400" b="1" i="1">
                <a:latin typeface="Georgia" panose="02040502050405020303" pitchFamily="18" charset="0"/>
              </a:rPr>
              <a:t>вдоль оси х.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66614" name="Прямоугольник 66613"/>
          <p:cNvSpPr/>
          <p:nvPr/>
        </p:nvSpPr>
        <p:spPr>
          <a:xfrm>
            <a:off x="6588125" y="5734050"/>
            <a:ext cx="1150938" cy="6492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66618" name="Группа 66617"/>
          <p:cNvGrpSpPr>
            <a:grpSpLocks noChangeAspect="1"/>
          </p:cNvGrpSpPr>
          <p:nvPr/>
        </p:nvGrpSpPr>
        <p:grpSpPr>
          <a:xfrm>
            <a:off x="6586538" y="593725"/>
            <a:ext cx="2336800" cy="774700"/>
            <a:chOff x="4149" y="374"/>
            <a:chExt cx="1472" cy="488"/>
          </a:xfrm>
        </p:grpSpPr>
        <p:sp>
          <p:nvSpPr>
            <p:cNvPr id="66617" name="Прямоугольник 66616"/>
            <p:cNvSpPr>
              <a:spLocks noChangeAspect="1" noTextEdit="1"/>
            </p:cNvSpPr>
            <p:nvPr/>
          </p:nvSpPr>
          <p:spPr>
            <a:xfrm>
              <a:off x="4149" y="374"/>
              <a:ext cx="1408" cy="47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66619" name="Прямое соединение 66618"/>
            <p:cNvSpPr/>
            <p:nvPr/>
          </p:nvSpPr>
          <p:spPr>
            <a:xfrm flipV="1">
              <a:off x="4701" y="635"/>
              <a:ext cx="40" cy="22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20" name="Прямое соединение 66619"/>
            <p:cNvSpPr/>
            <p:nvPr/>
          </p:nvSpPr>
          <p:spPr>
            <a:xfrm>
              <a:off x="4741" y="641"/>
              <a:ext cx="58" cy="103"/>
            </a:xfrm>
            <a:prstGeom prst="line">
              <a:avLst/>
            </a:prstGeom>
            <a:ln w="412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21" name="Прямое соединение 66620"/>
            <p:cNvSpPr/>
            <p:nvPr/>
          </p:nvSpPr>
          <p:spPr>
            <a:xfrm flipV="1">
              <a:off x="4806" y="438"/>
              <a:ext cx="76" cy="306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22" name="Прямое соединение 66621"/>
            <p:cNvSpPr/>
            <p:nvPr/>
          </p:nvSpPr>
          <p:spPr>
            <a:xfrm>
              <a:off x="4882" y="438"/>
              <a:ext cx="623" cy="1"/>
            </a:xfrm>
            <a:prstGeom prst="line">
              <a:avLst/>
            </a:prstGeom>
            <a:ln w="206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23" name="Прямоугольник 66622"/>
            <p:cNvSpPr/>
            <p:nvPr/>
          </p:nvSpPr>
          <p:spPr>
            <a:xfrm>
              <a:off x="5337" y="457"/>
              <a:ext cx="284" cy="40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6624" name="Прямоугольник 66623"/>
            <p:cNvSpPr/>
            <p:nvPr/>
          </p:nvSpPr>
          <p:spPr>
            <a:xfrm>
              <a:off x="5112" y="423"/>
              <a:ext cx="362" cy="4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</a:p>
          </p:txBody>
        </p:sp>
        <p:sp>
          <p:nvSpPr>
            <p:cNvPr id="66625" name="Прямоугольник 66624"/>
            <p:cNvSpPr/>
            <p:nvPr/>
          </p:nvSpPr>
          <p:spPr>
            <a:xfrm>
              <a:off x="4446" y="423"/>
              <a:ext cx="362" cy="4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66626" name="Прямоугольник 66625"/>
            <p:cNvSpPr/>
            <p:nvPr/>
          </p:nvSpPr>
          <p:spPr>
            <a:xfrm>
              <a:off x="4917" y="457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66627" name="Прямоугольник 66626"/>
            <p:cNvSpPr/>
            <p:nvPr/>
          </p:nvSpPr>
          <p:spPr>
            <a:xfrm>
              <a:off x="4226" y="457"/>
              <a:ext cx="135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3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  <p:grpSp>
        <p:nvGrpSpPr>
          <p:cNvPr id="66629" name="Группа 66628"/>
          <p:cNvGrpSpPr>
            <a:grpSpLocks noChangeAspect="1"/>
          </p:cNvGrpSpPr>
          <p:nvPr/>
        </p:nvGrpSpPr>
        <p:grpSpPr>
          <a:xfrm>
            <a:off x="6637338" y="5775325"/>
            <a:ext cx="1087437" cy="571500"/>
            <a:chOff x="4181" y="3638"/>
            <a:chExt cx="685" cy="360"/>
          </a:xfrm>
        </p:grpSpPr>
        <p:sp>
          <p:nvSpPr>
            <p:cNvPr id="66628" name="Прямоугольник 66627"/>
            <p:cNvSpPr>
              <a:spLocks noChangeAspect="1" noTextEdit="1"/>
            </p:cNvSpPr>
            <p:nvPr/>
          </p:nvSpPr>
          <p:spPr>
            <a:xfrm>
              <a:off x="4181" y="3638"/>
              <a:ext cx="685" cy="3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66630" name="Прямое соединение 66629"/>
            <p:cNvSpPr/>
            <p:nvPr/>
          </p:nvSpPr>
          <p:spPr>
            <a:xfrm flipV="1">
              <a:off x="4563" y="3831"/>
              <a:ext cx="28" cy="16"/>
            </a:xfrm>
            <a:prstGeom prst="line">
              <a:avLst/>
            </a:prstGeom>
            <a:ln w="142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31" name="Прямое соединение 66630"/>
            <p:cNvSpPr/>
            <p:nvPr/>
          </p:nvSpPr>
          <p:spPr>
            <a:xfrm>
              <a:off x="4591" y="3835"/>
              <a:ext cx="40" cy="7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32" name="Прямое соединение 66631"/>
            <p:cNvSpPr/>
            <p:nvPr/>
          </p:nvSpPr>
          <p:spPr>
            <a:xfrm flipV="1">
              <a:off x="4635" y="3686"/>
              <a:ext cx="53" cy="225"/>
            </a:xfrm>
            <a:prstGeom prst="line">
              <a:avLst/>
            </a:prstGeom>
            <a:ln w="142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33" name="Прямое соединение 66632"/>
            <p:cNvSpPr/>
            <p:nvPr/>
          </p:nvSpPr>
          <p:spPr>
            <a:xfrm>
              <a:off x="4688" y="3686"/>
              <a:ext cx="133" cy="1"/>
            </a:xfrm>
            <a:prstGeom prst="line">
              <a:avLst/>
            </a:prstGeom>
            <a:ln w="1428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634" name="Прямоугольник 66633"/>
            <p:cNvSpPr/>
            <p:nvPr/>
          </p:nvSpPr>
          <p:spPr>
            <a:xfrm>
              <a:off x="4712" y="3699"/>
              <a:ext cx="99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2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66635" name="Прямоугольник 66634"/>
            <p:cNvSpPr/>
            <p:nvPr/>
          </p:nvSpPr>
          <p:spPr>
            <a:xfrm>
              <a:off x="4234" y="3699"/>
              <a:ext cx="99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2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66636" name="Прямоугольник 66635"/>
            <p:cNvSpPr/>
            <p:nvPr/>
          </p:nvSpPr>
          <p:spPr>
            <a:xfrm>
              <a:off x="4386" y="3674"/>
              <a:ext cx="250" cy="3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28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2" name="Прямоугольник 73731"/>
          <p:cNvSpPr/>
          <p:nvPr/>
        </p:nvSpPr>
        <p:spPr>
          <a:xfrm>
            <a:off x="395288" y="260350"/>
            <a:ext cx="36004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Доп. задание 3.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73733" name="Прямоугольник 73732"/>
          <p:cNvSpPr/>
          <p:nvPr/>
        </p:nvSpPr>
        <p:spPr>
          <a:xfrm>
            <a:off x="4140200" y="260350"/>
            <a:ext cx="4681538" cy="10810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Задайте формулой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график: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73735" name="Прямоугольник 73734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3734" name="Объект 73733"/>
          <p:cNvGraphicFramePr/>
          <p:nvPr/>
        </p:nvGraphicFramePr>
        <p:xfrm>
          <a:off x="900113" y="1628775"/>
          <a:ext cx="7380287" cy="289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4762500" imgH="1866900" progId="GraphCtrl.Document">
                  <p:embed/>
                </p:oleObj>
              </mc:Choice>
              <mc:Fallback>
                <p:oleObj name="" r:id="rId1" imgW="4762500" imgH="1866900" progId="GraphCtrl.Document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0113" y="1628775"/>
                        <a:ext cx="7380287" cy="289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7" name="Прямоугольник 73736"/>
          <p:cNvSpPr/>
          <p:nvPr/>
        </p:nvSpPr>
        <p:spPr>
          <a:xfrm>
            <a:off x="900113" y="4652963"/>
            <a:ext cx="2663825" cy="22050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3739" name="Управляющая кнопка: настраиваемая 73738"/>
          <p:cNvSpPr/>
          <p:nvPr/>
        </p:nvSpPr>
        <p:spPr>
          <a:xfrm>
            <a:off x="6732588" y="5661025"/>
            <a:ext cx="2087562" cy="576263"/>
          </a:xfrm>
          <a:prstGeom prst="actionButtonBlank">
            <a:avLst/>
          </a:prstGeom>
          <a:gradFill rotWithShape="1">
            <a:gsLst>
              <a:gs pos="0">
                <a:srgbClr val="008080"/>
              </a:gs>
              <a:gs pos="50000">
                <a:srgbClr val="008080">
                  <a:gamma/>
                  <a:tint val="0"/>
                  <a:invGamma/>
                </a:srgbClr>
              </a:gs>
              <a:gs pos="100000">
                <a:srgbClr val="00808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Проверка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73741" name="Прямоугольник 73740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3740" name="Объект 73739"/>
          <p:cNvGraphicFramePr/>
          <p:nvPr/>
        </p:nvGraphicFramePr>
        <p:xfrm>
          <a:off x="900113" y="1628775"/>
          <a:ext cx="7343775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3" imgW="4762500" imgH="1866900" progId="GraphCtrl.Document">
                  <p:embed/>
                </p:oleObj>
              </mc:Choice>
              <mc:Fallback>
                <p:oleObj name="" r:id="rId3" imgW="4762500" imgH="1866900" progId="GraphCtrl.Document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0113" y="1628775"/>
                        <a:ext cx="7343775" cy="2882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2" name="Полилиния 73741"/>
          <p:cNvSpPr/>
          <p:nvPr/>
        </p:nvSpPr>
        <p:spPr>
          <a:xfrm>
            <a:off x="1476375" y="4005263"/>
            <a:ext cx="884238" cy="7937"/>
          </a:xfrm>
          <a:custGeom>
            <a:avLst/>
            <a:gdLst/>
            <a:ahLst/>
            <a:cxnLst/>
            <a:pathLst>
              <a:path w="557" h="5">
                <a:moveTo>
                  <a:pt x="557" y="5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73744" name="Группа 73743"/>
          <p:cNvGrpSpPr>
            <a:grpSpLocks noChangeAspect="1"/>
          </p:cNvGrpSpPr>
          <p:nvPr/>
        </p:nvGrpSpPr>
        <p:grpSpPr>
          <a:xfrm>
            <a:off x="979488" y="5216525"/>
            <a:ext cx="2695575" cy="1081088"/>
            <a:chOff x="617" y="3286"/>
            <a:chExt cx="1698" cy="681"/>
          </a:xfrm>
        </p:grpSpPr>
        <p:sp>
          <p:nvSpPr>
            <p:cNvPr id="73743" name="Прямоугольник 73742"/>
            <p:cNvSpPr>
              <a:spLocks noChangeAspect="1" noTextEdit="1"/>
            </p:cNvSpPr>
            <p:nvPr/>
          </p:nvSpPr>
          <p:spPr>
            <a:xfrm>
              <a:off x="617" y="3286"/>
              <a:ext cx="1628" cy="66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73745" name="Прямое соединение 73744"/>
            <p:cNvSpPr/>
            <p:nvPr/>
          </p:nvSpPr>
          <p:spPr>
            <a:xfrm flipV="1">
              <a:off x="1256" y="3649"/>
              <a:ext cx="46" cy="31"/>
            </a:xfrm>
            <a:prstGeom prst="line">
              <a:avLst/>
            </a:prstGeom>
            <a:ln w="2381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46" name="Прямое соединение 73745"/>
            <p:cNvSpPr/>
            <p:nvPr/>
          </p:nvSpPr>
          <p:spPr>
            <a:xfrm>
              <a:off x="1302" y="3658"/>
              <a:ext cx="67" cy="142"/>
            </a:xfrm>
            <a:prstGeom prst="line">
              <a:avLst/>
            </a:prstGeom>
            <a:ln w="476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47" name="Прямое соединение 73746"/>
            <p:cNvSpPr/>
            <p:nvPr/>
          </p:nvSpPr>
          <p:spPr>
            <a:xfrm flipV="1">
              <a:off x="1376" y="3376"/>
              <a:ext cx="89" cy="424"/>
            </a:xfrm>
            <a:prstGeom prst="line">
              <a:avLst/>
            </a:prstGeom>
            <a:ln w="2381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48" name="Прямое соединение 73747"/>
            <p:cNvSpPr/>
            <p:nvPr/>
          </p:nvSpPr>
          <p:spPr>
            <a:xfrm>
              <a:off x="1465" y="3376"/>
              <a:ext cx="703" cy="1"/>
            </a:xfrm>
            <a:prstGeom prst="line">
              <a:avLst/>
            </a:prstGeom>
            <a:ln w="23813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749" name="Прямоугольник 73748"/>
            <p:cNvSpPr/>
            <p:nvPr/>
          </p:nvSpPr>
          <p:spPr>
            <a:xfrm>
              <a:off x="1985" y="3402"/>
              <a:ext cx="330" cy="5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3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3750" name="Прямоугольник 73749"/>
            <p:cNvSpPr/>
            <p:nvPr/>
          </p:nvSpPr>
          <p:spPr>
            <a:xfrm>
              <a:off x="1731" y="3354"/>
              <a:ext cx="420" cy="6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3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</a:p>
          </p:txBody>
        </p:sp>
        <p:sp>
          <p:nvSpPr>
            <p:cNvPr id="73751" name="Прямоугольник 73750"/>
            <p:cNvSpPr/>
            <p:nvPr/>
          </p:nvSpPr>
          <p:spPr>
            <a:xfrm>
              <a:off x="960" y="3354"/>
              <a:ext cx="420" cy="61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73752" name="Прямоугольник 73751"/>
            <p:cNvSpPr/>
            <p:nvPr/>
          </p:nvSpPr>
          <p:spPr>
            <a:xfrm>
              <a:off x="1504" y="3402"/>
              <a:ext cx="188" cy="50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73753" name="Прямоугольник 73752"/>
            <p:cNvSpPr/>
            <p:nvPr/>
          </p:nvSpPr>
          <p:spPr>
            <a:xfrm>
              <a:off x="706" y="3402"/>
              <a:ext cx="188" cy="50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3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739"/>
                  </p:tgtEl>
                </p:cond>
              </p:nextCondLst>
            </p:seq>
          </p:childTnLst>
        </p:cTn>
      </p:par>
    </p:tnLst>
    <p:bldLst>
      <p:bldP spid="73732" grpId="0" animBg="1"/>
      <p:bldP spid="7373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6" name="Прямоугольник 74755"/>
          <p:cNvSpPr/>
          <p:nvPr/>
        </p:nvSpPr>
        <p:spPr>
          <a:xfrm>
            <a:off x="395288" y="260350"/>
            <a:ext cx="36004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Доп. задание 4.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74757" name="Прямоугольник 74756"/>
          <p:cNvSpPr/>
          <p:nvPr/>
        </p:nvSpPr>
        <p:spPr>
          <a:xfrm>
            <a:off x="4140200" y="260350"/>
            <a:ext cx="4681538" cy="10810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Задайте формулой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график: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74759" name="Прямоугольник 74758"/>
          <p:cNvSpPr/>
          <p:nvPr/>
        </p:nvSpPr>
        <p:spPr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4758" name="Объект 74757"/>
          <p:cNvGraphicFramePr/>
          <p:nvPr/>
        </p:nvGraphicFramePr>
        <p:xfrm>
          <a:off x="971550" y="1773238"/>
          <a:ext cx="7272338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4581525" imgH="1866900" progId="GraphCtrl.Document">
                  <p:embed/>
                </p:oleObj>
              </mc:Choice>
              <mc:Fallback>
                <p:oleObj name="" r:id="rId1" imgW="4581525" imgH="1866900" progId="GraphCtrl.Document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1550" y="1773238"/>
                        <a:ext cx="7272338" cy="2962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1" name="Прямоугольник 74760"/>
          <p:cNvSpPr/>
          <p:nvPr/>
        </p:nvSpPr>
        <p:spPr>
          <a:xfrm>
            <a:off x="827088" y="4581525"/>
            <a:ext cx="2879725" cy="25654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4763" name="Прямоугольник 74762"/>
          <p:cNvSpPr/>
          <p:nvPr/>
        </p:nvSpPr>
        <p:spPr>
          <a:xfrm rot="-447336">
            <a:off x="4572000" y="5013325"/>
            <a:ext cx="403225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Молодцы!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grpSp>
        <p:nvGrpSpPr>
          <p:cNvPr id="74765" name="Группа 74764"/>
          <p:cNvGrpSpPr>
            <a:grpSpLocks noChangeAspect="1"/>
          </p:cNvGrpSpPr>
          <p:nvPr/>
        </p:nvGrpSpPr>
        <p:grpSpPr>
          <a:xfrm>
            <a:off x="914400" y="5397500"/>
            <a:ext cx="2898775" cy="936625"/>
            <a:chOff x="576" y="3400"/>
            <a:chExt cx="1826" cy="590"/>
          </a:xfrm>
        </p:grpSpPr>
        <p:sp>
          <p:nvSpPr>
            <p:cNvPr id="74764" name="Прямоугольник 74763"/>
            <p:cNvSpPr>
              <a:spLocks noChangeAspect="1" noTextEdit="1"/>
            </p:cNvSpPr>
            <p:nvPr/>
          </p:nvSpPr>
          <p:spPr>
            <a:xfrm>
              <a:off x="576" y="3400"/>
              <a:ext cx="1759" cy="5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74766" name="Прямое соединение 74765"/>
            <p:cNvSpPr/>
            <p:nvPr/>
          </p:nvSpPr>
          <p:spPr>
            <a:xfrm flipV="1">
              <a:off x="1168" y="3712"/>
              <a:ext cx="42" cy="27"/>
            </a:xfrm>
            <a:prstGeom prst="line">
              <a:avLst/>
            </a:prstGeom>
            <a:ln w="222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767" name="Прямое соединение 74766"/>
            <p:cNvSpPr/>
            <p:nvPr/>
          </p:nvSpPr>
          <p:spPr>
            <a:xfrm>
              <a:off x="1210" y="3720"/>
              <a:ext cx="62" cy="122"/>
            </a:xfrm>
            <a:prstGeom prst="line">
              <a:avLst/>
            </a:prstGeom>
            <a:ln w="4445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768" name="Прямое соединение 74767"/>
            <p:cNvSpPr/>
            <p:nvPr/>
          </p:nvSpPr>
          <p:spPr>
            <a:xfrm flipV="1">
              <a:off x="1279" y="3477"/>
              <a:ext cx="82" cy="365"/>
            </a:xfrm>
            <a:prstGeom prst="line">
              <a:avLst/>
            </a:prstGeom>
            <a:ln w="222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769" name="Прямое соединение 74768"/>
            <p:cNvSpPr/>
            <p:nvPr/>
          </p:nvSpPr>
          <p:spPr>
            <a:xfrm>
              <a:off x="1361" y="3477"/>
              <a:ext cx="913" cy="1"/>
            </a:xfrm>
            <a:prstGeom prst="line">
              <a:avLst/>
            </a:prstGeom>
            <a:ln w="222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4770" name="Прямоугольник 74769"/>
            <p:cNvSpPr/>
            <p:nvPr/>
          </p:nvSpPr>
          <p:spPr>
            <a:xfrm>
              <a:off x="2094" y="3499"/>
              <a:ext cx="308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4771" name="Прямоугольник 74770"/>
            <p:cNvSpPr/>
            <p:nvPr/>
          </p:nvSpPr>
          <p:spPr>
            <a:xfrm>
              <a:off x="1848" y="3458"/>
              <a:ext cx="120" cy="4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>
                  <a:solidFill>
                    <a:srgbClr val="000000"/>
                  </a:solidFill>
                </a:rPr>
                <a:t>-</a:t>
              </a:r>
            </a:p>
          </p:txBody>
        </p:sp>
        <p:sp>
          <p:nvSpPr>
            <p:cNvPr id="74772" name="Прямоугольник 74771"/>
            <p:cNvSpPr/>
            <p:nvPr/>
          </p:nvSpPr>
          <p:spPr>
            <a:xfrm>
              <a:off x="1382" y="3458"/>
              <a:ext cx="393" cy="5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</a:p>
          </p:txBody>
        </p:sp>
        <p:sp>
          <p:nvSpPr>
            <p:cNvPr id="74773" name="Прямоугольник 74772"/>
            <p:cNvSpPr/>
            <p:nvPr/>
          </p:nvSpPr>
          <p:spPr>
            <a:xfrm>
              <a:off x="894" y="3458"/>
              <a:ext cx="393" cy="5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  <p:sp>
          <p:nvSpPr>
            <p:cNvPr id="74774" name="Прямоугольник 74773"/>
            <p:cNvSpPr/>
            <p:nvPr/>
          </p:nvSpPr>
          <p:spPr>
            <a:xfrm>
              <a:off x="1639" y="3499"/>
              <a:ext cx="160" cy="4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74775" name="Прямоугольник 74774"/>
            <p:cNvSpPr/>
            <p:nvPr/>
          </p:nvSpPr>
          <p:spPr>
            <a:xfrm>
              <a:off x="658" y="3499"/>
              <a:ext cx="160" cy="4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45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/>
      <p:bldP spid="747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Прямоугольник 13315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3317" name="Прямоугольник 13316"/>
          <p:cNvSpPr/>
          <p:nvPr/>
        </p:nvSpPr>
        <p:spPr>
          <a:xfrm>
            <a:off x="3779838" y="260350"/>
            <a:ext cx="4895850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Сократите дробь: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13318" name="Группа 13317"/>
          <p:cNvGrpSpPr/>
          <p:nvPr/>
        </p:nvGrpSpPr>
        <p:grpSpPr>
          <a:xfrm>
            <a:off x="468313" y="1341438"/>
            <a:ext cx="1582737" cy="1357312"/>
            <a:chOff x="295" y="955"/>
            <a:chExt cx="997" cy="855"/>
          </a:xfrm>
        </p:grpSpPr>
        <p:sp>
          <p:nvSpPr>
            <p:cNvPr id="13319" name="Прямоугольник 13318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0" name="Объект 13319"/>
            <p:cNvGraphicFramePr/>
            <p:nvPr/>
          </p:nvGraphicFramePr>
          <p:xfrm>
            <a:off x="385" y="955"/>
            <a:ext cx="818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1" imgW="405765" imgH="418465" progId="Equation.3">
                    <p:embed/>
                  </p:oleObj>
                </mc:Choice>
                <mc:Fallback>
                  <p:oleObj name="" r:id="rId1" imgW="405765" imgH="418465" progId="Equation.3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85" y="955"/>
                          <a:ext cx="818" cy="8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1" name="Группа 13320"/>
          <p:cNvGrpSpPr/>
          <p:nvPr/>
        </p:nvGrpSpPr>
        <p:grpSpPr>
          <a:xfrm>
            <a:off x="468313" y="3141663"/>
            <a:ext cx="1582737" cy="1481137"/>
            <a:chOff x="295" y="915"/>
            <a:chExt cx="997" cy="933"/>
          </a:xfrm>
        </p:grpSpPr>
        <p:sp>
          <p:nvSpPr>
            <p:cNvPr id="13322" name="Прямоугольник 13321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3" name="Объект 13322"/>
            <p:cNvGraphicFramePr/>
            <p:nvPr/>
          </p:nvGraphicFramePr>
          <p:xfrm>
            <a:off x="320" y="915"/>
            <a:ext cx="946" cy="9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469900" imgH="457200" progId="Equation.3">
                    <p:embed/>
                  </p:oleObj>
                </mc:Choice>
                <mc:Fallback>
                  <p:oleObj name="" r:id="rId3" imgW="469900" imgH="457200" progId="Equation.3">
                    <p:embed/>
                    <p:pic>
                      <p:nvPicPr>
                        <p:cNvPr id="0" name="Изображение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0" y="915"/>
                          <a:ext cx="946" cy="9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4" name="Группа 13323"/>
          <p:cNvGrpSpPr/>
          <p:nvPr/>
        </p:nvGrpSpPr>
        <p:grpSpPr>
          <a:xfrm>
            <a:off x="468313" y="4941888"/>
            <a:ext cx="1624012" cy="1522412"/>
            <a:chOff x="282" y="902"/>
            <a:chExt cx="1023" cy="959"/>
          </a:xfrm>
        </p:grpSpPr>
        <p:sp>
          <p:nvSpPr>
            <p:cNvPr id="13325" name="Прямоугольник 13324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6" name="Объект 13325"/>
            <p:cNvGraphicFramePr/>
            <p:nvPr/>
          </p:nvGraphicFramePr>
          <p:xfrm>
            <a:off x="282" y="902"/>
            <a:ext cx="1023" cy="9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5" imgW="508000" imgH="469900" progId="Equation.3">
                    <p:embed/>
                  </p:oleObj>
                </mc:Choice>
                <mc:Fallback>
                  <p:oleObj name="" r:id="rId5" imgW="508000" imgH="469900" progId="Equation.3">
                    <p:embed/>
                    <p:pic>
                      <p:nvPicPr>
                        <p:cNvPr id="0" name="Изображение 307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82" y="902"/>
                          <a:ext cx="1023" cy="9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7" name="Группа 13326"/>
          <p:cNvGrpSpPr/>
          <p:nvPr/>
        </p:nvGrpSpPr>
        <p:grpSpPr>
          <a:xfrm>
            <a:off x="1763713" y="1341438"/>
            <a:ext cx="1582737" cy="1295400"/>
            <a:chOff x="295" y="981"/>
            <a:chExt cx="997" cy="816"/>
          </a:xfrm>
        </p:grpSpPr>
        <p:sp>
          <p:nvSpPr>
            <p:cNvPr id="13328" name="Прямоугольник 13327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9" name="Объект 13328"/>
            <p:cNvGraphicFramePr/>
            <p:nvPr/>
          </p:nvGraphicFramePr>
          <p:xfrm>
            <a:off x="550" y="1212"/>
            <a:ext cx="486" cy="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7" imgW="241300" imgH="165100" progId="Equation.3">
                    <p:embed/>
                  </p:oleObj>
                </mc:Choice>
                <mc:Fallback>
                  <p:oleObj name="" r:id="rId7" imgW="241300" imgH="165100" progId="Equation.3">
                    <p:embed/>
                    <p:pic>
                      <p:nvPicPr>
                        <p:cNvPr id="0" name="Изображение 308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50" y="1212"/>
                          <a:ext cx="486" cy="33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0" name="Группа 13329"/>
          <p:cNvGrpSpPr/>
          <p:nvPr/>
        </p:nvGrpSpPr>
        <p:grpSpPr>
          <a:xfrm>
            <a:off x="5724525" y="1341438"/>
            <a:ext cx="1582738" cy="1295400"/>
            <a:chOff x="295" y="981"/>
            <a:chExt cx="997" cy="816"/>
          </a:xfrm>
        </p:grpSpPr>
        <p:sp>
          <p:nvSpPr>
            <p:cNvPr id="13331" name="Прямоугольник 13330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32" name="Объект 13331"/>
            <p:cNvGraphicFramePr/>
            <p:nvPr/>
          </p:nvGraphicFramePr>
          <p:xfrm>
            <a:off x="358" y="1200"/>
            <a:ext cx="870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9" imgW="431165" imgH="177800" progId="Equation.3">
                    <p:embed/>
                  </p:oleObj>
                </mc:Choice>
                <mc:Fallback>
                  <p:oleObj name="" r:id="rId9" imgW="431165" imgH="177800" progId="Equation.3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58" y="1200"/>
                          <a:ext cx="870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3" name="Группа 13332"/>
          <p:cNvGrpSpPr/>
          <p:nvPr/>
        </p:nvGrpSpPr>
        <p:grpSpPr>
          <a:xfrm>
            <a:off x="1908175" y="5013325"/>
            <a:ext cx="1582738" cy="1295400"/>
            <a:chOff x="295" y="981"/>
            <a:chExt cx="997" cy="816"/>
          </a:xfrm>
        </p:grpSpPr>
        <p:sp>
          <p:nvSpPr>
            <p:cNvPr id="13334" name="Прямоугольник 13333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35" name="Объект 13334"/>
            <p:cNvGraphicFramePr/>
            <p:nvPr/>
          </p:nvGraphicFramePr>
          <p:xfrm>
            <a:off x="447" y="1174"/>
            <a:ext cx="691" cy="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11" imgW="342900" imgH="203200" progId="Equation.3">
                    <p:embed/>
                  </p:oleObj>
                </mc:Choice>
                <mc:Fallback>
                  <p:oleObj name="" r:id="rId11" imgW="342900" imgH="203200" progId="Equation.3">
                    <p:embed/>
                    <p:pic>
                      <p:nvPicPr>
                        <p:cNvPr id="0" name="Изображение 3081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47" y="1174"/>
                          <a:ext cx="691" cy="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6" name="Группа 13335"/>
          <p:cNvGrpSpPr/>
          <p:nvPr/>
        </p:nvGrpSpPr>
        <p:grpSpPr>
          <a:xfrm>
            <a:off x="4140200" y="1341438"/>
            <a:ext cx="1582738" cy="1357312"/>
            <a:chOff x="295" y="955"/>
            <a:chExt cx="997" cy="855"/>
          </a:xfrm>
        </p:grpSpPr>
        <p:sp>
          <p:nvSpPr>
            <p:cNvPr id="13337" name="Прямоугольник 13336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38" name="Объект 13337"/>
            <p:cNvGraphicFramePr/>
            <p:nvPr/>
          </p:nvGraphicFramePr>
          <p:xfrm>
            <a:off x="385" y="955"/>
            <a:ext cx="818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3" imgW="405765" imgH="418465" progId="Equation.3">
                    <p:embed/>
                  </p:oleObj>
                </mc:Choice>
                <mc:Fallback>
                  <p:oleObj name="" r:id="rId13" imgW="405765" imgH="418465" progId="Equation.3">
                    <p:embed/>
                    <p:pic>
                      <p:nvPicPr>
                        <p:cNvPr id="0" name="Изображение 3083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85" y="955"/>
                          <a:ext cx="818" cy="8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9" name="Группа 13338"/>
          <p:cNvGrpSpPr/>
          <p:nvPr/>
        </p:nvGrpSpPr>
        <p:grpSpPr>
          <a:xfrm>
            <a:off x="7019925" y="5084763"/>
            <a:ext cx="1582738" cy="1296987"/>
            <a:chOff x="295" y="980"/>
            <a:chExt cx="997" cy="817"/>
          </a:xfrm>
        </p:grpSpPr>
        <p:sp>
          <p:nvSpPr>
            <p:cNvPr id="13340" name="Прямоугольник 13339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41" name="Объект 13340"/>
            <p:cNvGraphicFramePr/>
            <p:nvPr/>
          </p:nvGraphicFramePr>
          <p:xfrm>
            <a:off x="320" y="980"/>
            <a:ext cx="946" cy="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5" imgW="469900" imgH="393700" progId="Equation.3">
                    <p:embed/>
                  </p:oleObj>
                </mc:Choice>
                <mc:Fallback>
                  <p:oleObj name="" r:id="rId15" imgW="469900" imgH="393700" progId="Equation.3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20" y="980"/>
                          <a:ext cx="946" cy="8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42" name="Группа 13341"/>
          <p:cNvGrpSpPr/>
          <p:nvPr/>
        </p:nvGrpSpPr>
        <p:grpSpPr>
          <a:xfrm>
            <a:off x="4140200" y="3213100"/>
            <a:ext cx="1582738" cy="1357313"/>
            <a:chOff x="295" y="955"/>
            <a:chExt cx="997" cy="855"/>
          </a:xfrm>
        </p:grpSpPr>
        <p:sp>
          <p:nvSpPr>
            <p:cNvPr id="13343" name="Прямоугольник 13342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44" name="Объект 13343"/>
            <p:cNvGraphicFramePr/>
            <p:nvPr/>
          </p:nvGraphicFramePr>
          <p:xfrm>
            <a:off x="448" y="955"/>
            <a:ext cx="691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7" imgW="342900" imgH="419100" progId="Equation.3">
                    <p:embed/>
                  </p:oleObj>
                </mc:Choice>
                <mc:Fallback>
                  <p:oleObj name="" r:id="rId17" imgW="342900" imgH="419100" progId="Equation.3">
                    <p:embed/>
                    <p:pic>
                      <p:nvPicPr>
                        <p:cNvPr id="0" name="Изображение 309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48" y="955"/>
                          <a:ext cx="691" cy="8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45" name="Группа 13344"/>
          <p:cNvGrpSpPr/>
          <p:nvPr/>
        </p:nvGrpSpPr>
        <p:grpSpPr>
          <a:xfrm>
            <a:off x="5508625" y="3213100"/>
            <a:ext cx="1582738" cy="1295400"/>
            <a:chOff x="295" y="981"/>
            <a:chExt cx="997" cy="816"/>
          </a:xfrm>
        </p:grpSpPr>
        <p:sp>
          <p:nvSpPr>
            <p:cNvPr id="13346" name="Прямоугольник 13345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47" name="Объект 13346"/>
            <p:cNvGraphicFramePr/>
            <p:nvPr/>
          </p:nvGraphicFramePr>
          <p:xfrm>
            <a:off x="474" y="1199"/>
            <a:ext cx="639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9" imgW="316865" imgH="177800" progId="Equation.3">
                    <p:embed/>
                  </p:oleObj>
                </mc:Choice>
                <mc:Fallback>
                  <p:oleObj name="" r:id="rId19" imgW="316865" imgH="177800" progId="Equation.3">
                    <p:embed/>
                    <p:pic>
                      <p:nvPicPr>
                        <p:cNvPr id="0" name="Изображение 3096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474" y="1199"/>
                          <a:ext cx="639" cy="3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51" name="Группа 13350"/>
          <p:cNvGrpSpPr/>
          <p:nvPr/>
        </p:nvGrpSpPr>
        <p:grpSpPr>
          <a:xfrm>
            <a:off x="4140200" y="5013325"/>
            <a:ext cx="2736850" cy="1357313"/>
            <a:chOff x="2608" y="3067"/>
            <a:chExt cx="1724" cy="855"/>
          </a:xfrm>
        </p:grpSpPr>
        <p:sp>
          <p:nvSpPr>
            <p:cNvPr id="13349" name="Прямоугольник 13348"/>
            <p:cNvSpPr/>
            <p:nvPr/>
          </p:nvSpPr>
          <p:spPr>
            <a:xfrm>
              <a:off x="2608" y="3093"/>
              <a:ext cx="1724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50" name="Объект 13349"/>
            <p:cNvGraphicFramePr/>
            <p:nvPr/>
          </p:nvGraphicFramePr>
          <p:xfrm>
            <a:off x="2608" y="3067"/>
            <a:ext cx="1713" cy="8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21" imgW="850265" imgH="419100" progId="Equation.3">
                    <p:embed/>
                  </p:oleObj>
                </mc:Choice>
                <mc:Fallback>
                  <p:oleObj name="" r:id="rId21" imgW="850265" imgH="419100" progId="Equation.3">
                    <p:embed/>
                    <p:pic>
                      <p:nvPicPr>
                        <p:cNvPr id="0" name="Изображение 3099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608" y="3067"/>
                          <a:ext cx="1713" cy="8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52" name="Группа 13351"/>
          <p:cNvGrpSpPr/>
          <p:nvPr/>
        </p:nvGrpSpPr>
        <p:grpSpPr>
          <a:xfrm>
            <a:off x="1835150" y="3284538"/>
            <a:ext cx="1582738" cy="1296987"/>
            <a:chOff x="295" y="980"/>
            <a:chExt cx="997" cy="817"/>
          </a:xfrm>
        </p:grpSpPr>
        <p:sp>
          <p:nvSpPr>
            <p:cNvPr id="13353" name="Прямоугольник 13352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54" name="Объект 13353"/>
            <p:cNvGraphicFramePr/>
            <p:nvPr/>
          </p:nvGraphicFramePr>
          <p:xfrm>
            <a:off x="524" y="980"/>
            <a:ext cx="537" cy="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23" imgW="266065" imgH="393065" progId="Equation.3">
                    <p:embed/>
                  </p:oleObj>
                </mc:Choice>
                <mc:Fallback>
                  <p:oleObj name="" r:id="rId23" imgW="266065" imgH="393065" progId="Equation.3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24" y="980"/>
                          <a:ext cx="537" cy="8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3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4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3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3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3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51"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4" name="Прямоугольник 15363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3.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5365" name="Прямоугольник 15364"/>
          <p:cNvSpPr/>
          <p:nvPr/>
        </p:nvSpPr>
        <p:spPr>
          <a:xfrm>
            <a:off x="3779838" y="260350"/>
            <a:ext cx="4824412" cy="1081088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Найдите площадь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фигуры: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5366" name="Прямоугольник 15365"/>
          <p:cNvSpPr/>
          <p:nvPr/>
        </p:nvSpPr>
        <p:spPr>
          <a:xfrm>
            <a:off x="971550" y="1484313"/>
            <a:ext cx="2016125" cy="2016125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  <a:tileRect/>
          </a:gradFill>
          <a:ln w="31750" cap="flat" cmpd="sng">
            <a:solidFill>
              <a:srgbClr val="0033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7" name="Прямоугольный треугольник 15366"/>
          <p:cNvSpPr/>
          <p:nvPr/>
        </p:nvSpPr>
        <p:spPr>
          <a:xfrm>
            <a:off x="827088" y="3644900"/>
            <a:ext cx="2520950" cy="2590800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path path="rect">
              <a:fillToRect t="100000" r="100000"/>
            </a:path>
            <a:tileRect/>
          </a:gra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8" name="Прямоугольник 15367"/>
          <p:cNvSpPr/>
          <p:nvPr/>
        </p:nvSpPr>
        <p:spPr>
          <a:xfrm>
            <a:off x="4643438" y="4292600"/>
            <a:ext cx="3240087" cy="19431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372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13725"/>
                  <a:invGamma/>
                </a:schemeClr>
              </a:gs>
            </a:gsLst>
            <a:lin ang="0" scaled="1"/>
            <a:tileRect/>
          </a:gradFill>
          <a:ln w="38100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69" name="Прямоугольный треугольник 15368"/>
          <p:cNvSpPr/>
          <p:nvPr/>
        </p:nvSpPr>
        <p:spPr>
          <a:xfrm flipH="1">
            <a:off x="4140200" y="981075"/>
            <a:ext cx="4032250" cy="2520950"/>
          </a:xfrm>
          <a:prstGeom prst="rtTriangl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  <a:tileRect/>
          </a:gradFill>
          <a:ln w="38100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5390" name="Группа 15389"/>
          <p:cNvGrpSpPr/>
          <p:nvPr/>
        </p:nvGrpSpPr>
        <p:grpSpPr>
          <a:xfrm>
            <a:off x="0" y="2060575"/>
            <a:ext cx="863600" cy="719138"/>
            <a:chOff x="1111" y="2478"/>
            <a:chExt cx="544" cy="453"/>
          </a:xfrm>
        </p:grpSpPr>
        <p:sp>
          <p:nvSpPr>
            <p:cNvPr id="15388" name="Прямоугольник 15387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389" name="Объект 15388"/>
            <p:cNvGraphicFramePr/>
            <p:nvPr/>
          </p:nvGraphicFramePr>
          <p:xfrm>
            <a:off x="1111" y="2517"/>
            <a:ext cx="544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1" imgW="304800" imgH="215900" progId="Equation.3">
                    <p:embed/>
                  </p:oleObj>
                </mc:Choice>
                <mc:Fallback>
                  <p:oleObj name="" r:id="rId1" imgW="304800" imgH="215900" progId="Equation.3">
                    <p:embed/>
                    <p:pic>
                      <p:nvPicPr>
                        <p:cNvPr id="0" name="Изображение 309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11" y="2517"/>
                          <a:ext cx="544" cy="39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392" name="Группа 15391"/>
          <p:cNvGrpSpPr/>
          <p:nvPr/>
        </p:nvGrpSpPr>
        <p:grpSpPr>
          <a:xfrm>
            <a:off x="1476375" y="3429000"/>
            <a:ext cx="863600" cy="719138"/>
            <a:chOff x="1111" y="2478"/>
            <a:chExt cx="544" cy="453"/>
          </a:xfrm>
        </p:grpSpPr>
        <p:sp>
          <p:nvSpPr>
            <p:cNvPr id="15393" name="Прямоугольник 15392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394" name="Объект 15393"/>
            <p:cNvGraphicFramePr/>
            <p:nvPr/>
          </p:nvGraphicFramePr>
          <p:xfrm>
            <a:off x="1111" y="2517"/>
            <a:ext cx="544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3" imgW="304800" imgH="215900" progId="Equation.3">
                    <p:embed/>
                  </p:oleObj>
                </mc:Choice>
                <mc:Fallback>
                  <p:oleObj name="" r:id="rId3" imgW="304800" imgH="215900" progId="Equation.3">
                    <p:embed/>
                    <p:pic>
                      <p:nvPicPr>
                        <p:cNvPr id="0" name="Изображение 309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11" y="2517"/>
                          <a:ext cx="544" cy="39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395" name="Группа 15394"/>
          <p:cNvGrpSpPr/>
          <p:nvPr/>
        </p:nvGrpSpPr>
        <p:grpSpPr>
          <a:xfrm>
            <a:off x="1619250" y="6138863"/>
            <a:ext cx="863600" cy="719137"/>
            <a:chOff x="1111" y="2478"/>
            <a:chExt cx="544" cy="453"/>
          </a:xfrm>
        </p:grpSpPr>
        <p:sp>
          <p:nvSpPr>
            <p:cNvPr id="15396" name="Прямоугольник 15395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397" name="Объект 15396"/>
            <p:cNvGraphicFramePr/>
            <p:nvPr/>
          </p:nvGraphicFramePr>
          <p:xfrm>
            <a:off x="1111" y="2517"/>
            <a:ext cx="544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4" imgW="304165" imgH="215900" progId="Equation.3">
                    <p:embed/>
                  </p:oleObj>
                </mc:Choice>
                <mc:Fallback>
                  <p:oleObj name="" r:id="rId4" imgW="304165" imgH="215900" progId="Equation.3">
                    <p:embed/>
                    <p:pic>
                      <p:nvPicPr>
                        <p:cNvPr id="0" name="Изображение 309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111" y="2517"/>
                          <a:ext cx="544" cy="39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399" name="Группа 15398"/>
          <p:cNvGrpSpPr/>
          <p:nvPr/>
        </p:nvGrpSpPr>
        <p:grpSpPr>
          <a:xfrm>
            <a:off x="0" y="5157788"/>
            <a:ext cx="863600" cy="719137"/>
            <a:chOff x="1111" y="2478"/>
            <a:chExt cx="544" cy="453"/>
          </a:xfrm>
        </p:grpSpPr>
        <p:sp>
          <p:nvSpPr>
            <p:cNvPr id="15400" name="Прямоугольник 15399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01" name="Объект 15400"/>
            <p:cNvGraphicFramePr/>
            <p:nvPr/>
          </p:nvGraphicFramePr>
          <p:xfrm>
            <a:off x="1111" y="2517"/>
            <a:ext cx="544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6" imgW="304165" imgH="215900" progId="Equation.3">
                    <p:embed/>
                  </p:oleObj>
                </mc:Choice>
                <mc:Fallback>
                  <p:oleObj name="" r:id="rId6" imgW="304165" imgH="215900" progId="Equation.3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111" y="2517"/>
                          <a:ext cx="544" cy="39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403" name="Прямоугольник 15402"/>
          <p:cNvSpPr/>
          <p:nvPr/>
        </p:nvSpPr>
        <p:spPr>
          <a:xfrm>
            <a:off x="827088" y="5734050"/>
            <a:ext cx="482600" cy="482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5405" name="Группа 15404"/>
          <p:cNvGrpSpPr/>
          <p:nvPr/>
        </p:nvGrpSpPr>
        <p:grpSpPr>
          <a:xfrm>
            <a:off x="3779838" y="5013325"/>
            <a:ext cx="863600" cy="719138"/>
            <a:chOff x="1111" y="2478"/>
            <a:chExt cx="544" cy="453"/>
          </a:xfrm>
        </p:grpSpPr>
        <p:sp>
          <p:nvSpPr>
            <p:cNvPr id="15406" name="Прямоугольник 15405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07" name="Объект 15406"/>
            <p:cNvGraphicFramePr/>
            <p:nvPr/>
          </p:nvGraphicFramePr>
          <p:xfrm>
            <a:off x="1111" y="2506"/>
            <a:ext cx="54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8" imgW="304800" imgH="228600" progId="Equation.3">
                    <p:embed/>
                  </p:oleObj>
                </mc:Choice>
                <mc:Fallback>
                  <p:oleObj name="" r:id="rId8" imgW="304800" imgH="228600" progId="Equation.3">
                    <p:embed/>
                    <p:pic>
                      <p:nvPicPr>
                        <p:cNvPr id="0" name="Изображение 3091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111" y="2506"/>
                          <a:ext cx="544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11" name="Группа 15410"/>
          <p:cNvGrpSpPr/>
          <p:nvPr/>
        </p:nvGrpSpPr>
        <p:grpSpPr>
          <a:xfrm>
            <a:off x="5724525" y="6138863"/>
            <a:ext cx="863600" cy="719137"/>
            <a:chOff x="1111" y="2478"/>
            <a:chExt cx="544" cy="453"/>
          </a:xfrm>
        </p:grpSpPr>
        <p:sp>
          <p:nvSpPr>
            <p:cNvPr id="15412" name="Прямоугольник 15411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13" name="Объект 15412"/>
            <p:cNvGraphicFramePr/>
            <p:nvPr/>
          </p:nvGraphicFramePr>
          <p:xfrm>
            <a:off x="1111" y="2506"/>
            <a:ext cx="54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0" imgW="304800" imgH="228600" progId="Equation.3">
                    <p:embed/>
                  </p:oleObj>
                </mc:Choice>
                <mc:Fallback>
                  <p:oleObj name="" r:id="rId10" imgW="304800" imgH="228600" progId="Equation.3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111" y="2506"/>
                          <a:ext cx="544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414" name="Прямоугольник 15413"/>
          <p:cNvSpPr/>
          <p:nvPr/>
        </p:nvSpPr>
        <p:spPr>
          <a:xfrm>
            <a:off x="7667625" y="2997200"/>
            <a:ext cx="482600" cy="482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5415" name="Группа 15414"/>
          <p:cNvGrpSpPr/>
          <p:nvPr/>
        </p:nvGrpSpPr>
        <p:grpSpPr>
          <a:xfrm>
            <a:off x="5851525" y="3429000"/>
            <a:ext cx="1042988" cy="719138"/>
            <a:chOff x="1055" y="2478"/>
            <a:chExt cx="657" cy="453"/>
          </a:xfrm>
        </p:grpSpPr>
        <p:sp>
          <p:nvSpPr>
            <p:cNvPr id="15416" name="Прямоугольник 15415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17" name="Объект 15416"/>
            <p:cNvGraphicFramePr/>
            <p:nvPr/>
          </p:nvGraphicFramePr>
          <p:xfrm>
            <a:off x="1055" y="2506"/>
            <a:ext cx="65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12" imgW="368300" imgH="228600" progId="Equation.3">
                    <p:embed/>
                  </p:oleObj>
                </mc:Choice>
                <mc:Fallback>
                  <p:oleObj name="" r:id="rId12" imgW="368300" imgH="228600" progId="Equation.3">
                    <p:embed/>
                    <p:pic>
                      <p:nvPicPr>
                        <p:cNvPr id="0" name="Изображение 3087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055" y="2506"/>
                          <a:ext cx="657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18" name="Группа 15417"/>
          <p:cNvGrpSpPr/>
          <p:nvPr/>
        </p:nvGrpSpPr>
        <p:grpSpPr>
          <a:xfrm>
            <a:off x="8280400" y="2060575"/>
            <a:ext cx="863600" cy="719138"/>
            <a:chOff x="1111" y="2478"/>
            <a:chExt cx="544" cy="453"/>
          </a:xfrm>
        </p:grpSpPr>
        <p:sp>
          <p:nvSpPr>
            <p:cNvPr id="15419" name="Прямоугольник 15418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20" name="Объект 15419"/>
            <p:cNvGraphicFramePr/>
            <p:nvPr/>
          </p:nvGraphicFramePr>
          <p:xfrm>
            <a:off x="1111" y="2506"/>
            <a:ext cx="54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14" imgW="304800" imgH="228600" progId="Equation.3">
                    <p:embed/>
                  </p:oleObj>
                </mc:Choice>
                <mc:Fallback>
                  <p:oleObj name="" r:id="rId14" imgW="304800" imgH="228600" progId="Equation.3">
                    <p:embed/>
                    <p:pic>
                      <p:nvPicPr>
                        <p:cNvPr id="0" name="Изображение 3092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11" y="2506"/>
                          <a:ext cx="544" cy="4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21" name="Группа 15420"/>
          <p:cNvGrpSpPr/>
          <p:nvPr/>
        </p:nvGrpSpPr>
        <p:grpSpPr>
          <a:xfrm>
            <a:off x="1403350" y="1989138"/>
            <a:ext cx="1152525" cy="1008062"/>
            <a:chOff x="1111" y="2478"/>
            <a:chExt cx="544" cy="453"/>
          </a:xfrm>
        </p:grpSpPr>
        <p:sp>
          <p:nvSpPr>
            <p:cNvPr id="15422" name="Прямоугольник 15421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23" name="Объект 15422"/>
            <p:cNvGraphicFramePr/>
            <p:nvPr/>
          </p:nvGraphicFramePr>
          <p:xfrm>
            <a:off x="1224" y="2551"/>
            <a:ext cx="317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16" imgW="177800" imgH="177800" progId="Equation.3">
                    <p:embed/>
                  </p:oleObj>
                </mc:Choice>
                <mc:Fallback>
                  <p:oleObj name="" r:id="rId16" imgW="177800" imgH="177800" progId="Equation.3">
                    <p:embed/>
                    <p:pic>
                      <p:nvPicPr>
                        <p:cNvPr id="0" name="Изображение 3089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224" y="2551"/>
                          <a:ext cx="317" cy="322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FFFF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FFFF00"/>
                            </a:gs>
                          </a:gsLst>
                          <a:path path="shape">
                            <a:fillToRect l="50000" t="50000" r="50000" b="50000"/>
                          </a:path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24" name="Группа 15423"/>
          <p:cNvGrpSpPr/>
          <p:nvPr/>
        </p:nvGrpSpPr>
        <p:grpSpPr>
          <a:xfrm>
            <a:off x="6300788" y="2276475"/>
            <a:ext cx="1152525" cy="1008063"/>
            <a:chOff x="1111" y="2478"/>
            <a:chExt cx="544" cy="453"/>
          </a:xfrm>
        </p:grpSpPr>
        <p:sp>
          <p:nvSpPr>
            <p:cNvPr id="15425" name="Прямоугольник 15424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26" name="Объект 15425"/>
            <p:cNvGraphicFramePr/>
            <p:nvPr/>
          </p:nvGraphicFramePr>
          <p:xfrm>
            <a:off x="1202" y="2551"/>
            <a:ext cx="362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8" imgW="202565" imgH="177800" progId="Equation.3">
                    <p:embed/>
                  </p:oleObj>
                </mc:Choice>
                <mc:Fallback>
                  <p:oleObj name="" r:id="rId18" imgW="202565" imgH="177800" progId="Equation.3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202" y="2551"/>
                          <a:ext cx="362" cy="322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FFFF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FFFF00"/>
                            </a:gs>
                          </a:gsLst>
                          <a:path path="shape">
                            <a:fillToRect l="50000" t="50000" r="50000" b="50000"/>
                          </a:path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27" name="Группа 15426"/>
          <p:cNvGrpSpPr/>
          <p:nvPr/>
        </p:nvGrpSpPr>
        <p:grpSpPr>
          <a:xfrm>
            <a:off x="5724525" y="4797425"/>
            <a:ext cx="1152525" cy="1008063"/>
            <a:chOff x="1111" y="2478"/>
            <a:chExt cx="544" cy="453"/>
          </a:xfrm>
        </p:grpSpPr>
        <p:sp>
          <p:nvSpPr>
            <p:cNvPr id="15428" name="Прямоугольник 15427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29" name="Объект 15428"/>
            <p:cNvGraphicFramePr/>
            <p:nvPr/>
          </p:nvGraphicFramePr>
          <p:xfrm>
            <a:off x="1202" y="2551"/>
            <a:ext cx="362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20" imgW="202565" imgH="177800" progId="Equation.3">
                    <p:embed/>
                  </p:oleObj>
                </mc:Choice>
                <mc:Fallback>
                  <p:oleObj name="" r:id="rId20" imgW="202565" imgH="177800" progId="Equation.3">
                    <p:embed/>
                    <p:pic>
                      <p:nvPicPr>
                        <p:cNvPr id="0" name="Изображение 3090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202" y="2551"/>
                          <a:ext cx="362" cy="322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FFFF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FFFF00"/>
                            </a:gs>
                          </a:gsLst>
                          <a:path path="shape">
                            <a:fillToRect l="50000" t="50000" r="50000" b="50000"/>
                          </a:path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430" name="Группа 15429"/>
          <p:cNvGrpSpPr/>
          <p:nvPr/>
        </p:nvGrpSpPr>
        <p:grpSpPr>
          <a:xfrm>
            <a:off x="971550" y="5013325"/>
            <a:ext cx="1152525" cy="1008063"/>
            <a:chOff x="1111" y="2478"/>
            <a:chExt cx="544" cy="453"/>
          </a:xfrm>
        </p:grpSpPr>
        <p:sp>
          <p:nvSpPr>
            <p:cNvPr id="15431" name="Прямоугольник 15430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432" name="Объект 15431"/>
            <p:cNvGraphicFramePr/>
            <p:nvPr/>
          </p:nvGraphicFramePr>
          <p:xfrm>
            <a:off x="1213" y="2551"/>
            <a:ext cx="33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22" imgW="189865" imgH="177800" progId="Equation.3">
                    <p:embed/>
                  </p:oleObj>
                </mc:Choice>
                <mc:Fallback>
                  <p:oleObj name="" r:id="rId22" imgW="189865" imgH="177800" progId="Equation.3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213" y="2551"/>
                          <a:ext cx="339" cy="322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FFFF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FFFF00"/>
                            </a:gs>
                          </a:gsLst>
                          <a:path path="shape">
                            <a:fillToRect l="50000" t="50000" r="50000" b="50000"/>
                          </a:path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10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1000"/>
                                        <p:tgtEl>
                                          <p:spTgt spid="1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1000"/>
                                        <p:tgtEl>
                                          <p:spTgt spid="1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8" name="Заголовок 1638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l"/>
            <a:r>
              <a:rPr sz="3200" b="1" i="1">
                <a:latin typeface="Georgia" panose="02040502050405020303" pitchFamily="18" charset="0"/>
              </a:rPr>
              <a:t>Задачи, приводящие 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к понятию  функции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6393" name="Прямоугольник 16392"/>
          <p:cNvSpPr/>
          <p:nvPr/>
        </p:nvSpPr>
        <p:spPr>
          <a:xfrm>
            <a:off x="539750" y="1773238"/>
            <a:ext cx="8064500" cy="1150937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Площадь квадрата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 S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 см</a:t>
            </a:r>
            <a:r>
              <a:rPr sz="3200" b="1" i="1" baseline="30000">
                <a:solidFill>
                  <a:srgbClr val="008080"/>
                </a:solidFill>
                <a:latin typeface="Georgia" panose="02040502050405020303" pitchFamily="18" charset="0"/>
              </a:rPr>
              <a:t>2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.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Найдите сторону квадрата. 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16394" name="Овал 16393"/>
          <p:cNvSpPr/>
          <p:nvPr/>
        </p:nvSpPr>
        <p:spPr>
          <a:xfrm>
            <a:off x="179388" y="1484313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1.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6395" name="Группа 16394"/>
          <p:cNvGrpSpPr/>
          <p:nvPr/>
        </p:nvGrpSpPr>
        <p:grpSpPr>
          <a:xfrm>
            <a:off x="1476375" y="4005263"/>
            <a:ext cx="1582738" cy="1295400"/>
            <a:chOff x="295" y="981"/>
            <a:chExt cx="997" cy="816"/>
          </a:xfrm>
        </p:grpSpPr>
        <p:sp>
          <p:nvSpPr>
            <p:cNvPr id="16396" name="Прямоугольник 16395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6397" name="Объект 16396"/>
            <p:cNvGraphicFramePr/>
            <p:nvPr/>
          </p:nvGraphicFramePr>
          <p:xfrm>
            <a:off x="359" y="1173"/>
            <a:ext cx="869" cy="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1" imgW="431165" imgH="203200" progId="Equation.3">
                    <p:embed/>
                  </p:oleObj>
                </mc:Choice>
                <mc:Fallback>
                  <p:oleObj name="" r:id="rId1" imgW="431165" imgH="203200" progId="Equation.3">
                    <p:embed/>
                    <p:pic>
                      <p:nvPicPr>
                        <p:cNvPr id="0" name="Изображение 310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59" y="1173"/>
                          <a:ext cx="869" cy="4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399" name="Прямоугольник 16398"/>
          <p:cNvSpPr/>
          <p:nvPr/>
        </p:nvSpPr>
        <p:spPr>
          <a:xfrm>
            <a:off x="971550" y="3429000"/>
            <a:ext cx="2520950" cy="2520950"/>
          </a:xfrm>
          <a:prstGeom prst="rect">
            <a:avLst/>
          </a:prstGeom>
          <a:noFill/>
          <a:ln w="508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6400" name="Группа 16399"/>
          <p:cNvGrpSpPr/>
          <p:nvPr/>
        </p:nvGrpSpPr>
        <p:grpSpPr>
          <a:xfrm>
            <a:off x="250825" y="4365625"/>
            <a:ext cx="863600" cy="719138"/>
            <a:chOff x="1111" y="2478"/>
            <a:chExt cx="544" cy="453"/>
          </a:xfrm>
        </p:grpSpPr>
        <p:sp>
          <p:nvSpPr>
            <p:cNvPr id="16401" name="Прямоугольник 16400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6402" name="Объект 16401"/>
            <p:cNvGraphicFramePr/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3" imgW="127000" imgH="139700" progId="Equation.3">
                    <p:embed/>
                  </p:oleObj>
                </mc:Choice>
                <mc:Fallback>
                  <p:oleObj name="" r:id="rId3" imgW="127000" imgH="139700" progId="Equation.3">
                    <p:embed/>
                    <p:pic>
                      <p:nvPicPr>
                        <p:cNvPr id="0" name="Изображение 310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69" y="2586"/>
                          <a:ext cx="227" cy="2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403" name="Группа 16402"/>
          <p:cNvGrpSpPr/>
          <p:nvPr/>
        </p:nvGrpSpPr>
        <p:grpSpPr>
          <a:xfrm>
            <a:off x="1763713" y="5876925"/>
            <a:ext cx="863600" cy="719138"/>
            <a:chOff x="1111" y="2478"/>
            <a:chExt cx="544" cy="453"/>
          </a:xfrm>
        </p:grpSpPr>
        <p:sp>
          <p:nvSpPr>
            <p:cNvPr id="16404" name="Прямоугольник 16403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6405" name="Объект 16404"/>
            <p:cNvGraphicFramePr/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5" imgW="127000" imgH="139700" progId="Equation.3">
                    <p:embed/>
                  </p:oleObj>
                </mc:Choice>
                <mc:Fallback>
                  <p:oleObj name="" r:id="rId5" imgW="127000" imgH="139700" progId="Equation.3">
                    <p:embed/>
                    <p:pic>
                      <p:nvPicPr>
                        <p:cNvPr id="0" name="Изображение 310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69" y="2586"/>
                          <a:ext cx="227" cy="2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406" name="Стрелка вправо с вырезом 16405"/>
          <p:cNvSpPr/>
          <p:nvPr/>
        </p:nvSpPr>
        <p:spPr>
          <a:xfrm>
            <a:off x="4427538" y="4581525"/>
            <a:ext cx="976312" cy="287338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6407" name="Группа 16406"/>
          <p:cNvGrpSpPr/>
          <p:nvPr/>
        </p:nvGrpSpPr>
        <p:grpSpPr>
          <a:xfrm>
            <a:off x="5940425" y="3789363"/>
            <a:ext cx="2017713" cy="1582737"/>
            <a:chOff x="295" y="981"/>
            <a:chExt cx="997" cy="816"/>
          </a:xfrm>
        </p:grpSpPr>
        <p:sp>
          <p:nvSpPr>
            <p:cNvPr id="16408" name="Прямоугольник 16407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6409" name="Объект 16408"/>
            <p:cNvGraphicFramePr/>
            <p:nvPr/>
          </p:nvGraphicFramePr>
          <p:xfrm>
            <a:off x="295" y="1147"/>
            <a:ext cx="997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6" imgW="495300" imgH="228600" progId="Equation.3">
                    <p:embed/>
                  </p:oleObj>
                </mc:Choice>
                <mc:Fallback>
                  <p:oleObj name="" r:id="rId6" imgW="495300" imgH="228600" progId="Equation.3">
                    <p:embed/>
                    <p:pic>
                      <p:nvPicPr>
                        <p:cNvPr id="0" name="Изображение 310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95" y="1147"/>
                          <a:ext cx="997" cy="46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411" name="Группа 16410"/>
          <p:cNvGrpSpPr>
            <a:grpSpLocks noChangeAspect="1"/>
          </p:cNvGrpSpPr>
          <p:nvPr/>
        </p:nvGrpSpPr>
        <p:grpSpPr>
          <a:xfrm>
            <a:off x="5684838" y="188913"/>
            <a:ext cx="2524125" cy="1284287"/>
            <a:chOff x="3581" y="119"/>
            <a:chExt cx="1590" cy="809"/>
          </a:xfrm>
        </p:grpSpPr>
        <p:sp>
          <p:nvSpPr>
            <p:cNvPr id="16410" name="Прямоугольник 16409"/>
            <p:cNvSpPr>
              <a:spLocks noChangeAspect="1" noTextEdit="1"/>
            </p:cNvSpPr>
            <p:nvPr/>
          </p:nvSpPr>
          <p:spPr>
            <a:xfrm>
              <a:off x="3581" y="119"/>
              <a:ext cx="1590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6412" name="Прямое соединение 16411"/>
            <p:cNvSpPr/>
            <p:nvPr/>
          </p:nvSpPr>
          <p:spPr>
            <a:xfrm flipV="1">
              <a:off x="4468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13" name="Прямое соединение 16412"/>
            <p:cNvSpPr/>
            <p:nvPr/>
          </p:nvSpPr>
          <p:spPr>
            <a:xfrm>
              <a:off x="4532" y="564"/>
              <a:ext cx="92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14" name="Прямое соединение 16413"/>
            <p:cNvSpPr/>
            <p:nvPr/>
          </p:nvSpPr>
          <p:spPr>
            <a:xfrm flipV="1">
              <a:off x="4635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15" name="Прямое соединение 16414"/>
            <p:cNvSpPr/>
            <p:nvPr/>
          </p:nvSpPr>
          <p:spPr>
            <a:xfrm>
              <a:off x="4758" y="226"/>
              <a:ext cx="308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416" name="Прямоугольник 16415"/>
            <p:cNvSpPr/>
            <p:nvPr/>
          </p:nvSpPr>
          <p:spPr>
            <a:xfrm>
              <a:off x="481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16417" name="Прямоугольник 16416"/>
            <p:cNvSpPr/>
            <p:nvPr/>
          </p:nvSpPr>
          <p:spPr>
            <a:xfrm>
              <a:off x="3704" y="258"/>
              <a:ext cx="213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000" b="1" i="1">
                  <a:latin typeface="Times New Roman" panose="02020603050405020304" pitchFamily="18" charset="0"/>
                </a:rPr>
                <a:t>у</a:t>
              </a:r>
              <a:endParaRPr sz="6000" b="1" i="1">
                <a:latin typeface="Times New Roman" panose="02020603050405020304" pitchFamily="18" charset="0"/>
              </a:endParaRPr>
            </a:p>
          </p:txBody>
        </p:sp>
        <p:sp>
          <p:nvSpPr>
            <p:cNvPr id="16418" name="Прямоугольник 16417"/>
            <p:cNvSpPr/>
            <p:nvPr/>
          </p:nvSpPr>
          <p:spPr>
            <a:xfrm>
              <a:off x="4057" y="200"/>
              <a:ext cx="578" cy="7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1"/>
      <p:bldP spid="16393" grpId="0" animBg="1"/>
      <p:bldP spid="163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Заголовок 1843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l"/>
            <a:r>
              <a:rPr sz="3200" b="1" i="1">
                <a:latin typeface="Georgia" panose="02040502050405020303" pitchFamily="18" charset="0"/>
              </a:rPr>
              <a:t>Задачи, приводящие 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к понятию  функции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8437" name="Прямоугольник 18436"/>
          <p:cNvSpPr/>
          <p:nvPr/>
        </p:nvSpPr>
        <p:spPr>
          <a:xfrm>
            <a:off x="611188" y="1484313"/>
            <a:ext cx="8280400" cy="2087562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Сколько секунд будет падать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сосулька с  крыши 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двадцатиэтажного дома,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примерная высота которого 80 м?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</p:txBody>
      </p:sp>
      <p:sp>
        <p:nvSpPr>
          <p:cNvPr id="18438" name="Овал 18437"/>
          <p:cNvSpPr/>
          <p:nvPr/>
        </p:nvSpPr>
        <p:spPr>
          <a:xfrm>
            <a:off x="179388" y="1484313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2.</a:t>
            </a:r>
            <a:endParaRPr sz="4000" b="1">
              <a:latin typeface="Times New Roman" panose="02020603050405020304" pitchFamily="18" charset="0"/>
            </a:endParaRPr>
          </a:p>
        </p:txBody>
      </p:sp>
      <p:grpSp>
        <p:nvGrpSpPr>
          <p:cNvPr id="18439" name="Группа 18438"/>
          <p:cNvGrpSpPr/>
          <p:nvPr/>
        </p:nvGrpSpPr>
        <p:grpSpPr>
          <a:xfrm>
            <a:off x="468313" y="3789363"/>
            <a:ext cx="1624012" cy="1358900"/>
            <a:chOff x="282" y="954"/>
            <a:chExt cx="1023" cy="856"/>
          </a:xfrm>
        </p:grpSpPr>
        <p:sp>
          <p:nvSpPr>
            <p:cNvPr id="18440" name="Прямоугольник 18439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41" name="Объект 18440"/>
            <p:cNvGraphicFramePr/>
            <p:nvPr/>
          </p:nvGraphicFramePr>
          <p:xfrm>
            <a:off x="282" y="954"/>
            <a:ext cx="1023" cy="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1" imgW="508000" imgH="419100" progId="Equation.3">
                    <p:embed/>
                  </p:oleObj>
                </mc:Choice>
                <mc:Fallback>
                  <p:oleObj name="" r:id="rId1" imgW="508000" imgH="419100" progId="Equation.3">
                    <p:embed/>
                    <p:pic>
                      <p:nvPicPr>
                        <p:cNvPr id="0" name="Изображение 310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82" y="954"/>
                          <a:ext cx="1023" cy="85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42" name="Стрелка вправо с вырезом 18441"/>
          <p:cNvSpPr/>
          <p:nvPr/>
        </p:nvSpPr>
        <p:spPr>
          <a:xfrm>
            <a:off x="2195513" y="4365625"/>
            <a:ext cx="976312" cy="287338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8443" name="Группа 18442"/>
          <p:cNvGrpSpPr/>
          <p:nvPr/>
        </p:nvGrpSpPr>
        <p:grpSpPr>
          <a:xfrm>
            <a:off x="3563938" y="3789363"/>
            <a:ext cx="1582737" cy="1358900"/>
            <a:chOff x="295" y="954"/>
            <a:chExt cx="997" cy="856"/>
          </a:xfrm>
        </p:grpSpPr>
        <p:sp>
          <p:nvSpPr>
            <p:cNvPr id="18444" name="Прямоугольник 18443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45" name="Объект 18444"/>
            <p:cNvGraphicFramePr/>
            <p:nvPr/>
          </p:nvGraphicFramePr>
          <p:xfrm>
            <a:off x="295" y="954"/>
            <a:ext cx="997" cy="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3" imgW="495300" imgH="419100" progId="Equation.3">
                    <p:embed/>
                  </p:oleObj>
                </mc:Choice>
                <mc:Fallback>
                  <p:oleObj name="" r:id="rId3" imgW="495300" imgH="419100" progId="Equation.3">
                    <p:embed/>
                    <p:pic>
                      <p:nvPicPr>
                        <p:cNvPr id="0" name="Изображение 310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95" y="954"/>
                          <a:ext cx="997" cy="85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46" name="Стрелка вправо с вырезом 18445"/>
          <p:cNvSpPr/>
          <p:nvPr/>
        </p:nvSpPr>
        <p:spPr>
          <a:xfrm>
            <a:off x="5508625" y="4365625"/>
            <a:ext cx="976313" cy="287338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8447" name="Группа 18446"/>
          <p:cNvGrpSpPr/>
          <p:nvPr/>
        </p:nvGrpSpPr>
        <p:grpSpPr>
          <a:xfrm>
            <a:off x="6732588" y="3716338"/>
            <a:ext cx="1744662" cy="1524000"/>
            <a:chOff x="244" y="902"/>
            <a:chExt cx="1099" cy="960"/>
          </a:xfrm>
        </p:grpSpPr>
        <p:sp>
          <p:nvSpPr>
            <p:cNvPr id="18448" name="Прямоугольник 18447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49" name="Объект 18448"/>
            <p:cNvGraphicFramePr/>
            <p:nvPr/>
          </p:nvGraphicFramePr>
          <p:xfrm>
            <a:off x="244" y="902"/>
            <a:ext cx="1099" cy="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5" imgW="546100" imgH="469900" progId="Equation.3">
                    <p:embed/>
                  </p:oleObj>
                </mc:Choice>
                <mc:Fallback>
                  <p:oleObj name="" r:id="rId5" imgW="546100" imgH="469900" progId="Equation.3">
                    <p:embed/>
                    <p:pic>
                      <p:nvPicPr>
                        <p:cNvPr id="0" name="Изображение 310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4" y="902"/>
                          <a:ext cx="1099" cy="9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450" name="Группа 18449"/>
          <p:cNvGrpSpPr/>
          <p:nvPr/>
        </p:nvGrpSpPr>
        <p:grpSpPr>
          <a:xfrm>
            <a:off x="1470025" y="5199063"/>
            <a:ext cx="2190750" cy="1441450"/>
            <a:chOff x="104" y="928"/>
            <a:chExt cx="1380" cy="908"/>
          </a:xfrm>
        </p:grpSpPr>
        <p:sp>
          <p:nvSpPr>
            <p:cNvPr id="18451" name="Прямоугольник 18450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52" name="Объект 18451"/>
            <p:cNvGraphicFramePr/>
            <p:nvPr/>
          </p:nvGraphicFramePr>
          <p:xfrm>
            <a:off x="104" y="928"/>
            <a:ext cx="1380" cy="9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7" imgW="685800" imgH="444500" progId="Equation.3">
                    <p:embed/>
                  </p:oleObj>
                </mc:Choice>
                <mc:Fallback>
                  <p:oleObj name="" r:id="rId7" imgW="685800" imgH="444500" progId="Equation.3">
                    <p:embed/>
                    <p:pic>
                      <p:nvPicPr>
                        <p:cNvPr id="0" name="Изображение 310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04" y="928"/>
                          <a:ext cx="1380" cy="9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53" name="Стрелка вправо с вырезом 18452"/>
          <p:cNvSpPr/>
          <p:nvPr/>
        </p:nvSpPr>
        <p:spPr>
          <a:xfrm>
            <a:off x="3995738" y="5805488"/>
            <a:ext cx="976312" cy="287337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8454" name="Группа 18453"/>
          <p:cNvGrpSpPr/>
          <p:nvPr/>
        </p:nvGrpSpPr>
        <p:grpSpPr>
          <a:xfrm>
            <a:off x="5076825" y="4941888"/>
            <a:ext cx="2232025" cy="1916112"/>
            <a:chOff x="295" y="981"/>
            <a:chExt cx="997" cy="816"/>
          </a:xfrm>
        </p:grpSpPr>
        <p:sp>
          <p:nvSpPr>
            <p:cNvPr id="18455" name="Прямоугольник 18454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56" name="Объект 18455"/>
            <p:cNvGraphicFramePr/>
            <p:nvPr/>
          </p:nvGraphicFramePr>
          <p:xfrm>
            <a:off x="474" y="1199"/>
            <a:ext cx="639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9" imgW="316865" imgH="177800" progId="Equation.3">
                    <p:embed/>
                  </p:oleObj>
                </mc:Choice>
                <mc:Fallback>
                  <p:oleObj name="" r:id="rId9" imgW="316865" imgH="177800" progId="Equation.3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74" y="1199"/>
                          <a:ext cx="639" cy="3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457" name="Группа 18456"/>
          <p:cNvGrpSpPr>
            <a:grpSpLocks noChangeAspect="1"/>
          </p:cNvGrpSpPr>
          <p:nvPr/>
        </p:nvGrpSpPr>
        <p:grpSpPr>
          <a:xfrm>
            <a:off x="5795963" y="0"/>
            <a:ext cx="2524125" cy="1262063"/>
            <a:chOff x="3581" y="119"/>
            <a:chExt cx="1590" cy="795"/>
          </a:xfrm>
        </p:grpSpPr>
        <p:sp>
          <p:nvSpPr>
            <p:cNvPr id="18458" name="Прямоугольник 18457"/>
            <p:cNvSpPr>
              <a:spLocks noChangeAspect="1" noTextEdit="1"/>
            </p:cNvSpPr>
            <p:nvPr/>
          </p:nvSpPr>
          <p:spPr>
            <a:xfrm>
              <a:off x="3581" y="119"/>
              <a:ext cx="1590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8459" name="Прямое соединение 18458"/>
            <p:cNvSpPr/>
            <p:nvPr/>
          </p:nvSpPr>
          <p:spPr>
            <a:xfrm flipV="1">
              <a:off x="4468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60" name="Прямое соединение 18459"/>
            <p:cNvSpPr/>
            <p:nvPr/>
          </p:nvSpPr>
          <p:spPr>
            <a:xfrm>
              <a:off x="4532" y="564"/>
              <a:ext cx="92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61" name="Прямое соединение 18460"/>
            <p:cNvSpPr/>
            <p:nvPr/>
          </p:nvSpPr>
          <p:spPr>
            <a:xfrm flipV="1">
              <a:off x="4635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62" name="Прямое соединение 18461"/>
            <p:cNvSpPr/>
            <p:nvPr/>
          </p:nvSpPr>
          <p:spPr>
            <a:xfrm>
              <a:off x="4758" y="226"/>
              <a:ext cx="308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63" name="Прямоугольник 18462"/>
            <p:cNvSpPr/>
            <p:nvPr/>
          </p:nvSpPr>
          <p:spPr>
            <a:xfrm>
              <a:off x="481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18464" name="Прямоугольник 18463"/>
            <p:cNvSpPr/>
            <p:nvPr/>
          </p:nvSpPr>
          <p:spPr>
            <a:xfrm>
              <a:off x="3704" y="258"/>
              <a:ext cx="213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000" b="1" i="1">
                  <a:latin typeface="Times New Roman" panose="02020603050405020304" pitchFamily="18" charset="0"/>
                </a:rPr>
                <a:t>у</a:t>
              </a:r>
              <a:endParaRPr sz="6000" b="1" i="1">
                <a:latin typeface="Times New Roman" panose="02020603050405020304" pitchFamily="18" charset="0"/>
              </a:endParaRPr>
            </a:p>
          </p:txBody>
        </p:sp>
        <p:sp>
          <p:nvSpPr>
            <p:cNvPr id="18465" name="Прямоугольник 18464"/>
            <p:cNvSpPr/>
            <p:nvPr/>
          </p:nvSpPr>
          <p:spPr>
            <a:xfrm>
              <a:off x="4057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Заголовок 1945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l"/>
            <a:r>
              <a:rPr sz="3200" b="1" i="1">
                <a:latin typeface="Georgia" panose="02040502050405020303" pitchFamily="18" charset="0"/>
              </a:rPr>
              <a:t>Задачи, приводящие 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к понятию  функции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9461" name="Прямоугольник 19460"/>
          <p:cNvSpPr/>
          <p:nvPr/>
        </p:nvSpPr>
        <p:spPr>
          <a:xfrm>
            <a:off x="611188" y="1484313"/>
            <a:ext cx="8280400" cy="2087562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Площадь круга можно </a:t>
            </a:r>
            <a:endParaRPr lang="en-US" altLang="x-none"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вычислить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 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по формуле  </a:t>
            </a:r>
            <a:r>
              <a:rPr lang="en-US" altLang="x-none" sz="3200" b="1" i="1">
                <a:latin typeface="Georgia" panose="02040502050405020303" pitchFamily="18" charset="0"/>
              </a:rPr>
              <a:t>S = </a:t>
            </a:r>
            <a:r>
              <a:rPr lang="el-GR" altLang="x-none" sz="3200" b="1" i="1" dirty="0">
                <a:latin typeface="Georgia" panose="02040502050405020303" pitchFamily="18" charset="0"/>
              </a:rPr>
              <a:t>π</a:t>
            </a:r>
            <a:r>
              <a:rPr lang="en-US" altLang="x-none" sz="3200" b="1" i="1">
                <a:latin typeface="Georgia" panose="02040502050405020303" pitchFamily="18" charset="0"/>
              </a:rPr>
              <a:t>r</a:t>
            </a:r>
            <a:r>
              <a:rPr lang="en-US" altLang="x-none" sz="3200" b="1" i="1" baseline="30000">
                <a:latin typeface="Georgia" panose="02040502050405020303" pitchFamily="18" charset="0"/>
              </a:rPr>
              <a:t>2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.</a:t>
            </a:r>
            <a:endParaRPr lang="en-US" altLang="x-none"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Задайте формулой зависимость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altLang="x-none" sz="3200" b="1" i="1">
                <a:latin typeface="Georgia" panose="02040502050405020303" pitchFamily="18" charset="0"/>
              </a:rPr>
              <a:t>r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  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от  </a:t>
            </a:r>
            <a:r>
              <a:rPr lang="en-US" altLang="x-none" sz="3200" b="1" i="1">
                <a:latin typeface="Georgia" panose="02040502050405020303" pitchFamily="18" charset="0"/>
              </a:rPr>
              <a:t>S</a:t>
            </a:r>
            <a:endParaRPr lang="el-GR" altLang="x-none" sz="3200" b="1" i="1" dirty="0">
              <a:latin typeface="Georgia" panose="02040502050405020303" pitchFamily="18" charset="0"/>
            </a:endParaRPr>
          </a:p>
        </p:txBody>
      </p:sp>
      <p:sp>
        <p:nvSpPr>
          <p:cNvPr id="19462" name="Овал 19461"/>
          <p:cNvSpPr/>
          <p:nvPr/>
        </p:nvSpPr>
        <p:spPr>
          <a:xfrm>
            <a:off x="179388" y="1484313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4000" b="1">
                <a:latin typeface="Times New Roman" panose="02020603050405020304" pitchFamily="18" charset="0"/>
              </a:rPr>
              <a:t>3.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19463" name="Овал 19462"/>
          <p:cNvSpPr/>
          <p:nvPr/>
        </p:nvSpPr>
        <p:spPr>
          <a:xfrm>
            <a:off x="755650" y="3933825"/>
            <a:ext cx="2663825" cy="2663825"/>
          </a:xfrm>
          <a:prstGeom prst="ellipse">
            <a:avLst/>
          </a:prstGeom>
          <a:noFill/>
          <a:ln w="476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9464" name="Группа 19463"/>
          <p:cNvGrpSpPr/>
          <p:nvPr/>
        </p:nvGrpSpPr>
        <p:grpSpPr>
          <a:xfrm>
            <a:off x="1331913" y="4581525"/>
            <a:ext cx="1582737" cy="1295400"/>
            <a:chOff x="295" y="981"/>
            <a:chExt cx="997" cy="816"/>
          </a:xfrm>
        </p:grpSpPr>
        <p:sp>
          <p:nvSpPr>
            <p:cNvPr id="19465" name="Прямоугольник 19464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9466" name="Объект 19465"/>
            <p:cNvGraphicFramePr/>
            <p:nvPr/>
          </p:nvGraphicFramePr>
          <p:xfrm>
            <a:off x="308" y="1173"/>
            <a:ext cx="971" cy="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1" imgW="481965" imgH="203200" progId="Equation.3">
                    <p:embed/>
                  </p:oleObj>
                </mc:Choice>
                <mc:Fallback>
                  <p:oleObj name="" r:id="rId1" imgW="481965" imgH="203200" progId="Equation.3">
                    <p:embed/>
                    <p:pic>
                      <p:nvPicPr>
                        <p:cNvPr id="0" name="Изображение 311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08" y="1173"/>
                          <a:ext cx="971" cy="4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7" name="Стрелка вправо с вырезом 19466"/>
          <p:cNvSpPr/>
          <p:nvPr/>
        </p:nvSpPr>
        <p:spPr>
          <a:xfrm>
            <a:off x="3708400" y="5084763"/>
            <a:ext cx="976313" cy="287337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9471" name="Группа 19470"/>
          <p:cNvGrpSpPr/>
          <p:nvPr/>
        </p:nvGrpSpPr>
        <p:grpSpPr>
          <a:xfrm>
            <a:off x="4716463" y="4508500"/>
            <a:ext cx="1582737" cy="1300163"/>
            <a:chOff x="295" y="978"/>
            <a:chExt cx="997" cy="819"/>
          </a:xfrm>
        </p:grpSpPr>
        <p:sp>
          <p:nvSpPr>
            <p:cNvPr id="19472" name="Прямоугольник 19471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9473" name="Объект 19472"/>
            <p:cNvGraphicFramePr/>
            <p:nvPr/>
          </p:nvGraphicFramePr>
          <p:xfrm>
            <a:off x="333" y="978"/>
            <a:ext cx="920" cy="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3" imgW="457200" imgH="393700" progId="Equation.3">
                    <p:embed/>
                  </p:oleObj>
                </mc:Choice>
                <mc:Fallback>
                  <p:oleObj name="" r:id="rId3" imgW="457200" imgH="393700" progId="Equation.3">
                    <p:embed/>
                    <p:pic>
                      <p:nvPicPr>
                        <p:cNvPr id="0" name="Изображение 311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33" y="978"/>
                          <a:ext cx="920" cy="8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74" name="Стрелка вправо с вырезом 19473"/>
          <p:cNvSpPr/>
          <p:nvPr/>
        </p:nvSpPr>
        <p:spPr>
          <a:xfrm>
            <a:off x="6300788" y="5013325"/>
            <a:ext cx="976312" cy="287338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9475" name="Группа 19474"/>
          <p:cNvGrpSpPr/>
          <p:nvPr/>
        </p:nvGrpSpPr>
        <p:grpSpPr>
          <a:xfrm>
            <a:off x="7308850" y="4292600"/>
            <a:ext cx="1622425" cy="1444625"/>
            <a:chOff x="282" y="926"/>
            <a:chExt cx="1022" cy="910"/>
          </a:xfrm>
        </p:grpSpPr>
        <p:sp>
          <p:nvSpPr>
            <p:cNvPr id="19476" name="Прямоугольник 19475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9477" name="Объект 19476"/>
            <p:cNvGraphicFramePr/>
            <p:nvPr/>
          </p:nvGraphicFramePr>
          <p:xfrm>
            <a:off x="282" y="926"/>
            <a:ext cx="1022" cy="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5" imgW="508000" imgH="444500" progId="Equation.3">
                    <p:embed/>
                  </p:oleObj>
                </mc:Choice>
                <mc:Fallback>
                  <p:oleObj name="" r:id="rId5" imgW="508000" imgH="444500" progId="Equation.3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82" y="926"/>
                          <a:ext cx="1022" cy="91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479" name="Группа 19478"/>
          <p:cNvGrpSpPr>
            <a:grpSpLocks noChangeAspect="1"/>
          </p:cNvGrpSpPr>
          <p:nvPr/>
        </p:nvGrpSpPr>
        <p:grpSpPr>
          <a:xfrm>
            <a:off x="5651500" y="115888"/>
            <a:ext cx="2524125" cy="1262062"/>
            <a:chOff x="3581" y="119"/>
            <a:chExt cx="1590" cy="795"/>
          </a:xfrm>
        </p:grpSpPr>
        <p:sp>
          <p:nvSpPr>
            <p:cNvPr id="19480" name="Прямоугольник 19479"/>
            <p:cNvSpPr>
              <a:spLocks noChangeAspect="1" noTextEdit="1"/>
            </p:cNvSpPr>
            <p:nvPr/>
          </p:nvSpPr>
          <p:spPr>
            <a:xfrm>
              <a:off x="3581" y="119"/>
              <a:ext cx="1590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9481" name="Прямое соединение 19480"/>
            <p:cNvSpPr/>
            <p:nvPr/>
          </p:nvSpPr>
          <p:spPr>
            <a:xfrm flipV="1">
              <a:off x="4468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2" name="Прямое соединение 19481"/>
            <p:cNvSpPr/>
            <p:nvPr/>
          </p:nvSpPr>
          <p:spPr>
            <a:xfrm>
              <a:off x="4532" y="564"/>
              <a:ext cx="92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3" name="Прямое соединение 19482"/>
            <p:cNvSpPr/>
            <p:nvPr/>
          </p:nvSpPr>
          <p:spPr>
            <a:xfrm flipV="1">
              <a:off x="4635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4" name="Прямое соединение 19483"/>
            <p:cNvSpPr/>
            <p:nvPr/>
          </p:nvSpPr>
          <p:spPr>
            <a:xfrm>
              <a:off x="4758" y="226"/>
              <a:ext cx="308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5" name="Прямоугольник 19484"/>
            <p:cNvSpPr/>
            <p:nvPr/>
          </p:nvSpPr>
          <p:spPr>
            <a:xfrm>
              <a:off x="481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19486" name="Прямоугольник 19485"/>
            <p:cNvSpPr/>
            <p:nvPr/>
          </p:nvSpPr>
          <p:spPr>
            <a:xfrm>
              <a:off x="3704" y="258"/>
              <a:ext cx="213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000" b="1" i="1">
                  <a:latin typeface="Times New Roman" panose="02020603050405020304" pitchFamily="18" charset="0"/>
                </a:rPr>
                <a:t>у</a:t>
              </a:r>
              <a:endParaRPr sz="6000" b="1" i="1">
                <a:latin typeface="Times New Roman" panose="02020603050405020304" pitchFamily="18" charset="0"/>
              </a:endParaRPr>
            </a:p>
          </p:txBody>
        </p:sp>
        <p:sp>
          <p:nvSpPr>
            <p:cNvPr id="19487" name="Прямоугольник 19486"/>
            <p:cNvSpPr/>
            <p:nvPr/>
          </p:nvSpPr>
          <p:spPr>
            <a:xfrm>
              <a:off x="4057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4" name="Заголовок 2560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l"/>
            <a:r>
              <a:rPr sz="3200" b="1" i="1">
                <a:latin typeface="Georgia" panose="02040502050405020303" pitchFamily="18" charset="0"/>
              </a:rPr>
              <a:t>Задачи, приводящие 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к понятию  функции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5606" name="Прямоугольник 25605"/>
          <p:cNvSpPr/>
          <p:nvPr/>
        </p:nvSpPr>
        <p:spPr>
          <a:xfrm>
            <a:off x="611188" y="1484313"/>
            <a:ext cx="8208962" cy="252095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rgbClr val="99FFCC">
                  <a:gamma/>
                  <a:tint val="0"/>
                  <a:invGamma/>
                </a:srgbClr>
              </a:gs>
              <a:gs pos="100000">
                <a:srgbClr val="99FF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Площадь поверхности шара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 радиуса 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R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 вычисляется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 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по формуле  </a:t>
            </a:r>
            <a:r>
              <a:rPr lang="en-US" altLang="x-none" sz="3200" b="1" i="1">
                <a:latin typeface="Georgia" panose="02040502050405020303" pitchFamily="18" charset="0"/>
              </a:rPr>
              <a:t>S = </a:t>
            </a:r>
            <a:r>
              <a:rPr sz="3200" b="1" i="1">
                <a:latin typeface="Georgia" panose="02040502050405020303" pitchFamily="18" charset="0"/>
              </a:rPr>
              <a:t>4</a:t>
            </a:r>
            <a:r>
              <a:rPr lang="el-GR" altLang="x-none" sz="3200" b="1" i="1" dirty="0">
                <a:latin typeface="Georgia" panose="02040502050405020303" pitchFamily="18" charset="0"/>
              </a:rPr>
              <a:t>π</a:t>
            </a:r>
            <a:r>
              <a:rPr lang="en-US" altLang="x-none" sz="3200" b="1" i="1">
                <a:latin typeface="Georgia" panose="02040502050405020303" pitchFamily="18" charset="0"/>
              </a:rPr>
              <a:t>R</a:t>
            </a:r>
            <a:r>
              <a:rPr lang="en-US" altLang="x-none" sz="3200" b="1" i="1" baseline="30000">
                <a:latin typeface="Georgia" panose="02040502050405020303" pitchFamily="18" charset="0"/>
              </a:rPr>
              <a:t>2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.</a:t>
            </a:r>
            <a:endParaRPr lang="en-US" altLang="x-none"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Задайте формулой зависимость</a:t>
            </a:r>
            <a:endParaRPr sz="3200" b="1" i="1">
              <a:solidFill>
                <a:srgbClr val="00808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altLang="x-none" sz="3200" b="1" i="1">
                <a:latin typeface="Georgia" panose="02040502050405020303" pitchFamily="18" charset="0"/>
              </a:rPr>
              <a:t>R</a:t>
            </a:r>
            <a:r>
              <a:rPr lang="en-US" altLang="x-none" sz="3200" b="1" i="1">
                <a:solidFill>
                  <a:srgbClr val="008080"/>
                </a:solidFill>
                <a:latin typeface="Georgia" panose="02040502050405020303" pitchFamily="18" charset="0"/>
              </a:rPr>
              <a:t>  </a:t>
            </a:r>
            <a:r>
              <a:rPr sz="3200" b="1" i="1">
                <a:solidFill>
                  <a:srgbClr val="008080"/>
                </a:solidFill>
                <a:latin typeface="Georgia" panose="02040502050405020303" pitchFamily="18" charset="0"/>
              </a:rPr>
              <a:t>от  </a:t>
            </a:r>
            <a:r>
              <a:rPr lang="en-US" altLang="x-none" sz="3200" b="1" i="1">
                <a:latin typeface="Georgia" panose="02040502050405020303" pitchFamily="18" charset="0"/>
              </a:rPr>
              <a:t>S</a:t>
            </a:r>
            <a:endParaRPr lang="el-GR" altLang="x-none" sz="3200" b="1" i="1" dirty="0">
              <a:latin typeface="Georgia" panose="02040502050405020303" pitchFamily="18" charset="0"/>
            </a:endParaRPr>
          </a:p>
        </p:txBody>
      </p:sp>
      <p:sp>
        <p:nvSpPr>
          <p:cNvPr id="25607" name="Овал 25606"/>
          <p:cNvSpPr/>
          <p:nvPr/>
        </p:nvSpPr>
        <p:spPr>
          <a:xfrm>
            <a:off x="179388" y="1484313"/>
            <a:ext cx="914400" cy="914400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4000" b="1">
                <a:latin typeface="Times New Roman" panose="02020603050405020304" pitchFamily="18" charset="0"/>
              </a:rPr>
              <a:t>4</a:t>
            </a:r>
            <a:r>
              <a:rPr sz="4000" b="1">
                <a:latin typeface="Times New Roman" panose="02020603050405020304" pitchFamily="18" charset="0"/>
              </a:rPr>
              <a:t>.</a:t>
            </a:r>
            <a:endParaRPr sz="4000" b="1">
              <a:latin typeface="Times New Roman" panose="02020603050405020304" pitchFamily="18" charset="0"/>
            </a:endParaRPr>
          </a:p>
        </p:txBody>
      </p:sp>
      <p:sp>
        <p:nvSpPr>
          <p:cNvPr id="25608" name="Овал 25607"/>
          <p:cNvSpPr/>
          <p:nvPr/>
        </p:nvSpPr>
        <p:spPr>
          <a:xfrm>
            <a:off x="755650" y="3933825"/>
            <a:ext cx="2663825" cy="2663825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  <a:tileRect/>
          </a:gradFill>
          <a:ln w="47625">
            <a:noFill/>
          </a:ln>
        </p:spPr>
        <p:txBody>
          <a:bodyPr/>
          <a:p>
            <a:endParaRPr lang="ru-RU" altLang="en-US"/>
          </a:p>
        </p:txBody>
      </p:sp>
      <p:grpSp>
        <p:nvGrpSpPr>
          <p:cNvPr id="25609" name="Группа 25608"/>
          <p:cNvGrpSpPr/>
          <p:nvPr/>
        </p:nvGrpSpPr>
        <p:grpSpPr>
          <a:xfrm>
            <a:off x="1169988" y="4581525"/>
            <a:ext cx="1906587" cy="1295400"/>
            <a:chOff x="193" y="981"/>
            <a:chExt cx="1201" cy="816"/>
          </a:xfrm>
        </p:grpSpPr>
        <p:sp>
          <p:nvSpPr>
            <p:cNvPr id="25610" name="Прямоугольник 25609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5611" name="Объект 25610"/>
            <p:cNvGraphicFramePr/>
            <p:nvPr/>
          </p:nvGraphicFramePr>
          <p:xfrm>
            <a:off x="193" y="1173"/>
            <a:ext cx="1201" cy="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1" imgW="596265" imgH="203200" progId="Equation.3">
                    <p:embed/>
                  </p:oleObj>
                </mc:Choice>
                <mc:Fallback>
                  <p:oleObj name="" r:id="rId1" imgW="596265" imgH="203200" progId="Equation.3">
                    <p:embed/>
                    <p:pic>
                      <p:nvPicPr>
                        <p:cNvPr id="0" name="Изображение 311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3" y="1173"/>
                          <a:ext cx="1201" cy="4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612" name="Стрелка вправо с вырезом 25611"/>
          <p:cNvSpPr/>
          <p:nvPr/>
        </p:nvSpPr>
        <p:spPr>
          <a:xfrm>
            <a:off x="3635375" y="4581525"/>
            <a:ext cx="976313" cy="287338"/>
          </a:xfrm>
          <a:prstGeom prst="notchedRightArrow">
            <a:avLst>
              <a:gd name="adj1" fmla="val 50000"/>
              <a:gd name="adj2" fmla="val 84944"/>
            </a:avLst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tint val="0"/>
                  <a:invGamma/>
                </a:srgbClr>
              </a:gs>
            </a:gsLst>
            <a:lin ang="5400000" scaled="1"/>
            <a:tileRect/>
          </a:gra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5613" name="Группа 25612"/>
          <p:cNvGrpSpPr/>
          <p:nvPr/>
        </p:nvGrpSpPr>
        <p:grpSpPr>
          <a:xfrm>
            <a:off x="5076825" y="4076700"/>
            <a:ext cx="1825625" cy="1300163"/>
            <a:chOff x="218" y="978"/>
            <a:chExt cx="1150" cy="819"/>
          </a:xfrm>
        </p:grpSpPr>
        <p:sp>
          <p:nvSpPr>
            <p:cNvPr id="25614" name="Прямоугольник 25613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5615" name="Объект 25614"/>
            <p:cNvGraphicFramePr/>
            <p:nvPr/>
          </p:nvGraphicFramePr>
          <p:xfrm>
            <a:off x="218" y="978"/>
            <a:ext cx="1150" cy="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3" imgW="571500" imgH="393700" progId="Equation.3">
                    <p:embed/>
                  </p:oleObj>
                </mc:Choice>
                <mc:Fallback>
                  <p:oleObj name="" r:id="rId3" imgW="571500" imgH="393700" progId="Equation.3">
                    <p:embed/>
                    <p:pic>
                      <p:nvPicPr>
                        <p:cNvPr id="0" name="Изображение 311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18" y="978"/>
                          <a:ext cx="1150" cy="8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617" name="Выгнутая вправо стрелка 25616"/>
          <p:cNvSpPr/>
          <p:nvPr/>
        </p:nvSpPr>
        <p:spPr>
          <a:xfrm>
            <a:off x="7451725" y="4581525"/>
            <a:ext cx="504825" cy="1430338"/>
          </a:xfrm>
          <a:prstGeom prst="curvedLeftArrow">
            <a:avLst>
              <a:gd name="adj1" fmla="val 56666"/>
              <a:gd name="adj2" fmla="val 113333"/>
              <a:gd name="adj3" fmla="val 33333"/>
            </a:avLst>
          </a:prstGeom>
          <a:solidFill>
            <a:srgbClr val="33CCCC"/>
          </a:solidFill>
          <a:ln w="25400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5618" name="Группа 25617"/>
          <p:cNvGrpSpPr/>
          <p:nvPr/>
        </p:nvGrpSpPr>
        <p:grpSpPr>
          <a:xfrm>
            <a:off x="5078413" y="5291138"/>
            <a:ext cx="2109787" cy="1444625"/>
            <a:chOff x="129" y="926"/>
            <a:chExt cx="1329" cy="910"/>
          </a:xfrm>
        </p:grpSpPr>
        <p:sp>
          <p:nvSpPr>
            <p:cNvPr id="25619" name="Прямоугольник 25618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5620" name="Объект 25619"/>
            <p:cNvGraphicFramePr/>
            <p:nvPr/>
          </p:nvGraphicFramePr>
          <p:xfrm>
            <a:off x="129" y="926"/>
            <a:ext cx="1329" cy="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5" imgW="660400" imgH="444500" progId="Equation.3">
                    <p:embed/>
                  </p:oleObj>
                </mc:Choice>
                <mc:Fallback>
                  <p:oleObj name="" r:id="rId5" imgW="660400" imgH="444500" progId="Equation.3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9" y="926"/>
                          <a:ext cx="1329" cy="91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630" name="Группа 25629"/>
          <p:cNvGrpSpPr/>
          <p:nvPr/>
        </p:nvGrpSpPr>
        <p:grpSpPr>
          <a:xfrm>
            <a:off x="5651500" y="188913"/>
            <a:ext cx="2592388" cy="1262062"/>
            <a:chOff x="3560" y="119"/>
            <a:chExt cx="1633" cy="795"/>
          </a:xfrm>
        </p:grpSpPr>
        <p:sp>
          <p:nvSpPr>
            <p:cNvPr id="25621" name="Прямоугольник 25620"/>
            <p:cNvSpPr>
              <a:spLocks noChangeAspect="1" noTextEdit="1"/>
            </p:cNvSpPr>
            <p:nvPr/>
          </p:nvSpPr>
          <p:spPr>
            <a:xfrm>
              <a:off x="3560" y="119"/>
              <a:ext cx="1633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5623" name="Прямое соединение 25622"/>
            <p:cNvSpPr/>
            <p:nvPr/>
          </p:nvSpPr>
          <p:spPr>
            <a:xfrm flipV="1">
              <a:off x="4479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4" name="Прямое соединение 25623"/>
            <p:cNvSpPr/>
            <p:nvPr/>
          </p:nvSpPr>
          <p:spPr>
            <a:xfrm>
              <a:off x="4543" y="564"/>
              <a:ext cx="93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5" name="Прямое соединение 25624"/>
            <p:cNvSpPr/>
            <p:nvPr/>
          </p:nvSpPr>
          <p:spPr>
            <a:xfrm flipV="1">
              <a:off x="4646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6" name="Прямое соединение 25625"/>
            <p:cNvSpPr/>
            <p:nvPr/>
          </p:nvSpPr>
          <p:spPr>
            <a:xfrm>
              <a:off x="4769" y="226"/>
              <a:ext cx="309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7" name="Прямоугольник 25626"/>
            <p:cNvSpPr/>
            <p:nvPr/>
          </p:nvSpPr>
          <p:spPr>
            <a:xfrm>
              <a:off x="4824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25628" name="Прямоугольник 25627"/>
            <p:cNvSpPr/>
            <p:nvPr/>
          </p:nvSpPr>
          <p:spPr>
            <a:xfrm>
              <a:off x="368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25629" name="Прямоугольник 25628"/>
            <p:cNvSpPr/>
            <p:nvPr/>
          </p:nvSpPr>
          <p:spPr>
            <a:xfrm>
              <a:off x="4052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8" name="Заголовок 2662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l"/>
            <a:r>
              <a:rPr sz="4000" b="1" i="1">
                <a:latin typeface="Georgia" panose="02040502050405020303" pitchFamily="18" charset="0"/>
              </a:rPr>
              <a:t>График функции</a:t>
            </a:r>
            <a:r>
              <a:rPr sz="4800"/>
              <a:t>   </a:t>
            </a:r>
            <a:endParaRPr sz="4800"/>
          </a:p>
        </p:txBody>
      </p:sp>
      <p:graphicFrame>
        <p:nvGraphicFramePr>
          <p:cNvPr id="26667" name="Замещающее содержимое 26666"/>
          <p:cNvGraphicFramePr/>
          <p:nvPr>
            <p:ph sz="quarter" idx="2"/>
          </p:nvPr>
        </p:nvGraphicFramePr>
        <p:xfrm>
          <a:off x="1476375" y="4437063"/>
          <a:ext cx="6481763" cy="1682750"/>
        </p:xfrm>
        <a:graphic>
          <a:graphicData uri="http://schemas.openxmlformats.org/drawingml/2006/table">
            <a:tbl>
              <a:tblPr/>
              <a:tblGrid>
                <a:gridCol w="1079500"/>
                <a:gridCol w="1081088"/>
                <a:gridCol w="1079500"/>
                <a:gridCol w="1079500"/>
                <a:gridCol w="1081087"/>
                <a:gridCol w="1081088"/>
              </a:tblGrid>
              <a:tr h="841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ru-RU" altLang="en-US"/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31" name="Прямоугольник 26630"/>
          <p:cNvSpPr/>
          <p:nvPr/>
        </p:nvSpPr>
        <p:spPr>
          <a:xfrm>
            <a:off x="971550" y="1916113"/>
            <a:ext cx="7200900" cy="647700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Построим график функции по точкам 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68" name="Прямоугольник 26667"/>
          <p:cNvSpPr/>
          <p:nvPr/>
        </p:nvSpPr>
        <p:spPr>
          <a:xfrm>
            <a:off x="1836738" y="4654550"/>
            <a:ext cx="40798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69" name="Прямоугольник 26668"/>
          <p:cNvSpPr/>
          <p:nvPr/>
        </p:nvSpPr>
        <p:spPr>
          <a:xfrm>
            <a:off x="2989263" y="465455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0" name="Прямоугольник 26669"/>
          <p:cNvSpPr/>
          <p:nvPr/>
        </p:nvSpPr>
        <p:spPr>
          <a:xfrm>
            <a:off x="4068763" y="4654550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1" name="Прямоугольник 26670"/>
          <p:cNvSpPr/>
          <p:nvPr/>
        </p:nvSpPr>
        <p:spPr>
          <a:xfrm>
            <a:off x="5149850" y="465455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2" name="Прямоугольник 26671"/>
          <p:cNvSpPr/>
          <p:nvPr/>
        </p:nvSpPr>
        <p:spPr>
          <a:xfrm>
            <a:off x="6229350" y="4654550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3" name="Прямоугольник 26672"/>
          <p:cNvSpPr/>
          <p:nvPr/>
        </p:nvSpPr>
        <p:spPr>
          <a:xfrm>
            <a:off x="7092950" y="4654550"/>
            <a:ext cx="62388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4" name="Прямоугольник 26673"/>
          <p:cNvSpPr/>
          <p:nvPr/>
        </p:nvSpPr>
        <p:spPr>
          <a:xfrm>
            <a:off x="1836738" y="5373688"/>
            <a:ext cx="43180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5" name="Прямоугольник 26674"/>
          <p:cNvSpPr/>
          <p:nvPr/>
        </p:nvSpPr>
        <p:spPr>
          <a:xfrm>
            <a:off x="2989263" y="54451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6" name="Прямоугольник 26675"/>
          <p:cNvSpPr/>
          <p:nvPr/>
        </p:nvSpPr>
        <p:spPr>
          <a:xfrm>
            <a:off x="4068763" y="54451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7" name="Прямоугольник 26676"/>
          <p:cNvSpPr/>
          <p:nvPr/>
        </p:nvSpPr>
        <p:spPr>
          <a:xfrm>
            <a:off x="5149850" y="5445125"/>
            <a:ext cx="287338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8" name="Прямоугольник 26677"/>
          <p:cNvSpPr/>
          <p:nvPr/>
        </p:nvSpPr>
        <p:spPr>
          <a:xfrm>
            <a:off x="6157913" y="54451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79" name="Прямоугольник 26678"/>
          <p:cNvSpPr/>
          <p:nvPr/>
        </p:nvSpPr>
        <p:spPr>
          <a:xfrm>
            <a:off x="7237413" y="5445125"/>
            <a:ext cx="287337" cy="474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81" name="Прямоугольник 26680"/>
          <p:cNvSpPr/>
          <p:nvPr/>
        </p:nvSpPr>
        <p:spPr>
          <a:xfrm>
            <a:off x="3419475" y="2420938"/>
            <a:ext cx="2665413" cy="19446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26686" name="Группа 26685"/>
          <p:cNvGrpSpPr/>
          <p:nvPr/>
        </p:nvGrpSpPr>
        <p:grpSpPr>
          <a:xfrm>
            <a:off x="5651500" y="260350"/>
            <a:ext cx="2592388" cy="1262063"/>
            <a:chOff x="3560" y="119"/>
            <a:chExt cx="1633" cy="795"/>
          </a:xfrm>
        </p:grpSpPr>
        <p:sp>
          <p:nvSpPr>
            <p:cNvPr id="26687" name="Прямоугольник 26686"/>
            <p:cNvSpPr>
              <a:spLocks noChangeAspect="1" noTextEdit="1"/>
            </p:cNvSpPr>
            <p:nvPr/>
          </p:nvSpPr>
          <p:spPr>
            <a:xfrm>
              <a:off x="3560" y="119"/>
              <a:ext cx="1633" cy="79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6688" name="Прямое соединение 26687"/>
            <p:cNvSpPr/>
            <p:nvPr/>
          </p:nvSpPr>
          <p:spPr>
            <a:xfrm flipV="1">
              <a:off x="4479" y="553"/>
              <a:ext cx="64" cy="37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89" name="Прямое соединение 26688"/>
            <p:cNvSpPr/>
            <p:nvPr/>
          </p:nvSpPr>
          <p:spPr>
            <a:xfrm>
              <a:off x="4543" y="564"/>
              <a:ext cx="93" cy="170"/>
            </a:xfrm>
            <a:prstGeom prst="line">
              <a:avLst/>
            </a:prstGeom>
            <a:ln w="666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90" name="Прямое соединение 26689"/>
            <p:cNvSpPr/>
            <p:nvPr/>
          </p:nvSpPr>
          <p:spPr>
            <a:xfrm flipV="1">
              <a:off x="4646" y="226"/>
              <a:ext cx="123" cy="508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91" name="Прямое соединение 26690"/>
            <p:cNvSpPr/>
            <p:nvPr/>
          </p:nvSpPr>
          <p:spPr>
            <a:xfrm>
              <a:off x="4769" y="226"/>
              <a:ext cx="309" cy="1"/>
            </a:xfrm>
            <a:prstGeom prst="line">
              <a:avLst/>
            </a:prstGeom>
            <a:ln w="33338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92" name="Прямоугольник 26691"/>
            <p:cNvSpPr/>
            <p:nvPr/>
          </p:nvSpPr>
          <p:spPr>
            <a:xfrm>
              <a:off x="4824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х</a:t>
              </a:r>
            </a:p>
          </p:txBody>
        </p:sp>
        <p:sp>
          <p:nvSpPr>
            <p:cNvPr id="26693" name="Прямоугольник 26692"/>
            <p:cNvSpPr/>
            <p:nvPr/>
          </p:nvSpPr>
          <p:spPr>
            <a:xfrm>
              <a:off x="3683" y="258"/>
              <a:ext cx="224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у</a:t>
              </a:r>
            </a:p>
          </p:txBody>
        </p:sp>
        <p:sp>
          <p:nvSpPr>
            <p:cNvPr id="26694" name="Прямоугольник 26693"/>
            <p:cNvSpPr/>
            <p:nvPr/>
          </p:nvSpPr>
          <p:spPr>
            <a:xfrm>
              <a:off x="4052" y="200"/>
              <a:ext cx="277" cy="6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63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</a:p>
          </p:txBody>
        </p:sp>
      </p:grpSp>
      <p:grpSp>
        <p:nvGrpSpPr>
          <p:cNvPr id="26696" name="Группа 26695"/>
          <p:cNvGrpSpPr>
            <a:grpSpLocks noChangeAspect="1"/>
          </p:cNvGrpSpPr>
          <p:nvPr/>
        </p:nvGrpSpPr>
        <p:grpSpPr>
          <a:xfrm>
            <a:off x="3794125" y="2874963"/>
            <a:ext cx="2084388" cy="1084262"/>
            <a:chOff x="2390" y="1811"/>
            <a:chExt cx="1313" cy="683"/>
          </a:xfrm>
        </p:grpSpPr>
        <p:sp>
          <p:nvSpPr>
            <p:cNvPr id="26695" name="Прямоугольник 26694"/>
            <p:cNvSpPr>
              <a:spLocks noChangeAspect="1" noTextEdit="1"/>
            </p:cNvSpPr>
            <p:nvPr/>
          </p:nvSpPr>
          <p:spPr>
            <a:xfrm>
              <a:off x="2390" y="1852"/>
              <a:ext cx="1204" cy="54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6697" name="Прямоугольник 26696"/>
            <p:cNvSpPr/>
            <p:nvPr/>
          </p:nvSpPr>
          <p:spPr>
            <a:xfrm>
              <a:off x="3234" y="1864"/>
              <a:ext cx="469" cy="62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26698" name="Прямоугольник 26697"/>
            <p:cNvSpPr/>
            <p:nvPr/>
          </p:nvSpPr>
          <p:spPr>
            <a:xfrm>
              <a:off x="2839" y="1811"/>
              <a:ext cx="597" cy="6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sz="5900">
                  <a:solidFill>
                    <a:srgbClr val="000000"/>
                  </a:solidFill>
                  <a:latin typeface="Symbol" panose="05050102010706020507" pitchFamily="18" charset="2"/>
                </a:rPr>
                <a:t>³</a:t>
              </a:r>
            </a:p>
          </p:txBody>
        </p:sp>
        <p:sp>
          <p:nvSpPr>
            <p:cNvPr id="26699" name="Прямоугольник 26698"/>
            <p:cNvSpPr/>
            <p:nvPr/>
          </p:nvSpPr>
          <p:spPr>
            <a:xfrm>
              <a:off x="2492" y="1864"/>
              <a:ext cx="209" cy="5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p>
              <a:r>
                <a:rPr lang="en-US" altLang="x-none" sz="5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6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74"/>
                  </p:tgtEl>
                </p:cond>
              </p:nextCondLst>
            </p:seq>
          </p:childTnLst>
        </p:cTn>
      </p:par>
    </p:tnLst>
    <p:bldLst>
      <p:bldP spid="26628" grpId="0"/>
      <p:bldP spid="26631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2044</Words>
  <Application>WPS Presentation</Application>
  <PresentationFormat>Экран</PresentationFormat>
  <Paragraphs>785</Paragraphs>
  <Slides>24</Slides>
  <Notes>21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66</vt:i4>
      </vt:variant>
      <vt:variant>
        <vt:lpstr>幻灯片标题</vt:lpstr>
      </vt:variant>
      <vt:variant>
        <vt:i4>24</vt:i4>
      </vt:variant>
    </vt:vector>
  </HeadingPairs>
  <TitlesOfParts>
    <vt:vector size="101" baseType="lpstr">
      <vt:lpstr>Arial</vt:lpstr>
      <vt:lpstr>SimSun</vt:lpstr>
      <vt:lpstr>Wingdings</vt:lpstr>
      <vt:lpstr>Georgia</vt:lpstr>
      <vt:lpstr>Times New Roman</vt:lpstr>
      <vt:lpstr>Symbol</vt:lpstr>
      <vt:lpstr>Microsoft YaHei</vt:lpstr>
      <vt:lpstr>Arial Unicode MS</vt:lpstr>
      <vt:lpstr>Impact</vt:lpstr>
      <vt:lpstr>Calibri</vt:lpstr>
      <vt:lpstr>Оформление по умолчанию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GraphCtrl.Document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Equation.3</vt:lpstr>
      <vt:lpstr>GraphCtrl.Document</vt:lpstr>
      <vt:lpstr>GraphCtrl.Document</vt:lpstr>
      <vt:lpstr>Equation.3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Людмила Мороз</cp:lastModifiedBy>
  <cp:revision>18</cp:revision>
  <dcterms:created xsi:type="dcterms:W3CDTF">2010-06-04T01:38:29Z</dcterms:created>
  <dcterms:modified xsi:type="dcterms:W3CDTF">2024-11-02T13:55:16Z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EBBC402121DA434AADFFC5C0918349D1_13</vt:lpwstr>
  </property>
  <property fmtid="{D5CDD505-2E9C-101B-9397-08002B2CF9AE}" pid="3" name="KSOProductBuildVer">
    <vt:lpwstr>1049-12.2.0.18607</vt:lpwstr>
  </property>
</Properties>
</file>