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21"/>
  </p:notesMasterIdLst>
  <p:sldIdLst>
    <p:sldId id="325" r:id="rId2"/>
    <p:sldId id="385" r:id="rId3"/>
    <p:sldId id="384" r:id="rId4"/>
    <p:sldId id="383" r:id="rId5"/>
    <p:sldId id="406" r:id="rId6"/>
    <p:sldId id="407" r:id="rId7"/>
    <p:sldId id="409" r:id="rId8"/>
    <p:sldId id="408" r:id="rId9"/>
    <p:sldId id="386" r:id="rId10"/>
    <p:sldId id="389" r:id="rId11"/>
    <p:sldId id="379" r:id="rId12"/>
    <p:sldId id="380" r:id="rId13"/>
    <p:sldId id="381" r:id="rId14"/>
    <p:sldId id="382" r:id="rId15"/>
    <p:sldId id="402" r:id="rId16"/>
    <p:sldId id="401" r:id="rId17"/>
    <p:sldId id="399" r:id="rId18"/>
    <p:sldId id="391" r:id="rId19"/>
    <p:sldId id="392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32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32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32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32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9966FF"/>
    <a:srgbClr val="FF9900"/>
    <a:srgbClr val="FF00FF"/>
    <a:srgbClr val="33CCFF"/>
    <a:srgbClr val="FFFF00"/>
    <a:srgbClr val="99FF66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81" autoAdjust="0"/>
    <p:restoredTop sz="95918" autoAdjust="0"/>
  </p:normalViewPr>
  <p:slideViewPr>
    <p:cSldViewPr snapToGrid="0">
      <p:cViewPr varScale="1">
        <p:scale>
          <a:sx n="82" d="100"/>
          <a:sy n="82" d="100"/>
        </p:scale>
        <p:origin x="131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>
            <a:extLst>
              <a:ext uri="{FF2B5EF4-FFF2-40B4-BE49-F238E27FC236}">
                <a16:creationId xmlns:a16="http://schemas.microsoft.com/office/drawing/2014/main" id="{0B063BBC-D2B9-4B8C-814B-F2ED2DD59BB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ru-RU" altLang="ru-RU"/>
          </a:p>
        </p:txBody>
      </p:sp>
      <p:sp>
        <p:nvSpPr>
          <p:cNvPr id="297987" name="Rectangle 3">
            <a:extLst>
              <a:ext uri="{FF2B5EF4-FFF2-40B4-BE49-F238E27FC236}">
                <a16:creationId xmlns:a16="http://schemas.microsoft.com/office/drawing/2014/main" id="{827B1F2D-83A9-45B5-8910-3B1385A85ED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endParaRPr lang="ru-RU" altLang="ru-RU"/>
          </a:p>
        </p:txBody>
      </p:sp>
      <p:sp>
        <p:nvSpPr>
          <p:cNvPr id="297988" name="Rectangle 4">
            <a:extLst>
              <a:ext uri="{FF2B5EF4-FFF2-40B4-BE49-F238E27FC236}">
                <a16:creationId xmlns:a16="http://schemas.microsoft.com/office/drawing/2014/main" id="{33CE293A-DAD2-4747-8B42-B428CE82834F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7989" name="Rectangle 5">
            <a:extLst>
              <a:ext uri="{FF2B5EF4-FFF2-40B4-BE49-F238E27FC236}">
                <a16:creationId xmlns:a16="http://schemas.microsoft.com/office/drawing/2014/main" id="{0A889BD7-E631-4625-9E37-410BC9A4FA5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297990" name="Rectangle 6">
            <a:extLst>
              <a:ext uri="{FF2B5EF4-FFF2-40B4-BE49-F238E27FC236}">
                <a16:creationId xmlns:a16="http://schemas.microsoft.com/office/drawing/2014/main" id="{1B0C3B0F-E2E3-4192-B722-2D1327DA37B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ru-RU" altLang="ru-RU"/>
          </a:p>
        </p:txBody>
      </p:sp>
      <p:sp>
        <p:nvSpPr>
          <p:cNvPr id="297991" name="Rectangle 7">
            <a:extLst>
              <a:ext uri="{FF2B5EF4-FFF2-40B4-BE49-F238E27FC236}">
                <a16:creationId xmlns:a16="http://schemas.microsoft.com/office/drawing/2014/main" id="{688BD2B3-19F3-4302-86DA-5EBF3A0BA8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fld id="{3FF587CA-B94A-4D3B-B18A-B37AC999A1B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B0CCEAF-25BB-413D-9B24-F72078998B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2E5E2D-E69F-463F-B911-94F270E29CED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513026" name="Rectangle 2">
            <a:extLst>
              <a:ext uri="{FF2B5EF4-FFF2-40B4-BE49-F238E27FC236}">
                <a16:creationId xmlns:a16="http://schemas.microsoft.com/office/drawing/2014/main" id="{18F62616-3012-4C34-B6D9-E92BA1EA44A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3027" name="Rectangle 3">
            <a:extLst>
              <a:ext uri="{FF2B5EF4-FFF2-40B4-BE49-F238E27FC236}">
                <a16:creationId xmlns:a16="http://schemas.microsoft.com/office/drawing/2014/main" id="{2A95D188-8245-44CB-B34D-ADC0569A3D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Математика 6 класс. Н.Я.Виленкин.  № 202.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C7CD30F-F368-4296-BE59-4452BFB811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6BE57C-ACBA-4EF9-9469-77F3DECD63B6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498690" name="Rectangle 2">
            <a:extLst>
              <a:ext uri="{FF2B5EF4-FFF2-40B4-BE49-F238E27FC236}">
                <a16:creationId xmlns:a16="http://schemas.microsoft.com/office/drawing/2014/main" id="{52A3AE1A-9C55-4174-9DA4-95064573A84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8691" name="Rectangle 3">
            <a:extLst>
              <a:ext uri="{FF2B5EF4-FFF2-40B4-BE49-F238E27FC236}">
                <a16:creationId xmlns:a16="http://schemas.microsoft.com/office/drawing/2014/main" id="{DF260690-F133-4D0C-94F6-3E7C7F6B16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ru-RU" altLang="ru-RU"/>
              <a:t>№203.</a:t>
            </a:r>
            <a:r>
              <a:rPr lang="en-US" altLang="ru-RU"/>
              <a:t> </a:t>
            </a:r>
            <a:r>
              <a:rPr lang="ru-RU" altLang="ru-RU"/>
              <a:t> Математика 6 класс. Н.Я.Виленкин.</a:t>
            </a:r>
          </a:p>
          <a:p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F327D78-4393-4DE2-9197-466D978D25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F26013-97DC-4563-A27A-B0D226B9028E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502786" name="Rectangle 2">
            <a:extLst>
              <a:ext uri="{FF2B5EF4-FFF2-40B4-BE49-F238E27FC236}">
                <a16:creationId xmlns:a16="http://schemas.microsoft.com/office/drawing/2014/main" id="{D643B86D-2CEC-4BC8-AFF5-19D130796EC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2787" name="Rectangle 3">
            <a:extLst>
              <a:ext uri="{FF2B5EF4-FFF2-40B4-BE49-F238E27FC236}">
                <a16:creationId xmlns:a16="http://schemas.microsoft.com/office/drawing/2014/main" id="{CCF59F46-30A0-4D6C-8128-783F195160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ru-RU" altLang="ru-RU"/>
              <a:t>№203.</a:t>
            </a:r>
            <a:r>
              <a:rPr lang="en-US" altLang="ru-RU"/>
              <a:t> </a:t>
            </a:r>
            <a:r>
              <a:rPr lang="ru-RU" altLang="ru-RU"/>
              <a:t> Математика 6 класс. Н.Я.Виленкин.</a:t>
            </a:r>
          </a:p>
          <a:p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5760838-40B0-4273-BBE7-5F90AD752A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F11B80-4FFF-4ED5-8C54-C9D77C2A5F6A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504834" name="Rectangle 2">
            <a:extLst>
              <a:ext uri="{FF2B5EF4-FFF2-40B4-BE49-F238E27FC236}">
                <a16:creationId xmlns:a16="http://schemas.microsoft.com/office/drawing/2014/main" id="{45522AC0-489A-4113-A6C3-A50F5739D5F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4835" name="Rectangle 3">
            <a:extLst>
              <a:ext uri="{FF2B5EF4-FFF2-40B4-BE49-F238E27FC236}">
                <a16:creationId xmlns:a16="http://schemas.microsoft.com/office/drawing/2014/main" id="{E82127F5-82AB-419D-B9EB-0A393FD766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ru-RU" altLang="ru-RU"/>
              <a:t>№203.</a:t>
            </a:r>
            <a:r>
              <a:rPr lang="en-US" altLang="ru-RU"/>
              <a:t> </a:t>
            </a:r>
            <a:r>
              <a:rPr lang="ru-RU" altLang="ru-RU"/>
              <a:t> Математика 6 класс. Н.Я.Виленкин.</a:t>
            </a:r>
          </a:p>
          <a:p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4B25943-143A-44F2-9866-D001AA47AD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BE47C0-C16C-4CFF-BE36-59194644BA73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506882" name="Rectangle 2">
            <a:extLst>
              <a:ext uri="{FF2B5EF4-FFF2-40B4-BE49-F238E27FC236}">
                <a16:creationId xmlns:a16="http://schemas.microsoft.com/office/drawing/2014/main" id="{BC64A1D3-B856-4B21-9ED4-B3B209D44A0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6883" name="Rectangle 3">
            <a:extLst>
              <a:ext uri="{FF2B5EF4-FFF2-40B4-BE49-F238E27FC236}">
                <a16:creationId xmlns:a16="http://schemas.microsoft.com/office/drawing/2014/main" id="{9A1B57B8-7B40-405D-AC43-B5D6C8A43E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ru-RU" altLang="ru-RU"/>
              <a:t>№203.</a:t>
            </a:r>
            <a:r>
              <a:rPr lang="en-US" altLang="ru-RU"/>
              <a:t> </a:t>
            </a:r>
            <a:r>
              <a:rPr lang="ru-RU" altLang="ru-RU"/>
              <a:t> Математика 6 класс. Н.Я.Виленкин.</a:t>
            </a:r>
          </a:p>
          <a:p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C96885F-FBF8-4DC5-A917-8C5383D152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AF6E2F-5690-4A6E-A60D-8711B5F9B198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526338" name="Rectangle 2">
            <a:extLst>
              <a:ext uri="{FF2B5EF4-FFF2-40B4-BE49-F238E27FC236}">
                <a16:creationId xmlns:a16="http://schemas.microsoft.com/office/drawing/2014/main" id="{D3133682-B812-4452-B3E8-FF01E08D61A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6339" name="Rectangle 3">
            <a:extLst>
              <a:ext uri="{FF2B5EF4-FFF2-40B4-BE49-F238E27FC236}">
                <a16:creationId xmlns:a16="http://schemas.microsoft.com/office/drawing/2014/main" id="{A6813EE3-4A30-4FC5-991F-C404229455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№223(1). Математика 6 класс. Н.Я.Виленкин</a:t>
            </a:r>
          </a:p>
          <a:p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5AC50AF-F6A9-4997-88C2-1E32EA6DDC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F169D-CBFD-4082-9D28-93825C97DCF8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528386" name="Rectangle 2">
            <a:extLst>
              <a:ext uri="{FF2B5EF4-FFF2-40B4-BE49-F238E27FC236}">
                <a16:creationId xmlns:a16="http://schemas.microsoft.com/office/drawing/2014/main" id="{D59F0A92-7506-46B2-8A03-4B305161F32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8387" name="Rectangle 3">
            <a:extLst>
              <a:ext uri="{FF2B5EF4-FFF2-40B4-BE49-F238E27FC236}">
                <a16:creationId xmlns:a16="http://schemas.microsoft.com/office/drawing/2014/main" id="{05BEDF8D-BAE0-4E9E-AA52-3E38CC6C35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№223(2). Математика 6 класс. Н.Я.Виленкин</a:t>
            </a:r>
          </a:p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771B693-3D6E-4FA6-8A48-3E9DC5DB88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52E8C4-5FBA-4AF8-9C60-9397D129A724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514050" name="Rectangle 2">
            <a:extLst>
              <a:ext uri="{FF2B5EF4-FFF2-40B4-BE49-F238E27FC236}">
                <a16:creationId xmlns:a16="http://schemas.microsoft.com/office/drawing/2014/main" id="{59D88F9F-CB59-4ADB-B9FC-F269E857892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729E470-7E21-4A59-9392-E28E61D255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Математика 6 класс. Н.Я.Виленкин.   №202</a:t>
            </a:r>
          </a:p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6D1C137-0EF4-4B00-A32F-74A3ECF4E2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EB8D2C-A310-42A2-90C9-43F4F2D9EE82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509954" name="Rectangle 2">
            <a:extLst>
              <a:ext uri="{FF2B5EF4-FFF2-40B4-BE49-F238E27FC236}">
                <a16:creationId xmlns:a16="http://schemas.microsoft.com/office/drawing/2014/main" id="{3C72EBB5-802D-45A0-B0F5-A7C20783A32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9955" name="Rectangle 3">
            <a:extLst>
              <a:ext uri="{FF2B5EF4-FFF2-40B4-BE49-F238E27FC236}">
                <a16:creationId xmlns:a16="http://schemas.microsoft.com/office/drawing/2014/main" id="{745C6833-4BA6-4945-8FA2-01FCDEB570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Математика 6 класс. Н.Я.Виленкин.   №202</a:t>
            </a:r>
          </a:p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26AF88F-6FC4-44A6-8C44-F7FFA2C6BD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7BD1C3-440B-4B16-B7DF-1A068F0FCB08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560130" name="Rectangle 2">
            <a:extLst>
              <a:ext uri="{FF2B5EF4-FFF2-40B4-BE49-F238E27FC236}">
                <a16:creationId xmlns:a16="http://schemas.microsoft.com/office/drawing/2014/main" id="{B05A3917-2C21-4A3D-872D-B1405D23904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0131" name="Rectangle 3">
            <a:extLst>
              <a:ext uri="{FF2B5EF4-FFF2-40B4-BE49-F238E27FC236}">
                <a16:creationId xmlns:a16="http://schemas.microsoft.com/office/drawing/2014/main" id="{92326870-D1A2-4AD5-8F09-238361690F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Г.В. Дорофеев, Л.Г. Петерсон, 5 класс (часть 2). № 115.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EEA60E-8566-406A-BAC9-04F44A0DF5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E0DFC7-46B0-4058-80C7-1B4EF90D021F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563202" name="Rectangle 2">
            <a:extLst>
              <a:ext uri="{FF2B5EF4-FFF2-40B4-BE49-F238E27FC236}">
                <a16:creationId xmlns:a16="http://schemas.microsoft.com/office/drawing/2014/main" id="{85E720AB-957C-4009-AD0E-559DA39A190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03" name="Rectangle 3">
            <a:extLst>
              <a:ext uri="{FF2B5EF4-FFF2-40B4-BE49-F238E27FC236}">
                <a16:creationId xmlns:a16="http://schemas.microsoft.com/office/drawing/2014/main" id="{6C051907-56BE-4E54-9781-68591F0FC0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Г.В. Дорофеев, Л.Г. Петерсон, 5 класс (часть 2). № 115.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9A65332-2EFF-4588-98BD-E50FCC966A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2F4A8D-A678-445D-9AC3-D6E9329D7393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568322" name="Rectangle 2">
            <a:extLst>
              <a:ext uri="{FF2B5EF4-FFF2-40B4-BE49-F238E27FC236}">
                <a16:creationId xmlns:a16="http://schemas.microsoft.com/office/drawing/2014/main" id="{F444B0BF-41D5-4905-9B08-1C5224C4135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8323" name="Rectangle 3">
            <a:extLst>
              <a:ext uri="{FF2B5EF4-FFF2-40B4-BE49-F238E27FC236}">
                <a16:creationId xmlns:a16="http://schemas.microsoft.com/office/drawing/2014/main" id="{9D659FFE-6403-49CE-B92F-4439A2827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Г.В. Дорофеев, Л.Г. Петерсон, 5 класс (часть 2). № 115.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CD20AB2-6534-4E6D-BFCC-F4723CCBA3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F995EB-302B-418F-81F5-051755DF79ED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566274" name="Rectangle 2">
            <a:extLst>
              <a:ext uri="{FF2B5EF4-FFF2-40B4-BE49-F238E27FC236}">
                <a16:creationId xmlns:a16="http://schemas.microsoft.com/office/drawing/2014/main" id="{6FFB9A32-1A26-4093-B9B8-3448129B972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6275" name="Rectangle 3">
            <a:extLst>
              <a:ext uri="{FF2B5EF4-FFF2-40B4-BE49-F238E27FC236}">
                <a16:creationId xmlns:a16="http://schemas.microsoft.com/office/drawing/2014/main" id="{241BEAC2-519C-44CB-B91A-9FCD9B239D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Г.В. Дорофеев, Л.Г. Петерсон, 5 класс (часть 2). № 115.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2106802-D962-4C6F-BAD7-D55D9000CE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507891-50DE-4786-B6AB-F53E553FD8E3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516098" name="Rectangle 2">
            <a:extLst>
              <a:ext uri="{FF2B5EF4-FFF2-40B4-BE49-F238E27FC236}">
                <a16:creationId xmlns:a16="http://schemas.microsoft.com/office/drawing/2014/main" id="{8CD51063-A838-49F7-A4A5-3DBF7FF42E7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6099" name="Rectangle 3">
            <a:extLst>
              <a:ext uri="{FF2B5EF4-FFF2-40B4-BE49-F238E27FC236}">
                <a16:creationId xmlns:a16="http://schemas.microsoft.com/office/drawing/2014/main" id="{8268F8D1-D2C4-4F85-B08C-3D39A60991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Виленкин Н.Я. Математика 6.   №205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E039453-D493-44AB-A080-CDF4449360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A18B99-5490-411A-AED2-BAFC33A5B189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522242" name="Rectangle 2">
            <a:extLst>
              <a:ext uri="{FF2B5EF4-FFF2-40B4-BE49-F238E27FC236}">
                <a16:creationId xmlns:a16="http://schemas.microsoft.com/office/drawing/2014/main" id="{73181DD1-197E-4AC9-B2B7-D4B7D7D7DFB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43" name="Rectangle 3">
            <a:extLst>
              <a:ext uri="{FF2B5EF4-FFF2-40B4-BE49-F238E27FC236}">
                <a16:creationId xmlns:a16="http://schemas.microsoft.com/office/drawing/2014/main" id="{EB78B3F0-3FC7-4110-B4AF-03E320EE83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Виленкин Н.Я. Математика 6.   №206.</a:t>
            </a:r>
          </a:p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BFC1EA-88F1-4075-BD54-168305ABB2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CB84074-795B-4028-94B9-A1923FA4F6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A0677F-072D-470B-B563-295A5D0F9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37D4FA-A9CC-4D0C-A058-07E6D9D62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81D94D-9C9E-4D58-A239-0FD6E6A96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ECCFC-4EBB-453B-91FB-0D0E11201F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028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682D8B-75DB-43E7-98E2-7E58D3534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2092E06-FB36-431A-BC61-05E807564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1DF27B-7429-48B0-8D5E-1A8A744F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C161F8-75E1-4599-AA80-44FD17C6E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371C71-0EA7-42A6-B7ED-9C0AB0943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37DDAA-67D3-4C9B-A898-C1AD802D92E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0660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5FABE34-22ED-428C-8DBD-35B3412C5E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66AF50B-44EB-4632-8309-6123D0AA96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D65DCF-FC4A-4CF6-940D-1715F9B06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920126-8DAE-46B2-85DF-F7F28F04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1E386F-6895-4616-9FCD-FE8385C7F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5FA81B-BC69-4AEF-8521-54FD4FC986E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9328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688A2-75F4-49A4-9663-F63B96FAC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953D67-BA04-436B-AC24-1F321ABB5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DFFA62-6563-46C2-A0D9-8B58BBCA5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0560B4-014F-4315-B292-34035F73D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E9B4C5-CB9D-4028-938C-45BB2EC66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4AFEC-E31A-4441-8BE3-76FBC7143C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774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72205C-D05B-4D3A-994B-E2F2F182A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7C50DF-1A8B-4700-BEF3-44E6A0A57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2255D1-FFD5-4A35-8BDF-A0FCA4580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80454A-09C5-4550-934A-E5FE28FDB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9F13F7-CE7C-4D36-9A82-EA7982DF8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8619D9-B223-4345-952E-67D5AE7C04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072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39B150-B626-4ECF-B280-2D41C729D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D33810-C000-455E-8EF7-611F6358B7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04431CA-BEC0-47DB-A406-01D63C8DA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0D9187C-F21C-4770-A639-AF08B94CB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5F57958-210B-4580-81CC-002663EF0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1FD5E2-E850-4D32-9BC6-77B851B12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19D8BF-6A92-4473-8424-EAFF479381C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608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28AF5A-9F57-403E-8611-CF163F728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8D15C5-E3FF-48A5-8A84-18FD5C412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3423A66-1AE6-4444-9423-AD1E0A5CD5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AC697D6-0888-4171-936A-DA79C45865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2E8C4B6-4AC8-4117-9FEA-9FD462EB28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98DFDC5-E865-490F-9DB1-5150B6617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BFFB233-452E-4B5E-90F1-040E222F1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72CC4F0-16A3-4192-8BF2-CA949DA6F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153DA9-2CCB-4A3E-AF3A-3F309C133D3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6514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06123C-58F0-4B2B-B65E-A6C4D740E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76A931E-79E5-479D-9284-8FD42B5A7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11167F6-3B75-4479-8C1A-17F45456D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5A90B7C-E764-41A2-9B31-AB3987A69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90C6E5-C1F5-4AFD-809A-750C6ADFA08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2289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5144C51-C20D-44BA-8A37-90E73BC85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309A072-2383-4527-80B8-A2D8EB4FF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E5655B0-2B43-4D33-8B97-18EF41FFB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D2DF5-C72A-44E1-B4CB-CF1B0F04E41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210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FE817A-1763-4AE5-9ACD-DD5F23D1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0486C8-953F-458D-BE6B-C6B9847CF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5998378-75FF-4A1C-8E71-49584C7C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FEDF28-8988-4C62-9A69-BEEAA560D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CC8B8AB-A0BE-46F0-9993-1F0D399F2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35CD70-BD81-4B49-8FDC-B3093C3D0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004E3F-AFD2-4B69-862C-6E60939235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61573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1E36E2-171D-4B80-A109-AE723A671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0D33579-FEEE-4C02-A83C-1AC7269785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713834E-64D1-4A37-8D0B-BBA14C59AC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B76057E-DEFC-4EE9-9CFC-C921E17AC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1E6C05-9DF3-47A2-A528-DF1313991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8CB59C-1F43-477A-AE9A-3987CBC7C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C2499-FC37-4D26-9F28-6FF98C1C1B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577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>
            <a:extLst>
              <a:ext uri="{FF2B5EF4-FFF2-40B4-BE49-F238E27FC236}">
                <a16:creationId xmlns:a16="http://schemas.microsoft.com/office/drawing/2014/main" id="{1751237E-F573-4449-ACEF-ADE15ACC11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56003" name="Rectangle 3">
            <a:extLst>
              <a:ext uri="{FF2B5EF4-FFF2-40B4-BE49-F238E27FC236}">
                <a16:creationId xmlns:a16="http://schemas.microsoft.com/office/drawing/2014/main" id="{F19C4EB0-24E8-4885-89BD-3D3872E793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256004" name="Rectangle 4">
            <a:extLst>
              <a:ext uri="{FF2B5EF4-FFF2-40B4-BE49-F238E27FC236}">
                <a16:creationId xmlns:a16="http://schemas.microsoft.com/office/drawing/2014/main" id="{7178D8D0-4BB9-4061-B5D4-CB0D61EB952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256005" name="Rectangle 5">
            <a:extLst>
              <a:ext uri="{FF2B5EF4-FFF2-40B4-BE49-F238E27FC236}">
                <a16:creationId xmlns:a16="http://schemas.microsoft.com/office/drawing/2014/main" id="{B819C8B9-D152-47B3-9A0C-2D21E518585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256006" name="Rectangle 6">
            <a:extLst>
              <a:ext uri="{FF2B5EF4-FFF2-40B4-BE49-F238E27FC236}">
                <a16:creationId xmlns:a16="http://schemas.microsoft.com/office/drawing/2014/main" id="{4EC0AE8F-0C4D-42AD-873E-C6EAB9EE6F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latin typeface="+mn-lt"/>
              </a:defRPr>
            </a:lvl1pPr>
          </a:lstStyle>
          <a:p>
            <a:fld id="{59ED0F83-1EAD-436F-AEE4-7119814742A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4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65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6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7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7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77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7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3" Type="http://schemas.openxmlformats.org/officeDocument/2006/relationships/image" Target="../media/image59.wmf"/><Relationship Id="rId7" Type="http://schemas.openxmlformats.org/officeDocument/2006/relationships/image" Target="../media/image61.wmf"/><Relationship Id="rId2" Type="http://schemas.openxmlformats.org/officeDocument/2006/relationships/oleObject" Target="../embeddings/oleObject8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2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8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2" Type="http://schemas.openxmlformats.org/officeDocument/2006/relationships/oleObject" Target="../embeddings/oleObject8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6.bin"/><Relationship Id="rId5" Type="http://schemas.openxmlformats.org/officeDocument/2006/relationships/image" Target="../media/image61.wmf"/><Relationship Id="rId4" Type="http://schemas.openxmlformats.org/officeDocument/2006/relationships/oleObject" Target="../embeddings/oleObject8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13" Type="http://schemas.openxmlformats.org/officeDocument/2006/relationships/image" Target="../media/image67.wmf"/><Relationship Id="rId18" Type="http://schemas.openxmlformats.org/officeDocument/2006/relationships/image" Target="../media/image68.wmf"/><Relationship Id="rId3" Type="http://schemas.openxmlformats.org/officeDocument/2006/relationships/image" Target="../media/image4.wmf"/><Relationship Id="rId21" Type="http://schemas.openxmlformats.org/officeDocument/2006/relationships/oleObject" Target="../embeddings/oleObject97.bin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92.bin"/><Relationship Id="rId17" Type="http://schemas.openxmlformats.org/officeDocument/2006/relationships/oleObject" Target="../embeddings/oleObject95.bin"/><Relationship Id="rId2" Type="http://schemas.openxmlformats.org/officeDocument/2006/relationships/oleObject" Target="../embeddings/oleObject87.bin"/><Relationship Id="rId16" Type="http://schemas.openxmlformats.org/officeDocument/2006/relationships/oleObject" Target="../embeddings/oleObject94.bin"/><Relationship Id="rId20" Type="http://schemas.openxmlformats.org/officeDocument/2006/relationships/image" Target="../media/image69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9.bin"/><Relationship Id="rId11" Type="http://schemas.openxmlformats.org/officeDocument/2006/relationships/image" Target="../media/image66.wmf"/><Relationship Id="rId5" Type="http://schemas.openxmlformats.org/officeDocument/2006/relationships/image" Target="../media/image63.wmf"/><Relationship Id="rId15" Type="http://schemas.openxmlformats.org/officeDocument/2006/relationships/image" Target="../media/image5.wmf"/><Relationship Id="rId10" Type="http://schemas.openxmlformats.org/officeDocument/2006/relationships/oleObject" Target="../embeddings/oleObject91.bin"/><Relationship Id="rId19" Type="http://schemas.openxmlformats.org/officeDocument/2006/relationships/oleObject" Target="../embeddings/oleObject96.bin"/><Relationship Id="rId4" Type="http://schemas.openxmlformats.org/officeDocument/2006/relationships/oleObject" Target="../embeddings/oleObject88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93.bin"/><Relationship Id="rId22" Type="http://schemas.openxmlformats.org/officeDocument/2006/relationships/image" Target="../media/image7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3.gif"/><Relationship Id="rId4" Type="http://schemas.openxmlformats.org/officeDocument/2006/relationships/image" Target="../media/image7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17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7.wmf"/><Relationship Id="rId20" Type="http://schemas.openxmlformats.org/officeDocument/2006/relationships/image" Target="../media/image1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18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28.bin"/><Relationship Id="rId18" Type="http://schemas.openxmlformats.org/officeDocument/2006/relationships/oleObject" Target="../embeddings/oleObject32.bin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5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1.wmf"/><Relationship Id="rId17" Type="http://schemas.openxmlformats.org/officeDocument/2006/relationships/image" Target="../media/image22.wmf"/><Relationship Id="rId2" Type="http://schemas.openxmlformats.org/officeDocument/2006/relationships/notesSlide" Target="../notesSlides/notesSlide4.xml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4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6.bin"/><Relationship Id="rId14" Type="http://schemas.openxmlformats.org/officeDocument/2006/relationships/oleObject" Target="../embeddings/oleObject29.bin"/><Relationship Id="rId22" Type="http://schemas.openxmlformats.org/officeDocument/2006/relationships/image" Target="../media/image2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2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47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32.wmf"/><Relationship Id="rId17" Type="http://schemas.openxmlformats.org/officeDocument/2006/relationships/image" Target="../media/image33.wmf"/><Relationship Id="rId2" Type="http://schemas.openxmlformats.org/officeDocument/2006/relationships/notesSlide" Target="../notesSlides/notesSlide6.xml"/><Relationship Id="rId16" Type="http://schemas.openxmlformats.org/officeDocument/2006/relationships/oleObject" Target="../embeddings/oleObject50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27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45.bin"/><Relationship Id="rId14" Type="http://schemas.openxmlformats.org/officeDocument/2006/relationships/oleObject" Target="../embeddings/oleObject4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3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2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3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bg1"/>
            </a:gs>
            <a:gs pos="100000">
              <a:schemeClr val="accent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5" name="WordArt 5">
            <a:extLst>
              <a:ext uri="{FF2B5EF4-FFF2-40B4-BE49-F238E27FC236}">
                <a16:creationId xmlns:a16="http://schemas.microsoft.com/office/drawing/2014/main" id="{298E4326-1888-4BE9-A994-7E80292BD47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62013" y="1306513"/>
            <a:ext cx="7577137" cy="3824287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pPr algn="ctr"/>
            <a:r>
              <a:rPr lang="ru-RU" sz="6600" b="1" kern="1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cs typeface="Times New Roman" panose="02020603050405020304" pitchFamily="18" charset="0"/>
              </a:rPr>
              <a:t>Основное</a:t>
            </a:r>
          </a:p>
          <a:p>
            <a:pPr algn="ctr"/>
            <a:r>
              <a:rPr lang="ru-RU" sz="6600" b="1" kern="1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cs typeface="Times New Roman" panose="02020603050405020304" pitchFamily="18" charset="0"/>
              </a:rPr>
              <a:t>свойство</a:t>
            </a:r>
          </a:p>
          <a:p>
            <a:pPr algn="ctr"/>
            <a:r>
              <a:rPr lang="ru-RU" sz="6600" b="1" kern="1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cs typeface="Times New Roman" panose="02020603050405020304" pitchFamily="18" charset="0"/>
              </a:rPr>
              <a:t>дроби</a:t>
            </a:r>
          </a:p>
        </p:txBody>
      </p:sp>
      <p:grpSp>
        <p:nvGrpSpPr>
          <p:cNvPr id="332810" name="Group 10">
            <a:extLst>
              <a:ext uri="{FF2B5EF4-FFF2-40B4-BE49-F238E27FC236}">
                <a16:creationId xmlns:a16="http://schemas.microsoft.com/office/drawing/2014/main" id="{A4287CC8-E233-4834-A00B-FB51C4BBC6D2}"/>
              </a:ext>
            </a:extLst>
          </p:cNvPr>
          <p:cNvGrpSpPr>
            <a:grpSpLocks/>
          </p:cNvGrpSpPr>
          <p:nvPr/>
        </p:nvGrpSpPr>
        <p:grpSpPr bwMode="auto">
          <a:xfrm>
            <a:off x="266700" y="279400"/>
            <a:ext cx="8585200" cy="6235700"/>
            <a:chOff x="168" y="176"/>
            <a:chExt cx="5408" cy="3928"/>
          </a:xfrm>
        </p:grpSpPr>
        <p:sp>
          <p:nvSpPr>
            <p:cNvPr id="332811" name="Freeform 11">
              <a:extLst>
                <a:ext uri="{FF2B5EF4-FFF2-40B4-BE49-F238E27FC236}">
                  <a16:creationId xmlns:a16="http://schemas.microsoft.com/office/drawing/2014/main" id="{39A08379-7849-4670-8503-95A8D60FF65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2" name="Freeform 12">
              <a:extLst>
                <a:ext uri="{FF2B5EF4-FFF2-40B4-BE49-F238E27FC236}">
                  <a16:creationId xmlns:a16="http://schemas.microsoft.com/office/drawing/2014/main" id="{FC5262F5-E45C-4653-96B4-53AFC14E72E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3" name="Freeform 13">
              <a:extLst>
                <a:ext uri="{FF2B5EF4-FFF2-40B4-BE49-F238E27FC236}">
                  <a16:creationId xmlns:a16="http://schemas.microsoft.com/office/drawing/2014/main" id="{C82A8039-0552-480C-859F-D93244646F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4" name="Freeform 14">
              <a:extLst>
                <a:ext uri="{FF2B5EF4-FFF2-40B4-BE49-F238E27FC236}">
                  <a16:creationId xmlns:a16="http://schemas.microsoft.com/office/drawing/2014/main" id="{2E8D6524-3972-4855-B8E1-896F7C4676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5" name="Freeform 15">
              <a:extLst>
                <a:ext uri="{FF2B5EF4-FFF2-40B4-BE49-F238E27FC236}">
                  <a16:creationId xmlns:a16="http://schemas.microsoft.com/office/drawing/2014/main" id="{965FBCF2-3CE9-4776-8428-9A63093EF9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6" name="Freeform 16">
              <a:extLst>
                <a:ext uri="{FF2B5EF4-FFF2-40B4-BE49-F238E27FC236}">
                  <a16:creationId xmlns:a16="http://schemas.microsoft.com/office/drawing/2014/main" id="{6D4ED516-FFDB-40DD-BF0D-08C8C66B3E7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7" name="Freeform 17">
              <a:extLst>
                <a:ext uri="{FF2B5EF4-FFF2-40B4-BE49-F238E27FC236}">
                  <a16:creationId xmlns:a16="http://schemas.microsoft.com/office/drawing/2014/main" id="{0CCE6281-EB36-419F-9F8E-28847A4B8FD1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2818" name="Freeform 18">
              <a:extLst>
                <a:ext uri="{FF2B5EF4-FFF2-40B4-BE49-F238E27FC236}">
                  <a16:creationId xmlns:a16="http://schemas.microsoft.com/office/drawing/2014/main" id="{9A234013-E131-470A-940D-9B32CEE6723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23" name="Line 7">
            <a:extLst>
              <a:ext uri="{FF2B5EF4-FFF2-40B4-BE49-F238E27FC236}">
                <a16:creationId xmlns:a16="http://schemas.microsoft.com/office/drawing/2014/main" id="{F58C1AA6-9F70-45B1-9026-56455ECA058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7788" y="8509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25" name="Line 9">
            <a:extLst>
              <a:ext uri="{FF2B5EF4-FFF2-40B4-BE49-F238E27FC236}">
                <a16:creationId xmlns:a16="http://schemas.microsoft.com/office/drawing/2014/main" id="{C796EEB4-0B4C-4CC7-9DC8-BAC57DA38F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475" y="4191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27" name="Line 11">
            <a:extLst>
              <a:ext uri="{FF2B5EF4-FFF2-40B4-BE49-F238E27FC236}">
                <a16:creationId xmlns:a16="http://schemas.microsoft.com/office/drawing/2014/main" id="{389DE812-4881-4E91-B592-0110688C4E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763" y="22685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28" name="Line 12">
            <a:extLst>
              <a:ext uri="{FF2B5EF4-FFF2-40B4-BE49-F238E27FC236}">
                <a16:creationId xmlns:a16="http://schemas.microsoft.com/office/drawing/2014/main" id="{E3EDAB59-ACA8-4872-81A1-0A74C378414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8923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29" name="Line 13">
            <a:extLst>
              <a:ext uri="{FF2B5EF4-FFF2-40B4-BE49-F238E27FC236}">
                <a16:creationId xmlns:a16="http://schemas.microsoft.com/office/drawing/2014/main" id="{788A21C1-B945-4762-A330-0FC98F54A07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475" y="15144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30" name="Line 14">
            <a:extLst>
              <a:ext uri="{FF2B5EF4-FFF2-40B4-BE49-F238E27FC236}">
                <a16:creationId xmlns:a16="http://schemas.microsoft.com/office/drawing/2014/main" id="{8066F8EA-90BD-420B-BDE9-DA50D71826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1604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31" name="Line 15">
            <a:extLst>
              <a:ext uri="{FF2B5EF4-FFF2-40B4-BE49-F238E27FC236}">
                <a16:creationId xmlns:a16="http://schemas.microsoft.com/office/drawing/2014/main" id="{BC8D67E9-223A-4548-8835-FF4C874DEB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8080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38" name="Line 22">
            <a:extLst>
              <a:ext uri="{FF2B5EF4-FFF2-40B4-BE49-F238E27FC236}">
                <a16:creationId xmlns:a16="http://schemas.microsoft.com/office/drawing/2014/main" id="{101AC81F-EC7D-4F42-A31D-E60C8006819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725" y="26336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39" name="Line 23">
            <a:extLst>
              <a:ext uri="{FF2B5EF4-FFF2-40B4-BE49-F238E27FC236}">
                <a16:creationId xmlns:a16="http://schemas.microsoft.com/office/drawing/2014/main" id="{61E6F19D-8EA2-4C01-8405-1042F8CEB1B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0003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40" name="Line 24">
            <a:extLst>
              <a:ext uri="{FF2B5EF4-FFF2-40B4-BE49-F238E27FC236}">
                <a16:creationId xmlns:a16="http://schemas.microsoft.com/office/drawing/2014/main" id="{AC071040-618C-4F1F-B2DA-3EA718C9398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0825" y="33750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41" name="Freeform 25">
            <a:extLst>
              <a:ext uri="{FF2B5EF4-FFF2-40B4-BE49-F238E27FC236}">
                <a16:creationId xmlns:a16="http://schemas.microsoft.com/office/drawing/2014/main" id="{432D1322-95FA-4A25-B2E6-8F5B771F8F19}"/>
              </a:ext>
            </a:extLst>
          </p:cNvPr>
          <p:cNvSpPr>
            <a:spLocks/>
          </p:cNvSpPr>
          <p:nvPr/>
        </p:nvSpPr>
        <p:spPr bwMode="auto">
          <a:xfrm>
            <a:off x="228600" y="3721100"/>
            <a:ext cx="8648700" cy="7938"/>
          </a:xfrm>
          <a:custGeom>
            <a:avLst/>
            <a:gdLst>
              <a:gd name="T0" fmla="*/ 0 w 5448"/>
              <a:gd name="T1" fmla="*/ 5 h 5"/>
              <a:gd name="T2" fmla="*/ 5448 w 5448"/>
              <a:gd name="T3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448" h="5">
                <a:moveTo>
                  <a:pt x="0" y="5"/>
                </a:moveTo>
                <a:lnTo>
                  <a:pt x="5448" y="0"/>
                </a:lnTo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43" name="Line 27">
            <a:extLst>
              <a:ext uri="{FF2B5EF4-FFF2-40B4-BE49-F238E27FC236}">
                <a16:creationId xmlns:a16="http://schemas.microsoft.com/office/drawing/2014/main" id="{2AE1026B-3528-4496-9D81-2F422BD485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78363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44" name="Line 28">
            <a:extLst>
              <a:ext uri="{FF2B5EF4-FFF2-40B4-BE49-F238E27FC236}">
                <a16:creationId xmlns:a16="http://schemas.microsoft.com/office/drawing/2014/main" id="{AD2558F8-8764-4DA8-A257-E96CF0DE049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77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45" name="Line 29">
            <a:extLst>
              <a:ext uri="{FF2B5EF4-FFF2-40B4-BE49-F238E27FC236}">
                <a16:creationId xmlns:a16="http://schemas.microsoft.com/office/drawing/2014/main" id="{8935E370-9972-4F31-B33C-0DB6ED57CD3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51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46" name="Line 30">
            <a:extLst>
              <a:ext uri="{FF2B5EF4-FFF2-40B4-BE49-F238E27FC236}">
                <a16:creationId xmlns:a16="http://schemas.microsoft.com/office/drawing/2014/main" id="{CCC6A9B1-8529-42E4-A5C1-E20220A8324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499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47" name="Line 31">
            <a:extLst>
              <a:ext uri="{FF2B5EF4-FFF2-40B4-BE49-F238E27FC236}">
                <a16:creationId xmlns:a16="http://schemas.microsoft.com/office/drawing/2014/main" id="{1F219C45-3DE6-44AA-A942-1AA9574637C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61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48" name="Line 32">
            <a:extLst>
              <a:ext uri="{FF2B5EF4-FFF2-40B4-BE49-F238E27FC236}">
                <a16:creationId xmlns:a16="http://schemas.microsoft.com/office/drawing/2014/main" id="{C117A636-0270-48A2-A6B5-D32905060F46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49" name="Line 33">
            <a:extLst>
              <a:ext uri="{FF2B5EF4-FFF2-40B4-BE49-F238E27FC236}">
                <a16:creationId xmlns:a16="http://schemas.microsoft.com/office/drawing/2014/main" id="{21522F77-575E-49D5-AF37-64DB710B3455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8338" y="136525"/>
            <a:ext cx="30162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50" name="Line 34">
            <a:extLst>
              <a:ext uri="{FF2B5EF4-FFF2-40B4-BE49-F238E27FC236}">
                <a16:creationId xmlns:a16="http://schemas.microsoft.com/office/drawing/2014/main" id="{B8748B7E-CCF2-4DDE-9222-55C7BF8A0E8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51" name="Line 35">
            <a:extLst>
              <a:ext uri="{FF2B5EF4-FFF2-40B4-BE49-F238E27FC236}">
                <a16:creationId xmlns:a16="http://schemas.microsoft.com/office/drawing/2014/main" id="{E2E04D88-AA23-41C5-97B7-41CCFBED179B}"/>
              </a:ext>
            </a:extLst>
          </p:cNvPr>
          <p:cNvSpPr>
            <a:spLocks noChangeShapeType="1"/>
          </p:cNvSpPr>
          <p:nvPr/>
        </p:nvSpPr>
        <p:spPr bwMode="auto">
          <a:xfrm>
            <a:off x="78136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52" name="Line 36">
            <a:extLst>
              <a:ext uri="{FF2B5EF4-FFF2-40B4-BE49-F238E27FC236}">
                <a16:creationId xmlns:a16="http://schemas.microsoft.com/office/drawing/2014/main" id="{F775D9E4-664B-499E-A27A-C3817845E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56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53" name="Line 37">
            <a:extLst>
              <a:ext uri="{FF2B5EF4-FFF2-40B4-BE49-F238E27FC236}">
                <a16:creationId xmlns:a16="http://schemas.microsoft.com/office/drawing/2014/main" id="{8C43D15B-1EFD-4376-A94C-E0A2F80869E2}"/>
              </a:ext>
            </a:extLst>
          </p:cNvPr>
          <p:cNvSpPr>
            <a:spLocks noChangeShapeType="1"/>
          </p:cNvSpPr>
          <p:nvPr/>
        </p:nvSpPr>
        <p:spPr bwMode="auto">
          <a:xfrm>
            <a:off x="85248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54" name="Line 38">
            <a:extLst>
              <a:ext uri="{FF2B5EF4-FFF2-40B4-BE49-F238E27FC236}">
                <a16:creationId xmlns:a16="http://schemas.microsoft.com/office/drawing/2014/main" id="{BA8600B9-78FD-4FEB-BDD7-54673CFC1F35}"/>
              </a:ext>
            </a:extLst>
          </p:cNvPr>
          <p:cNvSpPr>
            <a:spLocks noChangeShapeType="1"/>
          </p:cNvSpPr>
          <p:nvPr/>
        </p:nvSpPr>
        <p:spPr bwMode="auto">
          <a:xfrm>
            <a:off x="8885238" y="234950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55" name="Line 39">
            <a:extLst>
              <a:ext uri="{FF2B5EF4-FFF2-40B4-BE49-F238E27FC236}">
                <a16:creationId xmlns:a16="http://schemas.microsoft.com/office/drawing/2014/main" id="{18BDB1BF-EE8F-43A3-80C4-5AD14317C7F7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84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56" name="Freeform 40">
            <a:extLst>
              <a:ext uri="{FF2B5EF4-FFF2-40B4-BE49-F238E27FC236}">
                <a16:creationId xmlns:a16="http://schemas.microsoft.com/office/drawing/2014/main" id="{6E0B3CB5-425F-4351-B106-3909071DF206}"/>
              </a:ext>
            </a:extLst>
          </p:cNvPr>
          <p:cNvSpPr>
            <a:spLocks/>
          </p:cNvSpPr>
          <p:nvPr/>
        </p:nvSpPr>
        <p:spPr bwMode="auto">
          <a:xfrm>
            <a:off x="3911600" y="241300"/>
            <a:ext cx="6350" cy="6403975"/>
          </a:xfrm>
          <a:custGeom>
            <a:avLst/>
            <a:gdLst>
              <a:gd name="T0" fmla="*/ 0 w 4"/>
              <a:gd name="T1" fmla="*/ 0 h 4034"/>
              <a:gd name="T2" fmla="*/ 4 w 4"/>
              <a:gd name="T3" fmla="*/ 4034 h 403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4034">
                <a:moveTo>
                  <a:pt x="0" y="0"/>
                </a:moveTo>
                <a:lnTo>
                  <a:pt x="4" y="4034"/>
                </a:lnTo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57" name="Line 41">
            <a:extLst>
              <a:ext uri="{FF2B5EF4-FFF2-40B4-BE49-F238E27FC236}">
                <a16:creationId xmlns:a16="http://schemas.microsoft.com/office/drawing/2014/main" id="{F1A86B42-E285-4010-A82A-34ECC334FF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1075" y="1952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58" name="Line 42">
            <a:extLst>
              <a:ext uri="{FF2B5EF4-FFF2-40B4-BE49-F238E27FC236}">
                <a16:creationId xmlns:a16="http://schemas.microsoft.com/office/drawing/2014/main" id="{5A92ECFB-8EA3-4B0C-9DF4-61944478E7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91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59" name="Line 43">
            <a:extLst>
              <a:ext uri="{FF2B5EF4-FFF2-40B4-BE49-F238E27FC236}">
                <a16:creationId xmlns:a16="http://schemas.microsoft.com/office/drawing/2014/main" id="{F02E7310-CE31-4438-A618-FE526D51C28D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71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60" name="Freeform 44">
            <a:extLst>
              <a:ext uri="{FF2B5EF4-FFF2-40B4-BE49-F238E27FC236}">
                <a16:creationId xmlns:a16="http://schemas.microsoft.com/office/drawing/2014/main" id="{8E557837-6C21-4E65-89DD-6D2008C473B8}"/>
              </a:ext>
            </a:extLst>
          </p:cNvPr>
          <p:cNvSpPr>
            <a:spLocks/>
          </p:cNvSpPr>
          <p:nvPr/>
        </p:nvSpPr>
        <p:spPr bwMode="auto">
          <a:xfrm>
            <a:off x="2425700" y="241300"/>
            <a:ext cx="6350" cy="6434138"/>
          </a:xfrm>
          <a:custGeom>
            <a:avLst/>
            <a:gdLst>
              <a:gd name="T0" fmla="*/ 0 w 4"/>
              <a:gd name="T1" fmla="*/ 0 h 4053"/>
              <a:gd name="T2" fmla="*/ 4 w 4"/>
              <a:gd name="T3" fmla="*/ 4053 h 405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4053">
                <a:moveTo>
                  <a:pt x="0" y="0"/>
                </a:moveTo>
                <a:lnTo>
                  <a:pt x="4" y="4053"/>
                </a:lnTo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61" name="Line 45">
            <a:extLst>
              <a:ext uri="{FF2B5EF4-FFF2-40B4-BE49-F238E27FC236}">
                <a16:creationId xmlns:a16="http://schemas.microsoft.com/office/drawing/2014/main" id="{3C590C87-2D8B-4812-BDFE-9B5AE9EF04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62" name="Line 46">
            <a:extLst>
              <a:ext uri="{FF2B5EF4-FFF2-40B4-BE49-F238E27FC236}">
                <a16:creationId xmlns:a16="http://schemas.microsoft.com/office/drawing/2014/main" id="{357DBB94-221A-42FC-89BD-AEA10B5960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16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63" name="Line 47">
            <a:extLst>
              <a:ext uri="{FF2B5EF4-FFF2-40B4-BE49-F238E27FC236}">
                <a16:creationId xmlns:a16="http://schemas.microsoft.com/office/drawing/2014/main" id="{81F5CE92-5C52-422B-90FE-1780C7BD62AB}"/>
              </a:ext>
            </a:extLst>
          </p:cNvPr>
          <p:cNvSpPr>
            <a:spLocks noChangeShapeType="1"/>
          </p:cNvSpPr>
          <p:nvPr/>
        </p:nvSpPr>
        <p:spPr bwMode="auto">
          <a:xfrm>
            <a:off x="13081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64" name="Freeform 48">
            <a:extLst>
              <a:ext uri="{FF2B5EF4-FFF2-40B4-BE49-F238E27FC236}">
                <a16:creationId xmlns:a16="http://schemas.microsoft.com/office/drawing/2014/main" id="{E5C98E18-9150-4096-9DF5-D42EFD6C69FF}"/>
              </a:ext>
            </a:extLst>
          </p:cNvPr>
          <p:cNvSpPr>
            <a:spLocks/>
          </p:cNvSpPr>
          <p:nvPr/>
        </p:nvSpPr>
        <p:spPr bwMode="auto">
          <a:xfrm>
            <a:off x="939800" y="241300"/>
            <a:ext cx="20638" cy="6403975"/>
          </a:xfrm>
          <a:custGeom>
            <a:avLst/>
            <a:gdLst>
              <a:gd name="T0" fmla="*/ 0 w 13"/>
              <a:gd name="T1" fmla="*/ 0 h 4034"/>
              <a:gd name="T2" fmla="*/ 13 w 13"/>
              <a:gd name="T3" fmla="*/ 4034 h 403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3" h="4034">
                <a:moveTo>
                  <a:pt x="0" y="0"/>
                </a:moveTo>
                <a:lnTo>
                  <a:pt x="13" y="4034"/>
                </a:lnTo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65" name="Line 49">
            <a:extLst>
              <a:ext uri="{FF2B5EF4-FFF2-40B4-BE49-F238E27FC236}">
                <a16:creationId xmlns:a16="http://schemas.microsoft.com/office/drawing/2014/main" id="{B400B0E5-C0C4-4785-99C1-4F4706617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66" name="Freeform 50">
            <a:extLst>
              <a:ext uri="{FF2B5EF4-FFF2-40B4-BE49-F238E27FC236}">
                <a16:creationId xmlns:a16="http://schemas.microsoft.com/office/drawing/2014/main" id="{31BCD008-998A-40A1-A6EC-C8BC3255A44B}"/>
              </a:ext>
            </a:extLst>
          </p:cNvPr>
          <p:cNvSpPr>
            <a:spLocks/>
          </p:cNvSpPr>
          <p:nvPr/>
        </p:nvSpPr>
        <p:spPr bwMode="auto">
          <a:xfrm>
            <a:off x="228600" y="241300"/>
            <a:ext cx="15875" cy="6418263"/>
          </a:xfrm>
          <a:custGeom>
            <a:avLst/>
            <a:gdLst>
              <a:gd name="T0" fmla="*/ 0 w 10"/>
              <a:gd name="T1" fmla="*/ 0 h 4043"/>
              <a:gd name="T2" fmla="*/ 10 w 10"/>
              <a:gd name="T3" fmla="*/ 4043 h 40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" h="4043">
                <a:moveTo>
                  <a:pt x="0" y="0"/>
                </a:moveTo>
                <a:lnTo>
                  <a:pt x="10" y="4043"/>
                </a:lnTo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19" name="Line 3">
            <a:extLst>
              <a:ext uri="{FF2B5EF4-FFF2-40B4-BE49-F238E27FC236}">
                <a16:creationId xmlns:a16="http://schemas.microsoft.com/office/drawing/2014/main" id="{AF784D99-0CFA-483D-8D38-F6293946BCDC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363" y="2628900"/>
            <a:ext cx="85471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282" name="Rectangle 66">
            <a:extLst>
              <a:ext uri="{FF2B5EF4-FFF2-40B4-BE49-F238E27FC236}">
                <a16:creationId xmlns:a16="http://schemas.microsoft.com/office/drawing/2014/main" id="{65A60019-DAB4-4AE4-BD57-00D8129D6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9038"/>
            <a:ext cx="4889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</a:p>
        </p:txBody>
      </p:sp>
      <p:sp>
        <p:nvSpPr>
          <p:cNvPr id="521283" name="Rectangle 67">
            <a:extLst>
              <a:ext uri="{FF2B5EF4-FFF2-40B4-BE49-F238E27FC236}">
                <a16:creationId xmlns:a16="http://schemas.microsoft.com/office/drawing/2014/main" id="{152D3C7E-9041-42C7-9FD0-4930DA4DA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3400" y="1900238"/>
            <a:ext cx="4889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521284" name="Oval 68">
            <a:extLst>
              <a:ext uri="{FF2B5EF4-FFF2-40B4-BE49-F238E27FC236}">
                <a16:creationId xmlns:a16="http://schemas.microsoft.com/office/drawing/2014/main" id="{2DE03BB4-CE14-455F-A87A-CF849720B1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000" y="2603500"/>
            <a:ext cx="101600" cy="1016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21285" name="Oval 69">
            <a:extLst>
              <a:ext uri="{FF2B5EF4-FFF2-40B4-BE49-F238E27FC236}">
                <a16:creationId xmlns:a16="http://schemas.microsoft.com/office/drawing/2014/main" id="{0ECB33BD-B1BE-4B76-87D2-0607E6CBF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" y="2578100"/>
            <a:ext cx="101600" cy="1016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21295" name="Group 79">
            <a:extLst>
              <a:ext uri="{FF2B5EF4-FFF2-40B4-BE49-F238E27FC236}">
                <a16:creationId xmlns:a16="http://schemas.microsoft.com/office/drawing/2014/main" id="{EE94B1EB-431C-4BA5-AB17-A342A89DDB98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2370138"/>
            <a:ext cx="6769100" cy="258762"/>
            <a:chOff x="144" y="3117"/>
            <a:chExt cx="4264" cy="163"/>
          </a:xfrm>
        </p:grpSpPr>
        <p:sp>
          <p:nvSpPr>
            <p:cNvPr id="521286" name="Freeform 70">
              <a:extLst>
                <a:ext uri="{FF2B5EF4-FFF2-40B4-BE49-F238E27FC236}">
                  <a16:creationId xmlns:a16="http://schemas.microsoft.com/office/drawing/2014/main" id="{72E35440-0D3D-4536-BA1E-68DCD6A5E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" y="3133"/>
              <a:ext cx="448" cy="131"/>
            </a:xfrm>
            <a:custGeom>
              <a:avLst/>
              <a:gdLst>
                <a:gd name="T0" fmla="*/ 0 w 448"/>
                <a:gd name="T1" fmla="*/ 115 h 131"/>
                <a:gd name="T2" fmla="*/ 224 w 448"/>
                <a:gd name="T3" fmla="*/ 3 h 131"/>
                <a:gd name="T4" fmla="*/ 448 w 448"/>
                <a:gd name="T5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8" h="131">
                  <a:moveTo>
                    <a:pt x="0" y="115"/>
                  </a:moveTo>
                  <a:cubicBezTo>
                    <a:pt x="37" y="96"/>
                    <a:pt x="149" y="0"/>
                    <a:pt x="224" y="3"/>
                  </a:cubicBezTo>
                  <a:cubicBezTo>
                    <a:pt x="299" y="6"/>
                    <a:pt x="401" y="104"/>
                    <a:pt x="448" y="131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287" name="Freeform 71">
              <a:extLst>
                <a:ext uri="{FF2B5EF4-FFF2-40B4-BE49-F238E27FC236}">
                  <a16:creationId xmlns:a16="http://schemas.microsoft.com/office/drawing/2014/main" id="{CEEE5E32-0085-430A-87A9-032F9F743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" y="3117"/>
              <a:ext cx="448" cy="131"/>
            </a:xfrm>
            <a:custGeom>
              <a:avLst/>
              <a:gdLst>
                <a:gd name="T0" fmla="*/ 0 w 448"/>
                <a:gd name="T1" fmla="*/ 115 h 131"/>
                <a:gd name="T2" fmla="*/ 224 w 448"/>
                <a:gd name="T3" fmla="*/ 3 h 131"/>
                <a:gd name="T4" fmla="*/ 448 w 448"/>
                <a:gd name="T5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8" h="131">
                  <a:moveTo>
                    <a:pt x="0" y="115"/>
                  </a:moveTo>
                  <a:cubicBezTo>
                    <a:pt x="37" y="96"/>
                    <a:pt x="149" y="0"/>
                    <a:pt x="224" y="3"/>
                  </a:cubicBezTo>
                  <a:cubicBezTo>
                    <a:pt x="299" y="6"/>
                    <a:pt x="401" y="104"/>
                    <a:pt x="448" y="131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288" name="Freeform 72">
              <a:extLst>
                <a:ext uri="{FF2B5EF4-FFF2-40B4-BE49-F238E27FC236}">
                  <a16:creationId xmlns:a16="http://schemas.microsoft.com/office/drawing/2014/main" id="{389C5A36-1111-4F1E-9B88-A1689E52F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2" y="3133"/>
              <a:ext cx="448" cy="131"/>
            </a:xfrm>
            <a:custGeom>
              <a:avLst/>
              <a:gdLst>
                <a:gd name="T0" fmla="*/ 0 w 448"/>
                <a:gd name="T1" fmla="*/ 115 h 131"/>
                <a:gd name="T2" fmla="*/ 224 w 448"/>
                <a:gd name="T3" fmla="*/ 3 h 131"/>
                <a:gd name="T4" fmla="*/ 448 w 448"/>
                <a:gd name="T5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8" h="131">
                  <a:moveTo>
                    <a:pt x="0" y="115"/>
                  </a:moveTo>
                  <a:cubicBezTo>
                    <a:pt x="37" y="96"/>
                    <a:pt x="149" y="0"/>
                    <a:pt x="224" y="3"/>
                  </a:cubicBezTo>
                  <a:cubicBezTo>
                    <a:pt x="299" y="6"/>
                    <a:pt x="401" y="104"/>
                    <a:pt x="448" y="131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289" name="Freeform 73">
              <a:extLst>
                <a:ext uri="{FF2B5EF4-FFF2-40B4-BE49-F238E27FC236}">
                  <a16:creationId xmlns:a16="http://schemas.microsoft.com/office/drawing/2014/main" id="{3352A95E-D790-4598-80BE-3245141B95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6" y="3149"/>
              <a:ext cx="448" cy="131"/>
            </a:xfrm>
            <a:custGeom>
              <a:avLst/>
              <a:gdLst>
                <a:gd name="T0" fmla="*/ 0 w 448"/>
                <a:gd name="T1" fmla="*/ 115 h 131"/>
                <a:gd name="T2" fmla="*/ 224 w 448"/>
                <a:gd name="T3" fmla="*/ 3 h 131"/>
                <a:gd name="T4" fmla="*/ 448 w 448"/>
                <a:gd name="T5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8" h="131">
                  <a:moveTo>
                    <a:pt x="0" y="115"/>
                  </a:moveTo>
                  <a:cubicBezTo>
                    <a:pt x="37" y="96"/>
                    <a:pt x="149" y="0"/>
                    <a:pt x="224" y="3"/>
                  </a:cubicBezTo>
                  <a:cubicBezTo>
                    <a:pt x="299" y="6"/>
                    <a:pt x="401" y="104"/>
                    <a:pt x="448" y="131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290" name="Freeform 74">
              <a:extLst>
                <a:ext uri="{FF2B5EF4-FFF2-40B4-BE49-F238E27FC236}">
                  <a16:creationId xmlns:a16="http://schemas.microsoft.com/office/drawing/2014/main" id="{0E478872-6E1C-4DCA-8176-6CE062FFBFA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6" y="3149"/>
              <a:ext cx="448" cy="131"/>
            </a:xfrm>
            <a:custGeom>
              <a:avLst/>
              <a:gdLst>
                <a:gd name="T0" fmla="*/ 0 w 448"/>
                <a:gd name="T1" fmla="*/ 115 h 131"/>
                <a:gd name="T2" fmla="*/ 224 w 448"/>
                <a:gd name="T3" fmla="*/ 3 h 131"/>
                <a:gd name="T4" fmla="*/ 448 w 448"/>
                <a:gd name="T5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8" h="131">
                  <a:moveTo>
                    <a:pt x="0" y="115"/>
                  </a:moveTo>
                  <a:cubicBezTo>
                    <a:pt x="37" y="96"/>
                    <a:pt x="149" y="0"/>
                    <a:pt x="224" y="3"/>
                  </a:cubicBezTo>
                  <a:cubicBezTo>
                    <a:pt x="299" y="6"/>
                    <a:pt x="401" y="104"/>
                    <a:pt x="448" y="131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291" name="Freeform 75">
              <a:extLst>
                <a:ext uri="{FF2B5EF4-FFF2-40B4-BE49-F238E27FC236}">
                  <a16:creationId xmlns:a16="http://schemas.microsoft.com/office/drawing/2014/main" id="{A5FC421A-372A-469F-A15B-4E1C5D26E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8" y="3141"/>
              <a:ext cx="448" cy="131"/>
            </a:xfrm>
            <a:custGeom>
              <a:avLst/>
              <a:gdLst>
                <a:gd name="T0" fmla="*/ 0 w 448"/>
                <a:gd name="T1" fmla="*/ 115 h 131"/>
                <a:gd name="T2" fmla="*/ 224 w 448"/>
                <a:gd name="T3" fmla="*/ 3 h 131"/>
                <a:gd name="T4" fmla="*/ 448 w 448"/>
                <a:gd name="T5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8" h="131">
                  <a:moveTo>
                    <a:pt x="0" y="115"/>
                  </a:moveTo>
                  <a:cubicBezTo>
                    <a:pt x="37" y="96"/>
                    <a:pt x="149" y="0"/>
                    <a:pt x="224" y="3"/>
                  </a:cubicBezTo>
                  <a:cubicBezTo>
                    <a:pt x="299" y="6"/>
                    <a:pt x="401" y="104"/>
                    <a:pt x="448" y="131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292" name="Freeform 76">
              <a:extLst>
                <a:ext uri="{FF2B5EF4-FFF2-40B4-BE49-F238E27FC236}">
                  <a16:creationId xmlns:a16="http://schemas.microsoft.com/office/drawing/2014/main" id="{4CE8765E-C6AD-42A6-914F-3BB5CAA337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4" y="3141"/>
              <a:ext cx="448" cy="131"/>
            </a:xfrm>
            <a:custGeom>
              <a:avLst/>
              <a:gdLst>
                <a:gd name="T0" fmla="*/ 0 w 448"/>
                <a:gd name="T1" fmla="*/ 115 h 131"/>
                <a:gd name="T2" fmla="*/ 224 w 448"/>
                <a:gd name="T3" fmla="*/ 3 h 131"/>
                <a:gd name="T4" fmla="*/ 448 w 448"/>
                <a:gd name="T5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8" h="131">
                  <a:moveTo>
                    <a:pt x="0" y="115"/>
                  </a:moveTo>
                  <a:cubicBezTo>
                    <a:pt x="37" y="96"/>
                    <a:pt x="149" y="0"/>
                    <a:pt x="224" y="3"/>
                  </a:cubicBezTo>
                  <a:cubicBezTo>
                    <a:pt x="299" y="6"/>
                    <a:pt x="401" y="104"/>
                    <a:pt x="448" y="131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293" name="Freeform 77">
              <a:extLst>
                <a:ext uri="{FF2B5EF4-FFF2-40B4-BE49-F238E27FC236}">
                  <a16:creationId xmlns:a16="http://schemas.microsoft.com/office/drawing/2014/main" id="{BDD26393-AFF7-40D5-A123-F765C6EE6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2" y="3141"/>
              <a:ext cx="448" cy="131"/>
            </a:xfrm>
            <a:custGeom>
              <a:avLst/>
              <a:gdLst>
                <a:gd name="T0" fmla="*/ 0 w 448"/>
                <a:gd name="T1" fmla="*/ 115 h 131"/>
                <a:gd name="T2" fmla="*/ 224 w 448"/>
                <a:gd name="T3" fmla="*/ 3 h 131"/>
                <a:gd name="T4" fmla="*/ 448 w 448"/>
                <a:gd name="T5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8" h="131">
                  <a:moveTo>
                    <a:pt x="0" y="115"/>
                  </a:moveTo>
                  <a:cubicBezTo>
                    <a:pt x="37" y="96"/>
                    <a:pt x="149" y="0"/>
                    <a:pt x="224" y="3"/>
                  </a:cubicBezTo>
                  <a:cubicBezTo>
                    <a:pt x="299" y="6"/>
                    <a:pt x="401" y="104"/>
                    <a:pt x="448" y="131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294" name="Freeform 78">
              <a:extLst>
                <a:ext uri="{FF2B5EF4-FFF2-40B4-BE49-F238E27FC236}">
                  <a16:creationId xmlns:a16="http://schemas.microsoft.com/office/drawing/2014/main" id="{FE32FFE9-BB44-4782-8BBD-9F481F96A9E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0" y="3141"/>
              <a:ext cx="448" cy="131"/>
            </a:xfrm>
            <a:custGeom>
              <a:avLst/>
              <a:gdLst>
                <a:gd name="T0" fmla="*/ 0 w 448"/>
                <a:gd name="T1" fmla="*/ 115 h 131"/>
                <a:gd name="T2" fmla="*/ 224 w 448"/>
                <a:gd name="T3" fmla="*/ 3 h 131"/>
                <a:gd name="T4" fmla="*/ 448 w 448"/>
                <a:gd name="T5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8" h="131">
                  <a:moveTo>
                    <a:pt x="0" y="115"/>
                  </a:moveTo>
                  <a:cubicBezTo>
                    <a:pt x="37" y="96"/>
                    <a:pt x="149" y="0"/>
                    <a:pt x="224" y="3"/>
                  </a:cubicBezTo>
                  <a:cubicBezTo>
                    <a:pt x="299" y="6"/>
                    <a:pt x="401" y="104"/>
                    <a:pt x="448" y="131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21305" name="Group 89">
            <a:extLst>
              <a:ext uri="{FF2B5EF4-FFF2-40B4-BE49-F238E27FC236}">
                <a16:creationId xmlns:a16="http://schemas.microsoft.com/office/drawing/2014/main" id="{F68D424B-5F37-409F-B07E-934AA1EF0FE1}"/>
              </a:ext>
            </a:extLst>
          </p:cNvPr>
          <p:cNvGrpSpPr>
            <a:grpSpLocks/>
          </p:cNvGrpSpPr>
          <p:nvPr/>
        </p:nvGrpSpPr>
        <p:grpSpPr bwMode="auto">
          <a:xfrm>
            <a:off x="901700" y="2578100"/>
            <a:ext cx="5384800" cy="101600"/>
            <a:chOff x="568" y="3248"/>
            <a:chExt cx="3392" cy="64"/>
          </a:xfrm>
        </p:grpSpPr>
        <p:sp>
          <p:nvSpPr>
            <p:cNvPr id="521296" name="Oval 80">
              <a:extLst>
                <a:ext uri="{FF2B5EF4-FFF2-40B4-BE49-F238E27FC236}">
                  <a16:creationId xmlns:a16="http://schemas.microsoft.com/office/drawing/2014/main" id="{8B0C871E-27A3-49B7-A5A2-E3AAE7E29E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8" y="3248"/>
              <a:ext cx="64" cy="6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1297" name="Oval 81">
              <a:extLst>
                <a:ext uri="{FF2B5EF4-FFF2-40B4-BE49-F238E27FC236}">
                  <a16:creationId xmlns:a16="http://schemas.microsoft.com/office/drawing/2014/main" id="{42243201-6956-4609-B469-88FA907B86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3248"/>
              <a:ext cx="64" cy="6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1298" name="Oval 82">
              <a:extLst>
                <a:ext uri="{FF2B5EF4-FFF2-40B4-BE49-F238E27FC236}">
                  <a16:creationId xmlns:a16="http://schemas.microsoft.com/office/drawing/2014/main" id="{1171130C-7306-44AE-8C99-6F7749464E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0" y="3248"/>
              <a:ext cx="64" cy="6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1299" name="Oval 83">
              <a:extLst>
                <a:ext uri="{FF2B5EF4-FFF2-40B4-BE49-F238E27FC236}">
                  <a16:creationId xmlns:a16="http://schemas.microsoft.com/office/drawing/2014/main" id="{0D35EEE4-1C57-4421-9727-2C8FA1B35B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0" y="3248"/>
              <a:ext cx="64" cy="6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1300" name="Oval 84">
              <a:extLst>
                <a:ext uri="{FF2B5EF4-FFF2-40B4-BE49-F238E27FC236}">
                  <a16:creationId xmlns:a16="http://schemas.microsoft.com/office/drawing/2014/main" id="{87503554-F42C-4420-A40A-C7596E6148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0" y="3248"/>
              <a:ext cx="64" cy="6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1301" name="Oval 85">
              <a:extLst>
                <a:ext uri="{FF2B5EF4-FFF2-40B4-BE49-F238E27FC236}">
                  <a16:creationId xmlns:a16="http://schemas.microsoft.com/office/drawing/2014/main" id="{36F5F10D-A7F9-4E32-9186-F58B0E8B2B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2" y="3248"/>
              <a:ext cx="64" cy="6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1302" name="Oval 86">
              <a:extLst>
                <a:ext uri="{FF2B5EF4-FFF2-40B4-BE49-F238E27FC236}">
                  <a16:creationId xmlns:a16="http://schemas.microsoft.com/office/drawing/2014/main" id="{2C3D81B7-F404-440F-905F-20B04AF826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" y="3248"/>
              <a:ext cx="64" cy="6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1304" name="Oval 88">
              <a:extLst>
                <a:ext uri="{FF2B5EF4-FFF2-40B4-BE49-F238E27FC236}">
                  <a16:creationId xmlns:a16="http://schemas.microsoft.com/office/drawing/2014/main" id="{D291ACFE-341F-4A65-8F6B-B3D01B4809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4" y="3248"/>
              <a:ext cx="64" cy="6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aphicFrame>
        <p:nvGraphicFramePr>
          <p:cNvPr id="521306" name="Object 90">
            <a:extLst>
              <a:ext uri="{FF2B5EF4-FFF2-40B4-BE49-F238E27FC236}">
                <a16:creationId xmlns:a16="http://schemas.microsoft.com/office/drawing/2014/main" id="{7D7595D3-9777-4D6B-8C20-337837F4E0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5013" y="2628900"/>
          <a:ext cx="6521450" cy="124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2006280" imgH="393480" progId="Equation.3">
                  <p:embed/>
                </p:oleObj>
              </mc:Choice>
              <mc:Fallback>
                <p:oleObj name="Формула" r:id="rId3" imgW="2006280" imgH="393480" progId="Equation.3">
                  <p:embed/>
                  <p:pic>
                    <p:nvPicPr>
                      <p:cNvPr id="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2628900"/>
                        <a:ext cx="6521450" cy="1241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1313" name="Group 97">
            <a:extLst>
              <a:ext uri="{FF2B5EF4-FFF2-40B4-BE49-F238E27FC236}">
                <a16:creationId xmlns:a16="http://schemas.microsoft.com/office/drawing/2014/main" id="{59666110-097A-40F7-92E2-4283DF1A387C}"/>
              </a:ext>
            </a:extLst>
          </p:cNvPr>
          <p:cNvGrpSpPr>
            <a:grpSpLocks/>
          </p:cNvGrpSpPr>
          <p:nvPr/>
        </p:nvGrpSpPr>
        <p:grpSpPr bwMode="auto">
          <a:xfrm>
            <a:off x="292100" y="2332038"/>
            <a:ext cx="6667500" cy="284162"/>
            <a:chOff x="184" y="3093"/>
            <a:chExt cx="4200" cy="179"/>
          </a:xfrm>
        </p:grpSpPr>
        <p:sp>
          <p:nvSpPr>
            <p:cNvPr id="521307" name="Freeform 91">
              <a:extLst>
                <a:ext uri="{FF2B5EF4-FFF2-40B4-BE49-F238E27FC236}">
                  <a16:creationId xmlns:a16="http://schemas.microsoft.com/office/drawing/2014/main" id="{6D47E67E-4830-464A-86EC-9878B9C50A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" y="3101"/>
              <a:ext cx="656" cy="163"/>
            </a:xfrm>
            <a:custGeom>
              <a:avLst/>
              <a:gdLst>
                <a:gd name="T0" fmla="*/ 0 w 656"/>
                <a:gd name="T1" fmla="*/ 147 h 163"/>
                <a:gd name="T2" fmla="*/ 320 w 656"/>
                <a:gd name="T3" fmla="*/ 3 h 163"/>
                <a:gd name="T4" fmla="*/ 656 w 656"/>
                <a:gd name="T5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56" h="163">
                  <a:moveTo>
                    <a:pt x="0" y="147"/>
                  </a:moveTo>
                  <a:cubicBezTo>
                    <a:pt x="105" y="73"/>
                    <a:pt x="211" y="0"/>
                    <a:pt x="320" y="3"/>
                  </a:cubicBezTo>
                  <a:cubicBezTo>
                    <a:pt x="429" y="6"/>
                    <a:pt x="597" y="131"/>
                    <a:pt x="656" y="163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308" name="Freeform 92">
              <a:extLst>
                <a:ext uri="{FF2B5EF4-FFF2-40B4-BE49-F238E27FC236}">
                  <a16:creationId xmlns:a16="http://schemas.microsoft.com/office/drawing/2014/main" id="{5C138103-03B3-4769-A4E8-E18A54B8001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" y="3101"/>
              <a:ext cx="656" cy="163"/>
            </a:xfrm>
            <a:custGeom>
              <a:avLst/>
              <a:gdLst>
                <a:gd name="T0" fmla="*/ 0 w 656"/>
                <a:gd name="T1" fmla="*/ 147 h 163"/>
                <a:gd name="T2" fmla="*/ 320 w 656"/>
                <a:gd name="T3" fmla="*/ 3 h 163"/>
                <a:gd name="T4" fmla="*/ 656 w 656"/>
                <a:gd name="T5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56" h="163">
                  <a:moveTo>
                    <a:pt x="0" y="147"/>
                  </a:moveTo>
                  <a:cubicBezTo>
                    <a:pt x="105" y="73"/>
                    <a:pt x="211" y="0"/>
                    <a:pt x="320" y="3"/>
                  </a:cubicBezTo>
                  <a:cubicBezTo>
                    <a:pt x="429" y="6"/>
                    <a:pt x="597" y="131"/>
                    <a:pt x="656" y="163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309" name="Freeform 93">
              <a:extLst>
                <a:ext uri="{FF2B5EF4-FFF2-40B4-BE49-F238E27FC236}">
                  <a16:creationId xmlns:a16="http://schemas.microsoft.com/office/drawing/2014/main" id="{4DE4E772-4188-4349-A669-C2E2076E37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0" y="3093"/>
              <a:ext cx="656" cy="163"/>
            </a:xfrm>
            <a:custGeom>
              <a:avLst/>
              <a:gdLst>
                <a:gd name="T0" fmla="*/ 0 w 656"/>
                <a:gd name="T1" fmla="*/ 147 h 163"/>
                <a:gd name="T2" fmla="*/ 320 w 656"/>
                <a:gd name="T3" fmla="*/ 3 h 163"/>
                <a:gd name="T4" fmla="*/ 656 w 656"/>
                <a:gd name="T5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56" h="163">
                  <a:moveTo>
                    <a:pt x="0" y="147"/>
                  </a:moveTo>
                  <a:cubicBezTo>
                    <a:pt x="105" y="73"/>
                    <a:pt x="211" y="0"/>
                    <a:pt x="320" y="3"/>
                  </a:cubicBezTo>
                  <a:cubicBezTo>
                    <a:pt x="429" y="6"/>
                    <a:pt x="597" y="131"/>
                    <a:pt x="656" y="163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310" name="Freeform 94">
              <a:extLst>
                <a:ext uri="{FF2B5EF4-FFF2-40B4-BE49-F238E27FC236}">
                  <a16:creationId xmlns:a16="http://schemas.microsoft.com/office/drawing/2014/main" id="{C68AAADA-245E-4EEF-A05C-810D5CFD86D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4" y="3101"/>
              <a:ext cx="656" cy="163"/>
            </a:xfrm>
            <a:custGeom>
              <a:avLst/>
              <a:gdLst>
                <a:gd name="T0" fmla="*/ 0 w 656"/>
                <a:gd name="T1" fmla="*/ 147 h 163"/>
                <a:gd name="T2" fmla="*/ 320 w 656"/>
                <a:gd name="T3" fmla="*/ 3 h 163"/>
                <a:gd name="T4" fmla="*/ 656 w 656"/>
                <a:gd name="T5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56" h="163">
                  <a:moveTo>
                    <a:pt x="0" y="147"/>
                  </a:moveTo>
                  <a:cubicBezTo>
                    <a:pt x="105" y="73"/>
                    <a:pt x="211" y="0"/>
                    <a:pt x="320" y="3"/>
                  </a:cubicBezTo>
                  <a:cubicBezTo>
                    <a:pt x="429" y="6"/>
                    <a:pt x="597" y="131"/>
                    <a:pt x="656" y="163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311" name="Freeform 95">
              <a:extLst>
                <a:ext uri="{FF2B5EF4-FFF2-40B4-BE49-F238E27FC236}">
                  <a16:creationId xmlns:a16="http://schemas.microsoft.com/office/drawing/2014/main" id="{F3FC8A9A-950F-4375-B7C1-E2C8C90F94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8" y="3101"/>
              <a:ext cx="656" cy="163"/>
            </a:xfrm>
            <a:custGeom>
              <a:avLst/>
              <a:gdLst>
                <a:gd name="T0" fmla="*/ 0 w 656"/>
                <a:gd name="T1" fmla="*/ 147 h 163"/>
                <a:gd name="T2" fmla="*/ 320 w 656"/>
                <a:gd name="T3" fmla="*/ 3 h 163"/>
                <a:gd name="T4" fmla="*/ 656 w 656"/>
                <a:gd name="T5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56" h="163">
                  <a:moveTo>
                    <a:pt x="0" y="147"/>
                  </a:moveTo>
                  <a:cubicBezTo>
                    <a:pt x="105" y="73"/>
                    <a:pt x="211" y="0"/>
                    <a:pt x="320" y="3"/>
                  </a:cubicBezTo>
                  <a:cubicBezTo>
                    <a:pt x="429" y="6"/>
                    <a:pt x="597" y="131"/>
                    <a:pt x="656" y="163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312" name="Freeform 96">
              <a:extLst>
                <a:ext uri="{FF2B5EF4-FFF2-40B4-BE49-F238E27FC236}">
                  <a16:creationId xmlns:a16="http://schemas.microsoft.com/office/drawing/2014/main" id="{89AC189C-9F6B-4E40-9876-AB917D3212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8" y="3109"/>
              <a:ext cx="656" cy="163"/>
            </a:xfrm>
            <a:custGeom>
              <a:avLst/>
              <a:gdLst>
                <a:gd name="T0" fmla="*/ 0 w 656"/>
                <a:gd name="T1" fmla="*/ 147 h 163"/>
                <a:gd name="T2" fmla="*/ 320 w 656"/>
                <a:gd name="T3" fmla="*/ 3 h 163"/>
                <a:gd name="T4" fmla="*/ 656 w 656"/>
                <a:gd name="T5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56" h="163">
                  <a:moveTo>
                    <a:pt x="0" y="147"/>
                  </a:moveTo>
                  <a:cubicBezTo>
                    <a:pt x="105" y="73"/>
                    <a:pt x="211" y="0"/>
                    <a:pt x="320" y="3"/>
                  </a:cubicBezTo>
                  <a:cubicBezTo>
                    <a:pt x="429" y="6"/>
                    <a:pt x="597" y="131"/>
                    <a:pt x="656" y="163"/>
                  </a:cubicBezTo>
                </a:path>
              </a:pathLst>
            </a:custGeom>
            <a:noFill/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21320" name="Group 104">
            <a:extLst>
              <a:ext uri="{FF2B5EF4-FFF2-40B4-BE49-F238E27FC236}">
                <a16:creationId xmlns:a16="http://schemas.microsoft.com/office/drawing/2014/main" id="{B91FA87A-333A-498C-B88B-79A40D89C901}"/>
              </a:ext>
            </a:extLst>
          </p:cNvPr>
          <p:cNvGrpSpPr>
            <a:grpSpLocks/>
          </p:cNvGrpSpPr>
          <p:nvPr/>
        </p:nvGrpSpPr>
        <p:grpSpPr bwMode="auto">
          <a:xfrm>
            <a:off x="1266825" y="2565400"/>
            <a:ext cx="4622800" cy="127000"/>
            <a:chOff x="798" y="3240"/>
            <a:chExt cx="2912" cy="80"/>
          </a:xfrm>
        </p:grpSpPr>
        <p:sp>
          <p:nvSpPr>
            <p:cNvPr id="521315" name="Oval 99">
              <a:extLst>
                <a:ext uri="{FF2B5EF4-FFF2-40B4-BE49-F238E27FC236}">
                  <a16:creationId xmlns:a16="http://schemas.microsoft.com/office/drawing/2014/main" id="{ECBE9551-9B8F-411C-B088-2AA814789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6" y="3256"/>
              <a:ext cx="64" cy="64"/>
            </a:xfrm>
            <a:prstGeom prst="ellipse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1316" name="Oval 100">
              <a:extLst>
                <a:ext uri="{FF2B5EF4-FFF2-40B4-BE49-F238E27FC236}">
                  <a16:creationId xmlns:a16="http://schemas.microsoft.com/office/drawing/2014/main" id="{61F10CC1-E7DC-4179-A082-B34E2042E7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6" y="3256"/>
              <a:ext cx="64" cy="64"/>
            </a:xfrm>
            <a:prstGeom prst="ellipse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1317" name="Oval 101">
              <a:extLst>
                <a:ext uri="{FF2B5EF4-FFF2-40B4-BE49-F238E27FC236}">
                  <a16:creationId xmlns:a16="http://schemas.microsoft.com/office/drawing/2014/main" id="{C7C320BE-08B4-4604-B9FE-CB073A9631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6" y="3256"/>
              <a:ext cx="64" cy="64"/>
            </a:xfrm>
            <a:prstGeom prst="ellipse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1318" name="Oval 102">
              <a:extLst>
                <a:ext uri="{FF2B5EF4-FFF2-40B4-BE49-F238E27FC236}">
                  <a16:creationId xmlns:a16="http://schemas.microsoft.com/office/drawing/2014/main" id="{9B8E28E1-79BA-4B71-9C7D-233589903B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" y="3248"/>
              <a:ext cx="64" cy="64"/>
            </a:xfrm>
            <a:prstGeom prst="ellipse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1319" name="Oval 103">
              <a:extLst>
                <a:ext uri="{FF2B5EF4-FFF2-40B4-BE49-F238E27FC236}">
                  <a16:creationId xmlns:a16="http://schemas.microsoft.com/office/drawing/2014/main" id="{81C7994C-B2B9-4957-BFC4-A9FD424B1B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" y="3240"/>
              <a:ext cx="64" cy="64"/>
            </a:xfrm>
            <a:prstGeom prst="ellipse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aphicFrame>
        <p:nvGraphicFramePr>
          <p:cNvPr id="521321" name="Object 105">
            <a:extLst>
              <a:ext uri="{FF2B5EF4-FFF2-40B4-BE49-F238E27FC236}">
                <a16:creationId xmlns:a16="http://schemas.microsoft.com/office/drawing/2014/main" id="{C22FA6D9-15F5-4F82-A691-6B124B91AF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1725" y="1333500"/>
          <a:ext cx="6067425" cy="124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1866600" imgH="393480" progId="Equation.3">
                  <p:embed/>
                </p:oleObj>
              </mc:Choice>
              <mc:Fallback>
                <p:oleObj name="Формула" r:id="rId5" imgW="1866600" imgH="393480" progId="Equation.3">
                  <p:embed/>
                  <p:pic>
                    <p:nvPicPr>
                      <p:cNvPr id="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1333500"/>
                        <a:ext cx="6067425" cy="1241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1325" name="Group 109">
            <a:extLst>
              <a:ext uri="{FF2B5EF4-FFF2-40B4-BE49-F238E27FC236}">
                <a16:creationId xmlns:a16="http://schemas.microsoft.com/office/drawing/2014/main" id="{4AA2CD3B-6F8D-4A64-91D2-5EB0348960D2}"/>
              </a:ext>
            </a:extLst>
          </p:cNvPr>
          <p:cNvGrpSpPr>
            <a:grpSpLocks/>
          </p:cNvGrpSpPr>
          <p:nvPr/>
        </p:nvGrpSpPr>
        <p:grpSpPr bwMode="auto">
          <a:xfrm>
            <a:off x="241300" y="1841500"/>
            <a:ext cx="6731000" cy="787400"/>
            <a:chOff x="152" y="2784"/>
            <a:chExt cx="4240" cy="496"/>
          </a:xfrm>
        </p:grpSpPr>
        <p:sp>
          <p:nvSpPr>
            <p:cNvPr id="521322" name="Freeform 106">
              <a:extLst>
                <a:ext uri="{FF2B5EF4-FFF2-40B4-BE49-F238E27FC236}">
                  <a16:creationId xmlns:a16="http://schemas.microsoft.com/office/drawing/2014/main" id="{B4D0BCF1-4BF3-42F4-8368-F267D3F864F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" y="2816"/>
              <a:ext cx="1408" cy="464"/>
            </a:xfrm>
            <a:custGeom>
              <a:avLst/>
              <a:gdLst>
                <a:gd name="T0" fmla="*/ 0 w 1408"/>
                <a:gd name="T1" fmla="*/ 464 h 464"/>
                <a:gd name="T2" fmla="*/ 720 w 1408"/>
                <a:gd name="T3" fmla="*/ 0 h 464"/>
                <a:gd name="T4" fmla="*/ 1408 w 1408"/>
                <a:gd name="T5" fmla="*/ 464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08" h="464">
                  <a:moveTo>
                    <a:pt x="0" y="464"/>
                  </a:moveTo>
                  <a:cubicBezTo>
                    <a:pt x="242" y="232"/>
                    <a:pt x="485" y="0"/>
                    <a:pt x="720" y="0"/>
                  </a:cubicBezTo>
                  <a:cubicBezTo>
                    <a:pt x="955" y="0"/>
                    <a:pt x="1293" y="384"/>
                    <a:pt x="1408" y="46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323" name="Freeform 107">
              <a:extLst>
                <a:ext uri="{FF2B5EF4-FFF2-40B4-BE49-F238E27FC236}">
                  <a16:creationId xmlns:a16="http://schemas.microsoft.com/office/drawing/2014/main" id="{418D9790-DCC3-4FA5-9004-8425D5064E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8" y="2784"/>
              <a:ext cx="1408" cy="464"/>
            </a:xfrm>
            <a:custGeom>
              <a:avLst/>
              <a:gdLst>
                <a:gd name="T0" fmla="*/ 0 w 1408"/>
                <a:gd name="T1" fmla="*/ 464 h 464"/>
                <a:gd name="T2" fmla="*/ 720 w 1408"/>
                <a:gd name="T3" fmla="*/ 0 h 464"/>
                <a:gd name="T4" fmla="*/ 1408 w 1408"/>
                <a:gd name="T5" fmla="*/ 464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08" h="464">
                  <a:moveTo>
                    <a:pt x="0" y="464"/>
                  </a:moveTo>
                  <a:cubicBezTo>
                    <a:pt x="242" y="232"/>
                    <a:pt x="485" y="0"/>
                    <a:pt x="720" y="0"/>
                  </a:cubicBezTo>
                  <a:cubicBezTo>
                    <a:pt x="955" y="0"/>
                    <a:pt x="1293" y="384"/>
                    <a:pt x="1408" y="46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1324" name="Freeform 108">
              <a:extLst>
                <a:ext uri="{FF2B5EF4-FFF2-40B4-BE49-F238E27FC236}">
                  <a16:creationId xmlns:a16="http://schemas.microsoft.com/office/drawing/2014/main" id="{F4760B87-6760-4621-A934-470CBFC316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4" y="2784"/>
              <a:ext cx="1408" cy="464"/>
            </a:xfrm>
            <a:custGeom>
              <a:avLst/>
              <a:gdLst>
                <a:gd name="T0" fmla="*/ 0 w 1408"/>
                <a:gd name="T1" fmla="*/ 464 h 464"/>
                <a:gd name="T2" fmla="*/ 720 w 1408"/>
                <a:gd name="T3" fmla="*/ 0 h 464"/>
                <a:gd name="T4" fmla="*/ 1408 w 1408"/>
                <a:gd name="T5" fmla="*/ 464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08" h="464">
                  <a:moveTo>
                    <a:pt x="0" y="464"/>
                  </a:moveTo>
                  <a:cubicBezTo>
                    <a:pt x="242" y="232"/>
                    <a:pt x="485" y="0"/>
                    <a:pt x="720" y="0"/>
                  </a:cubicBezTo>
                  <a:cubicBezTo>
                    <a:pt x="955" y="0"/>
                    <a:pt x="1293" y="384"/>
                    <a:pt x="1408" y="464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521326" name="Object 110">
            <a:extLst>
              <a:ext uri="{FF2B5EF4-FFF2-40B4-BE49-F238E27FC236}">
                <a16:creationId xmlns:a16="http://schemas.microsoft.com/office/drawing/2014/main" id="{1029165D-8E09-47EA-A725-4B99A15C21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70138" y="241300"/>
          <a:ext cx="4953000" cy="124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7" imgW="1523880" imgH="393480" progId="Equation.3">
                  <p:embed/>
                </p:oleObj>
              </mc:Choice>
              <mc:Fallback>
                <p:oleObj name="Формула" r:id="rId7" imgW="1523880" imgH="393480" progId="Equation.3">
                  <p:embed/>
                  <p:pic>
                    <p:nvPicPr>
                      <p:cNvPr id="0" name="Object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138" y="241300"/>
                        <a:ext cx="4953000" cy="1241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1328" name="Freeform 112">
            <a:extLst>
              <a:ext uri="{FF2B5EF4-FFF2-40B4-BE49-F238E27FC236}">
                <a16:creationId xmlns:a16="http://schemas.microsoft.com/office/drawing/2014/main" id="{53A95903-6EA9-4AD5-9166-DD2E1576282D}"/>
              </a:ext>
            </a:extLst>
          </p:cNvPr>
          <p:cNvSpPr>
            <a:spLocks/>
          </p:cNvSpPr>
          <p:nvPr/>
        </p:nvSpPr>
        <p:spPr bwMode="auto">
          <a:xfrm>
            <a:off x="304800" y="4076700"/>
            <a:ext cx="8648700" cy="7938"/>
          </a:xfrm>
          <a:custGeom>
            <a:avLst/>
            <a:gdLst>
              <a:gd name="T0" fmla="*/ 0 w 5448"/>
              <a:gd name="T1" fmla="*/ 5 h 5"/>
              <a:gd name="T2" fmla="*/ 5448 w 5448"/>
              <a:gd name="T3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448" h="5">
                <a:moveTo>
                  <a:pt x="0" y="5"/>
                </a:moveTo>
                <a:lnTo>
                  <a:pt x="5448" y="0"/>
                </a:lnTo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329" name="Freeform 113">
            <a:extLst>
              <a:ext uri="{FF2B5EF4-FFF2-40B4-BE49-F238E27FC236}">
                <a16:creationId xmlns:a16="http://schemas.microsoft.com/office/drawing/2014/main" id="{560D8C42-B90D-494A-BA3C-6957E604C5CE}"/>
              </a:ext>
            </a:extLst>
          </p:cNvPr>
          <p:cNvSpPr>
            <a:spLocks/>
          </p:cNvSpPr>
          <p:nvPr/>
        </p:nvSpPr>
        <p:spPr bwMode="auto">
          <a:xfrm>
            <a:off x="330200" y="4457700"/>
            <a:ext cx="8648700" cy="7938"/>
          </a:xfrm>
          <a:custGeom>
            <a:avLst/>
            <a:gdLst>
              <a:gd name="T0" fmla="*/ 0 w 5448"/>
              <a:gd name="T1" fmla="*/ 5 h 5"/>
              <a:gd name="T2" fmla="*/ 5448 w 5448"/>
              <a:gd name="T3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448" h="5">
                <a:moveTo>
                  <a:pt x="0" y="5"/>
                </a:moveTo>
                <a:lnTo>
                  <a:pt x="5448" y="0"/>
                </a:lnTo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330" name="Freeform 114">
            <a:extLst>
              <a:ext uri="{FF2B5EF4-FFF2-40B4-BE49-F238E27FC236}">
                <a16:creationId xmlns:a16="http://schemas.microsoft.com/office/drawing/2014/main" id="{6A043587-47F5-48CB-9C3F-4A9DB1BCF57E}"/>
              </a:ext>
            </a:extLst>
          </p:cNvPr>
          <p:cNvSpPr>
            <a:spLocks/>
          </p:cNvSpPr>
          <p:nvPr/>
        </p:nvSpPr>
        <p:spPr bwMode="auto">
          <a:xfrm>
            <a:off x="279400" y="4838700"/>
            <a:ext cx="8648700" cy="7938"/>
          </a:xfrm>
          <a:custGeom>
            <a:avLst/>
            <a:gdLst>
              <a:gd name="T0" fmla="*/ 0 w 5448"/>
              <a:gd name="T1" fmla="*/ 5 h 5"/>
              <a:gd name="T2" fmla="*/ 5448 w 5448"/>
              <a:gd name="T3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448" h="5">
                <a:moveTo>
                  <a:pt x="0" y="5"/>
                </a:moveTo>
                <a:lnTo>
                  <a:pt x="5448" y="0"/>
                </a:lnTo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331" name="Freeform 115">
            <a:extLst>
              <a:ext uri="{FF2B5EF4-FFF2-40B4-BE49-F238E27FC236}">
                <a16:creationId xmlns:a16="http://schemas.microsoft.com/office/drawing/2014/main" id="{61C58FCD-C9A0-472A-A498-1F8B613EABC4}"/>
              </a:ext>
            </a:extLst>
          </p:cNvPr>
          <p:cNvSpPr>
            <a:spLocks/>
          </p:cNvSpPr>
          <p:nvPr/>
        </p:nvSpPr>
        <p:spPr bwMode="auto">
          <a:xfrm>
            <a:off x="279400" y="5626100"/>
            <a:ext cx="8648700" cy="7938"/>
          </a:xfrm>
          <a:custGeom>
            <a:avLst/>
            <a:gdLst>
              <a:gd name="T0" fmla="*/ 0 w 5448"/>
              <a:gd name="T1" fmla="*/ 5 h 5"/>
              <a:gd name="T2" fmla="*/ 5448 w 5448"/>
              <a:gd name="T3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448" h="5">
                <a:moveTo>
                  <a:pt x="0" y="5"/>
                </a:moveTo>
                <a:lnTo>
                  <a:pt x="5448" y="0"/>
                </a:lnTo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332" name="Freeform 116">
            <a:extLst>
              <a:ext uri="{FF2B5EF4-FFF2-40B4-BE49-F238E27FC236}">
                <a16:creationId xmlns:a16="http://schemas.microsoft.com/office/drawing/2014/main" id="{6F92AC97-A444-4753-A466-38A7414E4DDF}"/>
              </a:ext>
            </a:extLst>
          </p:cNvPr>
          <p:cNvSpPr>
            <a:spLocks/>
          </p:cNvSpPr>
          <p:nvPr/>
        </p:nvSpPr>
        <p:spPr bwMode="auto">
          <a:xfrm>
            <a:off x="254000" y="5245100"/>
            <a:ext cx="8648700" cy="7938"/>
          </a:xfrm>
          <a:custGeom>
            <a:avLst/>
            <a:gdLst>
              <a:gd name="T0" fmla="*/ 0 w 5448"/>
              <a:gd name="T1" fmla="*/ 5 h 5"/>
              <a:gd name="T2" fmla="*/ 5448 w 5448"/>
              <a:gd name="T3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448" h="5">
                <a:moveTo>
                  <a:pt x="0" y="5"/>
                </a:moveTo>
                <a:lnTo>
                  <a:pt x="5448" y="0"/>
                </a:lnTo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333" name="Freeform 117">
            <a:extLst>
              <a:ext uri="{FF2B5EF4-FFF2-40B4-BE49-F238E27FC236}">
                <a16:creationId xmlns:a16="http://schemas.microsoft.com/office/drawing/2014/main" id="{FE9865E5-D33D-4031-9FB8-34D1DB463796}"/>
              </a:ext>
            </a:extLst>
          </p:cNvPr>
          <p:cNvSpPr>
            <a:spLocks/>
          </p:cNvSpPr>
          <p:nvPr/>
        </p:nvSpPr>
        <p:spPr bwMode="auto">
          <a:xfrm>
            <a:off x="279400" y="6007100"/>
            <a:ext cx="8648700" cy="7938"/>
          </a:xfrm>
          <a:custGeom>
            <a:avLst/>
            <a:gdLst>
              <a:gd name="T0" fmla="*/ 0 w 5448"/>
              <a:gd name="T1" fmla="*/ 5 h 5"/>
              <a:gd name="T2" fmla="*/ 5448 w 5448"/>
              <a:gd name="T3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448" h="5">
                <a:moveTo>
                  <a:pt x="0" y="5"/>
                </a:moveTo>
                <a:lnTo>
                  <a:pt x="5448" y="0"/>
                </a:lnTo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334" name="Freeform 118">
            <a:extLst>
              <a:ext uri="{FF2B5EF4-FFF2-40B4-BE49-F238E27FC236}">
                <a16:creationId xmlns:a16="http://schemas.microsoft.com/office/drawing/2014/main" id="{CEBD70C2-324E-4E3D-86CB-BA6C1E3A1F58}"/>
              </a:ext>
            </a:extLst>
          </p:cNvPr>
          <p:cNvSpPr>
            <a:spLocks/>
          </p:cNvSpPr>
          <p:nvPr/>
        </p:nvSpPr>
        <p:spPr bwMode="auto">
          <a:xfrm>
            <a:off x="254000" y="6388100"/>
            <a:ext cx="8648700" cy="7938"/>
          </a:xfrm>
          <a:custGeom>
            <a:avLst/>
            <a:gdLst>
              <a:gd name="T0" fmla="*/ 0 w 5448"/>
              <a:gd name="T1" fmla="*/ 5 h 5"/>
              <a:gd name="T2" fmla="*/ 5448 w 5448"/>
              <a:gd name="T3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448" h="5">
                <a:moveTo>
                  <a:pt x="0" y="5"/>
                </a:moveTo>
                <a:lnTo>
                  <a:pt x="5448" y="0"/>
                </a:lnTo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327" name="Text Box 111">
            <a:extLst>
              <a:ext uri="{FF2B5EF4-FFF2-40B4-BE49-F238E27FC236}">
                <a16:creationId xmlns:a16="http://schemas.microsoft.com/office/drawing/2014/main" id="{31E716AC-5A5E-4EF8-ACB1-A22AFB500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325" y="4216400"/>
            <a:ext cx="866775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 i="0"/>
              <a:t>Какие из этих чисел изображаются на </a:t>
            </a:r>
          </a:p>
          <a:p>
            <a:r>
              <a:rPr lang="ru-RU" altLang="ru-RU" b="1" i="0"/>
              <a:t>координатном луче одной и той же точкой?</a:t>
            </a:r>
          </a:p>
          <a:p>
            <a:r>
              <a:rPr lang="ru-RU" altLang="ru-RU" b="1" i="0"/>
              <a:t>Запишите соответствующие равенства.</a:t>
            </a:r>
          </a:p>
        </p:txBody>
      </p:sp>
      <p:grpSp>
        <p:nvGrpSpPr>
          <p:cNvPr id="521335" name="Group 119">
            <a:extLst>
              <a:ext uri="{FF2B5EF4-FFF2-40B4-BE49-F238E27FC236}">
                <a16:creationId xmlns:a16="http://schemas.microsoft.com/office/drawing/2014/main" id="{266C7B39-8757-4FC0-A5E3-B7504E417AA4}"/>
              </a:ext>
            </a:extLst>
          </p:cNvPr>
          <p:cNvGrpSpPr>
            <a:grpSpLocks/>
          </p:cNvGrpSpPr>
          <p:nvPr/>
        </p:nvGrpSpPr>
        <p:grpSpPr bwMode="auto">
          <a:xfrm>
            <a:off x="1266825" y="2565400"/>
            <a:ext cx="4622800" cy="127000"/>
            <a:chOff x="798" y="3240"/>
            <a:chExt cx="2912" cy="80"/>
          </a:xfrm>
        </p:grpSpPr>
        <p:sp>
          <p:nvSpPr>
            <p:cNvPr id="521336" name="Oval 120">
              <a:extLst>
                <a:ext uri="{FF2B5EF4-FFF2-40B4-BE49-F238E27FC236}">
                  <a16:creationId xmlns:a16="http://schemas.microsoft.com/office/drawing/2014/main" id="{AE7E56F3-04F2-4610-9F89-5080EB4C2B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6" y="3256"/>
              <a:ext cx="64" cy="64"/>
            </a:xfrm>
            <a:prstGeom prst="ellipse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1337" name="Oval 121">
              <a:extLst>
                <a:ext uri="{FF2B5EF4-FFF2-40B4-BE49-F238E27FC236}">
                  <a16:creationId xmlns:a16="http://schemas.microsoft.com/office/drawing/2014/main" id="{B4FFD181-8023-4D71-9756-BB81CED952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6" y="3256"/>
              <a:ext cx="64" cy="64"/>
            </a:xfrm>
            <a:prstGeom prst="ellipse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1338" name="Oval 122">
              <a:extLst>
                <a:ext uri="{FF2B5EF4-FFF2-40B4-BE49-F238E27FC236}">
                  <a16:creationId xmlns:a16="http://schemas.microsoft.com/office/drawing/2014/main" id="{684FE5A8-97A6-4A14-B020-EED9F67669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6" y="3256"/>
              <a:ext cx="64" cy="64"/>
            </a:xfrm>
            <a:prstGeom prst="ellipse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1339" name="Oval 123">
              <a:extLst>
                <a:ext uri="{FF2B5EF4-FFF2-40B4-BE49-F238E27FC236}">
                  <a16:creationId xmlns:a16="http://schemas.microsoft.com/office/drawing/2014/main" id="{AFE6FB25-F86F-47C1-A5F1-145BC714CA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" y="3248"/>
              <a:ext cx="64" cy="64"/>
            </a:xfrm>
            <a:prstGeom prst="ellipse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1340" name="Oval 124">
              <a:extLst>
                <a:ext uri="{FF2B5EF4-FFF2-40B4-BE49-F238E27FC236}">
                  <a16:creationId xmlns:a16="http://schemas.microsoft.com/office/drawing/2014/main" id="{716FA7CD-96DD-4326-AC98-2D6EFF3B82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" y="3240"/>
              <a:ext cx="64" cy="64"/>
            </a:xfrm>
            <a:prstGeom prst="ellipse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2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2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52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21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521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52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521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521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52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521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2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52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3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Oval 2">
            <a:extLst>
              <a:ext uri="{FF2B5EF4-FFF2-40B4-BE49-F238E27FC236}">
                <a16:creationId xmlns:a16="http://schemas.microsoft.com/office/drawing/2014/main" id="{1117AE3B-F0B5-43B4-AE1A-2C26BE08C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488" y="1609725"/>
            <a:ext cx="5019675" cy="4930775"/>
          </a:xfrm>
          <a:prstGeom prst="ellipse">
            <a:avLst/>
          </a:prstGeom>
          <a:gradFill rotWithShape="1">
            <a:gsLst>
              <a:gs pos="0">
                <a:srgbClr val="CCFFCC"/>
              </a:gs>
              <a:gs pos="50000">
                <a:srgbClr val="0099FF"/>
              </a:gs>
              <a:gs pos="100000">
                <a:srgbClr val="CCFFCC"/>
              </a:gs>
            </a:gsLst>
            <a:lin ang="18900000" scaled="1"/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97667" name="Oval 3">
            <a:extLst>
              <a:ext uri="{FF2B5EF4-FFF2-40B4-BE49-F238E27FC236}">
                <a16:creationId xmlns:a16="http://schemas.microsoft.com/office/drawing/2014/main" id="{2444A6C4-6220-4F81-B5B3-6830C26C2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2133600"/>
            <a:ext cx="4038600" cy="38830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97668" name="Text Box 4">
            <a:extLst>
              <a:ext uri="{FF2B5EF4-FFF2-40B4-BE49-F238E27FC236}">
                <a16:creationId xmlns:a16="http://schemas.microsoft.com/office/drawing/2014/main" id="{97249B78-F4FE-4891-91F0-2E8920CA6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6825" y="1824038"/>
            <a:ext cx="4302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4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</a:t>
            </a:r>
          </a:p>
        </p:txBody>
      </p:sp>
      <p:sp>
        <p:nvSpPr>
          <p:cNvPr id="497669" name="Text Box 5">
            <a:extLst>
              <a:ext uri="{FF2B5EF4-FFF2-40B4-BE49-F238E27FC236}">
                <a16:creationId xmlns:a16="http://schemas.microsoft.com/office/drawing/2014/main" id="{EA62A0D0-6C9A-4D40-8CA2-EB95DDE78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2638" y="2576513"/>
            <a:ext cx="4524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2</a:t>
            </a:r>
          </a:p>
        </p:txBody>
      </p:sp>
      <p:sp>
        <p:nvSpPr>
          <p:cNvPr id="497670" name="Text Box 6">
            <a:extLst>
              <a:ext uri="{FF2B5EF4-FFF2-40B4-BE49-F238E27FC236}">
                <a16:creationId xmlns:a16="http://schemas.microsoft.com/office/drawing/2014/main" id="{97105BD8-4691-47E8-9AB9-5D170BCCE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3716338"/>
            <a:ext cx="4524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3</a:t>
            </a:r>
          </a:p>
        </p:txBody>
      </p:sp>
      <p:sp>
        <p:nvSpPr>
          <p:cNvPr id="497671" name="Text Box 7">
            <a:extLst>
              <a:ext uri="{FF2B5EF4-FFF2-40B4-BE49-F238E27FC236}">
                <a16:creationId xmlns:a16="http://schemas.microsoft.com/office/drawing/2014/main" id="{72F468D3-0965-496C-BA25-AF09FDE84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3722688"/>
            <a:ext cx="4524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9</a:t>
            </a:r>
          </a:p>
        </p:txBody>
      </p:sp>
      <p:sp>
        <p:nvSpPr>
          <p:cNvPr id="497672" name="Text Box 8">
            <a:extLst>
              <a:ext uri="{FF2B5EF4-FFF2-40B4-BE49-F238E27FC236}">
                <a16:creationId xmlns:a16="http://schemas.microsoft.com/office/drawing/2014/main" id="{62BE2FF7-568B-4E7F-A944-EAB79DC95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5918200"/>
            <a:ext cx="452438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6</a:t>
            </a:r>
          </a:p>
        </p:txBody>
      </p:sp>
      <p:sp>
        <p:nvSpPr>
          <p:cNvPr id="497673" name="Text Box 9">
            <a:extLst>
              <a:ext uri="{FF2B5EF4-FFF2-40B4-BE49-F238E27FC236}">
                <a16:creationId xmlns:a16="http://schemas.microsoft.com/office/drawing/2014/main" id="{F25BDC08-2F64-4F72-9F75-3051CCA19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525588"/>
            <a:ext cx="6762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4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12</a:t>
            </a:r>
          </a:p>
        </p:txBody>
      </p:sp>
      <p:sp>
        <p:nvSpPr>
          <p:cNvPr id="497674" name="Text Box 10">
            <a:extLst>
              <a:ext uri="{FF2B5EF4-FFF2-40B4-BE49-F238E27FC236}">
                <a16:creationId xmlns:a16="http://schemas.microsoft.com/office/drawing/2014/main" id="{BEB48660-8F4E-4815-93B7-5902E643E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781175"/>
            <a:ext cx="72072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11</a:t>
            </a:r>
          </a:p>
        </p:txBody>
      </p:sp>
      <p:sp>
        <p:nvSpPr>
          <p:cNvPr id="497675" name="Text Box 11">
            <a:extLst>
              <a:ext uri="{FF2B5EF4-FFF2-40B4-BE49-F238E27FC236}">
                <a16:creationId xmlns:a16="http://schemas.microsoft.com/office/drawing/2014/main" id="{9145ABA6-2B0C-492C-8291-EC6F6B2F6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363" y="2573338"/>
            <a:ext cx="72072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10</a:t>
            </a:r>
          </a:p>
        </p:txBody>
      </p:sp>
      <p:sp>
        <p:nvSpPr>
          <p:cNvPr id="497676" name="Text Box 12">
            <a:extLst>
              <a:ext uri="{FF2B5EF4-FFF2-40B4-BE49-F238E27FC236}">
                <a16:creationId xmlns:a16="http://schemas.microsoft.com/office/drawing/2014/main" id="{5B922741-8A01-49F0-AC82-7CE5A939B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3" y="4873625"/>
            <a:ext cx="452437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8</a:t>
            </a:r>
          </a:p>
        </p:txBody>
      </p:sp>
      <p:sp>
        <p:nvSpPr>
          <p:cNvPr id="497677" name="Text Box 13">
            <a:extLst>
              <a:ext uri="{FF2B5EF4-FFF2-40B4-BE49-F238E27FC236}">
                <a16:creationId xmlns:a16="http://schemas.microsoft.com/office/drawing/2014/main" id="{C074EF98-45B2-4562-9DC1-9B321B597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2575" y="5659438"/>
            <a:ext cx="452438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7</a:t>
            </a:r>
          </a:p>
        </p:txBody>
      </p:sp>
      <p:sp>
        <p:nvSpPr>
          <p:cNvPr id="497678" name="Text Box 14">
            <a:extLst>
              <a:ext uri="{FF2B5EF4-FFF2-40B4-BE49-F238E27FC236}">
                <a16:creationId xmlns:a16="http://schemas.microsoft.com/office/drawing/2014/main" id="{96A8B03F-3571-4839-86D8-140F366BC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8175" y="4862513"/>
            <a:ext cx="4508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4</a:t>
            </a:r>
          </a:p>
        </p:txBody>
      </p:sp>
      <p:sp>
        <p:nvSpPr>
          <p:cNvPr id="497679" name="Text Box 15">
            <a:extLst>
              <a:ext uri="{FF2B5EF4-FFF2-40B4-BE49-F238E27FC236}">
                <a16:creationId xmlns:a16="http://schemas.microsoft.com/office/drawing/2014/main" id="{2931506E-DBED-4627-994E-095A39A52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9200" y="5557838"/>
            <a:ext cx="47307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5</a:t>
            </a:r>
          </a:p>
        </p:txBody>
      </p:sp>
      <p:grpSp>
        <p:nvGrpSpPr>
          <p:cNvPr id="498044" name="Group 380">
            <a:extLst>
              <a:ext uri="{FF2B5EF4-FFF2-40B4-BE49-F238E27FC236}">
                <a16:creationId xmlns:a16="http://schemas.microsoft.com/office/drawing/2014/main" id="{839392C0-1DD1-4D12-A6F3-9ECEE00652E6}"/>
              </a:ext>
            </a:extLst>
          </p:cNvPr>
          <p:cNvGrpSpPr>
            <a:grpSpLocks/>
          </p:cNvGrpSpPr>
          <p:nvPr/>
        </p:nvGrpSpPr>
        <p:grpSpPr bwMode="auto">
          <a:xfrm>
            <a:off x="904875" y="2146300"/>
            <a:ext cx="4035425" cy="3863975"/>
            <a:chOff x="570" y="1352"/>
            <a:chExt cx="2542" cy="2434"/>
          </a:xfrm>
        </p:grpSpPr>
        <p:sp>
          <p:nvSpPr>
            <p:cNvPr id="497680" name="Freeform 16">
              <a:extLst>
                <a:ext uri="{FF2B5EF4-FFF2-40B4-BE49-F238E27FC236}">
                  <a16:creationId xmlns:a16="http://schemas.microsoft.com/office/drawing/2014/main" id="{2CB78490-AD5D-445A-961C-EDCDD990FA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7" y="1352"/>
              <a:ext cx="19" cy="1148"/>
            </a:xfrm>
            <a:custGeom>
              <a:avLst/>
              <a:gdLst>
                <a:gd name="T0" fmla="*/ 19 w 19"/>
                <a:gd name="T1" fmla="*/ 0 h 1148"/>
                <a:gd name="T2" fmla="*/ 19 w 19"/>
                <a:gd name="T3" fmla="*/ 312 h 1148"/>
                <a:gd name="T4" fmla="*/ 0 w 19"/>
                <a:gd name="T5" fmla="*/ 1148 h 1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1148">
                  <a:moveTo>
                    <a:pt x="19" y="0"/>
                  </a:moveTo>
                  <a:lnTo>
                    <a:pt x="19" y="312"/>
                  </a:lnTo>
                  <a:lnTo>
                    <a:pt x="0" y="1148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7683" name="Freeform 19">
              <a:extLst>
                <a:ext uri="{FF2B5EF4-FFF2-40B4-BE49-F238E27FC236}">
                  <a16:creationId xmlns:a16="http://schemas.microsoft.com/office/drawing/2014/main" id="{B9904A9A-D194-4F20-8FDB-609F240483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0" y="2528"/>
              <a:ext cx="1272" cy="32"/>
            </a:xfrm>
            <a:custGeom>
              <a:avLst/>
              <a:gdLst>
                <a:gd name="T0" fmla="*/ 1248 w 1272"/>
                <a:gd name="T1" fmla="*/ 24 h 32"/>
                <a:gd name="T2" fmla="*/ 1264 w 1272"/>
                <a:gd name="T3" fmla="*/ 32 h 32"/>
                <a:gd name="T4" fmla="*/ 1272 w 1272"/>
                <a:gd name="T5" fmla="*/ 24 h 32"/>
                <a:gd name="T6" fmla="*/ 0 w 1272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2" h="32">
                  <a:moveTo>
                    <a:pt x="1248" y="24"/>
                  </a:moveTo>
                  <a:lnTo>
                    <a:pt x="1264" y="32"/>
                  </a:lnTo>
                  <a:lnTo>
                    <a:pt x="1272" y="24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7685" name="Freeform 21">
              <a:extLst>
                <a:ext uri="{FF2B5EF4-FFF2-40B4-BE49-F238E27FC236}">
                  <a16:creationId xmlns:a16="http://schemas.microsoft.com/office/drawing/2014/main" id="{1E9CD217-8BED-4FAD-B35D-1AC30B11F2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7" y="2556"/>
              <a:ext cx="24" cy="1230"/>
            </a:xfrm>
            <a:custGeom>
              <a:avLst/>
              <a:gdLst>
                <a:gd name="T0" fmla="*/ 0 w 24"/>
                <a:gd name="T1" fmla="*/ 0 h 1230"/>
                <a:gd name="T2" fmla="*/ 0 w 24"/>
                <a:gd name="T3" fmla="*/ 396 h 1230"/>
                <a:gd name="T4" fmla="*/ 24 w 24"/>
                <a:gd name="T5" fmla="*/ 1230 h 1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230">
                  <a:moveTo>
                    <a:pt x="0" y="0"/>
                  </a:moveTo>
                  <a:lnTo>
                    <a:pt x="0" y="396"/>
                  </a:lnTo>
                  <a:lnTo>
                    <a:pt x="24" y="123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7686" name="Freeform 22">
              <a:extLst>
                <a:ext uri="{FF2B5EF4-FFF2-40B4-BE49-F238E27FC236}">
                  <a16:creationId xmlns:a16="http://schemas.microsoft.com/office/drawing/2014/main" id="{251A1CEC-F8B8-4990-8AC6-4525F66B266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" y="2538"/>
              <a:ext cx="1218" cy="1"/>
            </a:xfrm>
            <a:custGeom>
              <a:avLst/>
              <a:gdLst>
                <a:gd name="T0" fmla="*/ 1218 w 1218"/>
                <a:gd name="T1" fmla="*/ 0 h 1"/>
                <a:gd name="T2" fmla="*/ 0 w 121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18" h="1">
                  <a:moveTo>
                    <a:pt x="1218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97694" name="Text Box 30">
            <a:extLst>
              <a:ext uri="{FF2B5EF4-FFF2-40B4-BE49-F238E27FC236}">
                <a16:creationId xmlns:a16="http://schemas.microsoft.com/office/drawing/2014/main" id="{BF82939F-C0AF-4FA1-B269-9B20FCC60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09550"/>
            <a:ext cx="8785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i="0">
                <a:latin typeface="Arial" panose="020B0604020202020204" pitchFamily="34" charset="0"/>
              </a:rPr>
              <a:t>По рисунку объясните, почему равны дроби:</a:t>
            </a:r>
          </a:p>
        </p:txBody>
      </p:sp>
      <p:sp>
        <p:nvSpPr>
          <p:cNvPr id="497781" name="Freeform 117">
            <a:extLst>
              <a:ext uri="{FF2B5EF4-FFF2-40B4-BE49-F238E27FC236}">
                <a16:creationId xmlns:a16="http://schemas.microsoft.com/office/drawing/2014/main" id="{B2082F23-40AE-4015-BC09-1152C9512BC9}"/>
              </a:ext>
            </a:extLst>
          </p:cNvPr>
          <p:cNvSpPr>
            <a:spLocks/>
          </p:cNvSpPr>
          <p:nvPr/>
        </p:nvSpPr>
        <p:spPr bwMode="auto">
          <a:xfrm>
            <a:off x="2916238" y="2143125"/>
            <a:ext cx="2027237" cy="1914525"/>
          </a:xfrm>
          <a:custGeom>
            <a:avLst/>
            <a:gdLst>
              <a:gd name="T0" fmla="*/ 1277 w 1277"/>
              <a:gd name="T1" fmla="*/ 1206 h 1206"/>
              <a:gd name="T2" fmla="*/ 1271 w 1277"/>
              <a:gd name="T3" fmla="*/ 1110 h 1206"/>
              <a:gd name="T4" fmla="*/ 1259 w 1277"/>
              <a:gd name="T5" fmla="*/ 1038 h 1206"/>
              <a:gd name="T6" fmla="*/ 1247 w 1277"/>
              <a:gd name="T7" fmla="*/ 972 h 1206"/>
              <a:gd name="T8" fmla="*/ 1229 w 1277"/>
              <a:gd name="T9" fmla="*/ 900 h 1206"/>
              <a:gd name="T10" fmla="*/ 1205 w 1277"/>
              <a:gd name="T11" fmla="*/ 834 h 1206"/>
              <a:gd name="T12" fmla="*/ 1181 w 1277"/>
              <a:gd name="T13" fmla="*/ 762 h 1206"/>
              <a:gd name="T14" fmla="*/ 1151 w 1277"/>
              <a:gd name="T15" fmla="*/ 702 h 1206"/>
              <a:gd name="T16" fmla="*/ 1115 w 1277"/>
              <a:gd name="T17" fmla="*/ 630 h 1206"/>
              <a:gd name="T18" fmla="*/ 1079 w 1277"/>
              <a:gd name="T19" fmla="*/ 564 h 1206"/>
              <a:gd name="T20" fmla="*/ 1037 w 1277"/>
              <a:gd name="T21" fmla="*/ 510 h 1206"/>
              <a:gd name="T22" fmla="*/ 989 w 1277"/>
              <a:gd name="T23" fmla="*/ 450 h 1206"/>
              <a:gd name="T24" fmla="*/ 935 w 1277"/>
              <a:gd name="T25" fmla="*/ 396 h 1206"/>
              <a:gd name="T26" fmla="*/ 875 w 1277"/>
              <a:gd name="T27" fmla="*/ 336 h 1206"/>
              <a:gd name="T28" fmla="*/ 809 w 1277"/>
              <a:gd name="T29" fmla="*/ 276 h 1206"/>
              <a:gd name="T30" fmla="*/ 731 w 1277"/>
              <a:gd name="T31" fmla="*/ 222 h 1206"/>
              <a:gd name="T32" fmla="*/ 659 w 1277"/>
              <a:gd name="T33" fmla="*/ 174 h 1206"/>
              <a:gd name="T34" fmla="*/ 581 w 1277"/>
              <a:gd name="T35" fmla="*/ 138 h 1206"/>
              <a:gd name="T36" fmla="*/ 521 w 1277"/>
              <a:gd name="T37" fmla="*/ 108 h 1206"/>
              <a:gd name="T38" fmla="*/ 455 w 1277"/>
              <a:gd name="T39" fmla="*/ 78 h 1206"/>
              <a:gd name="T40" fmla="*/ 365 w 1277"/>
              <a:gd name="T41" fmla="*/ 48 h 1206"/>
              <a:gd name="T42" fmla="*/ 281 w 1277"/>
              <a:gd name="T43" fmla="*/ 30 h 1206"/>
              <a:gd name="T44" fmla="*/ 191 w 1277"/>
              <a:gd name="T45" fmla="*/ 12 h 1206"/>
              <a:gd name="T46" fmla="*/ 101 w 1277"/>
              <a:gd name="T47" fmla="*/ 0 h 1206"/>
              <a:gd name="T48" fmla="*/ 17 w 1277"/>
              <a:gd name="T49" fmla="*/ 0 h 1206"/>
              <a:gd name="T50" fmla="*/ 0 w 1277"/>
              <a:gd name="T51" fmla="*/ 1184 h 1206"/>
              <a:gd name="T52" fmla="*/ 32 w 1277"/>
              <a:gd name="T53" fmla="*/ 1176 h 1206"/>
              <a:gd name="T54" fmla="*/ 1265 w 1277"/>
              <a:gd name="T55" fmla="*/ 1206 h 1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277" h="1206">
                <a:moveTo>
                  <a:pt x="1277" y="1206"/>
                </a:moveTo>
                <a:lnTo>
                  <a:pt x="1271" y="1110"/>
                </a:lnTo>
                <a:lnTo>
                  <a:pt x="1259" y="1038"/>
                </a:lnTo>
                <a:lnTo>
                  <a:pt x="1247" y="972"/>
                </a:lnTo>
                <a:lnTo>
                  <a:pt x="1229" y="900"/>
                </a:lnTo>
                <a:lnTo>
                  <a:pt x="1205" y="834"/>
                </a:lnTo>
                <a:lnTo>
                  <a:pt x="1181" y="762"/>
                </a:lnTo>
                <a:lnTo>
                  <a:pt x="1151" y="702"/>
                </a:lnTo>
                <a:lnTo>
                  <a:pt x="1115" y="630"/>
                </a:lnTo>
                <a:lnTo>
                  <a:pt x="1079" y="564"/>
                </a:lnTo>
                <a:lnTo>
                  <a:pt x="1037" y="510"/>
                </a:lnTo>
                <a:lnTo>
                  <a:pt x="989" y="450"/>
                </a:lnTo>
                <a:lnTo>
                  <a:pt x="935" y="396"/>
                </a:lnTo>
                <a:lnTo>
                  <a:pt x="875" y="336"/>
                </a:lnTo>
                <a:lnTo>
                  <a:pt x="809" y="276"/>
                </a:lnTo>
                <a:lnTo>
                  <a:pt x="731" y="222"/>
                </a:lnTo>
                <a:lnTo>
                  <a:pt x="659" y="174"/>
                </a:lnTo>
                <a:lnTo>
                  <a:pt x="581" y="138"/>
                </a:lnTo>
                <a:lnTo>
                  <a:pt x="521" y="108"/>
                </a:lnTo>
                <a:lnTo>
                  <a:pt x="455" y="78"/>
                </a:lnTo>
                <a:lnTo>
                  <a:pt x="365" y="48"/>
                </a:lnTo>
                <a:lnTo>
                  <a:pt x="281" y="30"/>
                </a:lnTo>
                <a:lnTo>
                  <a:pt x="191" y="12"/>
                </a:lnTo>
                <a:lnTo>
                  <a:pt x="101" y="0"/>
                </a:lnTo>
                <a:lnTo>
                  <a:pt x="17" y="0"/>
                </a:lnTo>
                <a:lnTo>
                  <a:pt x="0" y="1184"/>
                </a:lnTo>
                <a:lnTo>
                  <a:pt x="32" y="1176"/>
                </a:lnTo>
                <a:lnTo>
                  <a:pt x="1265" y="1206"/>
                </a:lnTo>
              </a:path>
            </a:pathLst>
          </a:custGeom>
          <a:gradFill rotWithShape="1">
            <a:gsLst>
              <a:gs pos="0">
                <a:srgbClr val="6600FF"/>
              </a:gs>
              <a:gs pos="100000">
                <a:srgbClr val="9999FF"/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7782" name="Freeform 118">
            <a:extLst>
              <a:ext uri="{FF2B5EF4-FFF2-40B4-BE49-F238E27FC236}">
                <a16:creationId xmlns:a16="http://schemas.microsoft.com/office/drawing/2014/main" id="{3560F424-96CA-47F0-B577-1C003D53B300}"/>
              </a:ext>
            </a:extLst>
          </p:cNvPr>
          <p:cNvSpPr>
            <a:spLocks/>
          </p:cNvSpPr>
          <p:nvPr/>
        </p:nvSpPr>
        <p:spPr bwMode="auto">
          <a:xfrm rot="5400000">
            <a:off x="3856038" y="3124200"/>
            <a:ext cx="12700" cy="1816100"/>
          </a:xfrm>
          <a:custGeom>
            <a:avLst/>
            <a:gdLst>
              <a:gd name="T0" fmla="*/ 0 w 8"/>
              <a:gd name="T1" fmla="*/ 1144 h 1144"/>
              <a:gd name="T2" fmla="*/ 8 w 8"/>
              <a:gd name="T3" fmla="*/ 0 h 11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1144">
                <a:moveTo>
                  <a:pt x="0" y="1144"/>
                </a:moveTo>
                <a:lnTo>
                  <a:pt x="8" y="0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497693" name="Freeform 29">
            <a:extLst>
              <a:ext uri="{FF2B5EF4-FFF2-40B4-BE49-F238E27FC236}">
                <a16:creationId xmlns:a16="http://schemas.microsoft.com/office/drawing/2014/main" id="{A6A58520-6F02-4361-BC41-49A49D513C57}"/>
              </a:ext>
            </a:extLst>
          </p:cNvPr>
          <p:cNvSpPr>
            <a:spLocks/>
          </p:cNvSpPr>
          <p:nvPr/>
        </p:nvSpPr>
        <p:spPr bwMode="auto">
          <a:xfrm rot="-26504897">
            <a:off x="2365375" y="3319463"/>
            <a:ext cx="1320800" cy="63500"/>
          </a:xfrm>
          <a:custGeom>
            <a:avLst/>
            <a:gdLst>
              <a:gd name="T0" fmla="*/ 0 w 832"/>
              <a:gd name="T1" fmla="*/ 0 h 40"/>
              <a:gd name="T2" fmla="*/ 832 w 832"/>
              <a:gd name="T3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32" h="40">
                <a:moveTo>
                  <a:pt x="0" y="0"/>
                </a:moveTo>
                <a:lnTo>
                  <a:pt x="832" y="40"/>
                </a:lnTo>
              </a:path>
            </a:pathLst>
          </a:custGeom>
          <a:noFill/>
          <a:ln w="76200" cap="flat" cmpd="sng">
            <a:solidFill>
              <a:schemeClr val="tx2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grpSp>
        <p:nvGrpSpPr>
          <p:cNvPr id="498045" name="Group 381">
            <a:extLst>
              <a:ext uri="{FF2B5EF4-FFF2-40B4-BE49-F238E27FC236}">
                <a16:creationId xmlns:a16="http://schemas.microsoft.com/office/drawing/2014/main" id="{DC8C75EC-44C5-49C1-B814-05E515462636}"/>
              </a:ext>
            </a:extLst>
          </p:cNvPr>
          <p:cNvGrpSpPr>
            <a:grpSpLocks/>
          </p:cNvGrpSpPr>
          <p:nvPr/>
        </p:nvGrpSpPr>
        <p:grpSpPr bwMode="auto">
          <a:xfrm>
            <a:off x="1171575" y="2381250"/>
            <a:ext cx="3502025" cy="3384550"/>
            <a:chOff x="738" y="1500"/>
            <a:chExt cx="2206" cy="2132"/>
          </a:xfrm>
        </p:grpSpPr>
        <p:sp>
          <p:nvSpPr>
            <p:cNvPr id="497681" name="Freeform 17">
              <a:extLst>
                <a:ext uri="{FF2B5EF4-FFF2-40B4-BE49-F238E27FC236}">
                  <a16:creationId xmlns:a16="http://schemas.microsoft.com/office/drawing/2014/main" id="{1F9C2608-25C1-4E6F-898F-C95EE08BBFA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8" y="1956"/>
              <a:ext cx="1056" cy="552"/>
            </a:xfrm>
            <a:custGeom>
              <a:avLst/>
              <a:gdLst>
                <a:gd name="T0" fmla="*/ 1056 w 1056"/>
                <a:gd name="T1" fmla="*/ 552 h 552"/>
                <a:gd name="T2" fmla="*/ 0 w 1056"/>
                <a:gd name="T3" fmla="*/ 0 h 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56" h="552">
                  <a:moveTo>
                    <a:pt x="1056" y="552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7684" name="Freeform 20">
              <a:extLst>
                <a:ext uri="{FF2B5EF4-FFF2-40B4-BE49-F238E27FC236}">
                  <a16:creationId xmlns:a16="http://schemas.microsoft.com/office/drawing/2014/main" id="{79555066-F563-4316-B53C-1D885DB8CF1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4" y="2552"/>
              <a:ext cx="1048" cy="610"/>
            </a:xfrm>
            <a:custGeom>
              <a:avLst/>
              <a:gdLst>
                <a:gd name="T0" fmla="*/ 1048 w 1048"/>
                <a:gd name="T1" fmla="*/ 0 h 610"/>
                <a:gd name="T2" fmla="*/ 0 w 1048"/>
                <a:gd name="T3" fmla="*/ 610 h 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48" h="610">
                  <a:moveTo>
                    <a:pt x="1048" y="0"/>
                  </a:moveTo>
                  <a:lnTo>
                    <a:pt x="0" y="61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7687" name="Freeform 23">
              <a:extLst>
                <a:ext uri="{FF2B5EF4-FFF2-40B4-BE49-F238E27FC236}">
                  <a16:creationId xmlns:a16="http://schemas.microsoft.com/office/drawing/2014/main" id="{A4089ECD-3436-4306-A0EA-61065AE1F5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4" y="2598"/>
              <a:ext cx="558" cy="1026"/>
            </a:xfrm>
            <a:custGeom>
              <a:avLst/>
              <a:gdLst>
                <a:gd name="T0" fmla="*/ 558 w 558"/>
                <a:gd name="T1" fmla="*/ 0 h 1026"/>
                <a:gd name="T2" fmla="*/ 0 w 558"/>
                <a:gd name="T3" fmla="*/ 1026 h 1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58" h="1026">
                  <a:moveTo>
                    <a:pt x="558" y="0"/>
                  </a:moveTo>
                  <a:lnTo>
                    <a:pt x="0" y="1026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7688" name="Freeform 24">
              <a:extLst>
                <a:ext uri="{FF2B5EF4-FFF2-40B4-BE49-F238E27FC236}">
                  <a16:creationId xmlns:a16="http://schemas.microsoft.com/office/drawing/2014/main" id="{35C3E927-F052-4D9F-BB49-506FAA24E35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1" y="2544"/>
              <a:ext cx="1074" cy="642"/>
            </a:xfrm>
            <a:custGeom>
              <a:avLst/>
              <a:gdLst>
                <a:gd name="T0" fmla="*/ 1074 w 1074"/>
                <a:gd name="T1" fmla="*/ 642 h 642"/>
                <a:gd name="T2" fmla="*/ 1074 w 1074"/>
                <a:gd name="T3" fmla="*/ 642 h 642"/>
                <a:gd name="T4" fmla="*/ 0 w 1074"/>
                <a:gd name="T5" fmla="*/ 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74" h="642">
                  <a:moveTo>
                    <a:pt x="1074" y="642"/>
                  </a:moveTo>
                  <a:lnTo>
                    <a:pt x="1074" y="64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7689" name="Freeform 25">
              <a:extLst>
                <a:ext uri="{FF2B5EF4-FFF2-40B4-BE49-F238E27FC236}">
                  <a16:creationId xmlns:a16="http://schemas.microsoft.com/office/drawing/2014/main" id="{83F8E7E7-511D-44E5-BFFE-7CD582532C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4" y="2576"/>
              <a:ext cx="560" cy="1056"/>
            </a:xfrm>
            <a:custGeom>
              <a:avLst/>
              <a:gdLst>
                <a:gd name="T0" fmla="*/ 0 w 560"/>
                <a:gd name="T1" fmla="*/ 0 h 1056"/>
                <a:gd name="T2" fmla="*/ 560 w 560"/>
                <a:gd name="T3" fmla="*/ 1056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60" h="1056">
                  <a:moveTo>
                    <a:pt x="0" y="0"/>
                  </a:moveTo>
                  <a:lnTo>
                    <a:pt x="560" y="1056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7690" name="Freeform 26">
              <a:extLst>
                <a:ext uri="{FF2B5EF4-FFF2-40B4-BE49-F238E27FC236}">
                  <a16:creationId xmlns:a16="http://schemas.microsoft.com/office/drawing/2014/main" id="{B0B91DB0-00E4-4274-8D05-39BA18D81C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6" y="1500"/>
              <a:ext cx="580" cy="1004"/>
            </a:xfrm>
            <a:custGeom>
              <a:avLst/>
              <a:gdLst>
                <a:gd name="T0" fmla="*/ 580 w 580"/>
                <a:gd name="T1" fmla="*/ 1004 h 1004"/>
                <a:gd name="T2" fmla="*/ 0 w 580"/>
                <a:gd name="T3" fmla="*/ 0 h 10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80" h="1004">
                  <a:moveTo>
                    <a:pt x="580" y="100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7682" name="Freeform 18">
              <a:extLst>
                <a:ext uri="{FF2B5EF4-FFF2-40B4-BE49-F238E27FC236}">
                  <a16:creationId xmlns:a16="http://schemas.microsoft.com/office/drawing/2014/main" id="{3503DADE-FFF5-43E9-B037-BC2858C54A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1" y="1518"/>
              <a:ext cx="651" cy="978"/>
            </a:xfrm>
            <a:custGeom>
              <a:avLst/>
              <a:gdLst>
                <a:gd name="T0" fmla="*/ 651 w 651"/>
                <a:gd name="T1" fmla="*/ 0 h 978"/>
                <a:gd name="T2" fmla="*/ 0 w 651"/>
                <a:gd name="T3" fmla="*/ 978 h 9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51" h="978">
                  <a:moveTo>
                    <a:pt x="651" y="0"/>
                  </a:moveTo>
                  <a:lnTo>
                    <a:pt x="0" y="978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7691" name="Freeform 27">
              <a:extLst>
                <a:ext uri="{FF2B5EF4-FFF2-40B4-BE49-F238E27FC236}">
                  <a16:creationId xmlns:a16="http://schemas.microsoft.com/office/drawing/2014/main" id="{0D0F5A28-B3BE-435D-A393-25001538D34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8" y="1976"/>
              <a:ext cx="1096" cy="520"/>
            </a:xfrm>
            <a:custGeom>
              <a:avLst/>
              <a:gdLst>
                <a:gd name="T0" fmla="*/ 1096 w 1096"/>
                <a:gd name="T1" fmla="*/ 0 h 520"/>
                <a:gd name="T2" fmla="*/ 0 w 1096"/>
                <a:gd name="T3" fmla="*/ 520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96" h="520">
                  <a:moveTo>
                    <a:pt x="1096" y="0"/>
                  </a:moveTo>
                  <a:lnTo>
                    <a:pt x="0" y="52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497785" name="Object 121">
            <a:extLst>
              <a:ext uri="{FF2B5EF4-FFF2-40B4-BE49-F238E27FC236}">
                <a16:creationId xmlns:a16="http://schemas.microsoft.com/office/drawing/2014/main" id="{95D25CA5-BFAA-47A3-9B29-EBA2A86DC9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0213" y="812800"/>
          <a:ext cx="264795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736560" imgH="393480" progId="Equation.3">
                  <p:embed/>
                </p:oleObj>
              </mc:Choice>
              <mc:Fallback>
                <p:oleObj name="Формула" r:id="rId3" imgW="736560" imgH="393480" progId="Equation.3">
                  <p:embed/>
                  <p:pic>
                    <p:nvPicPr>
                      <p:cNvPr id="0" name="Object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0213" y="812800"/>
                        <a:ext cx="2647950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7786" name="Object 122">
            <a:extLst>
              <a:ext uri="{FF2B5EF4-FFF2-40B4-BE49-F238E27FC236}">
                <a16:creationId xmlns:a16="http://schemas.microsoft.com/office/drawing/2014/main" id="{4ED051E7-6F39-4AA5-831F-22D5126F21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3150" y="2489200"/>
          <a:ext cx="547688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152280" imgH="393480" progId="Equation.3">
                  <p:embed/>
                </p:oleObj>
              </mc:Choice>
              <mc:Fallback>
                <p:oleObj name="Формула" r:id="rId5" imgW="152280" imgH="393480" progId="Equation.3">
                  <p:embed/>
                  <p:pic>
                    <p:nvPicPr>
                      <p:cNvPr id="0" name="Object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150" y="2489200"/>
                        <a:ext cx="547688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7788" name="Object 124">
            <a:extLst>
              <a:ext uri="{FF2B5EF4-FFF2-40B4-BE49-F238E27FC236}">
                <a16:creationId xmlns:a16="http://schemas.microsoft.com/office/drawing/2014/main" id="{CEF5DD64-0F80-4113-B4BE-910D4B2111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22663" y="2540000"/>
          <a:ext cx="73025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7" imgW="203040" imgH="393480" progId="Equation.3">
                  <p:embed/>
                </p:oleObj>
              </mc:Choice>
              <mc:Fallback>
                <p:oleObj name="Формула" r:id="rId7" imgW="203040" imgH="393480" progId="Equation.3">
                  <p:embed/>
                  <p:pic>
                    <p:nvPicPr>
                      <p:cNvPr id="0" name="Object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2663" y="2540000"/>
                        <a:ext cx="730250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98046" name="Group 382">
            <a:extLst>
              <a:ext uri="{FF2B5EF4-FFF2-40B4-BE49-F238E27FC236}">
                <a16:creationId xmlns:a16="http://schemas.microsoft.com/office/drawing/2014/main" id="{D0DCDA40-DB8F-416D-880C-C6524C1BEBCA}"/>
              </a:ext>
            </a:extLst>
          </p:cNvPr>
          <p:cNvGrpSpPr>
            <a:grpSpLocks/>
          </p:cNvGrpSpPr>
          <p:nvPr/>
        </p:nvGrpSpPr>
        <p:grpSpPr bwMode="auto">
          <a:xfrm>
            <a:off x="895350" y="2144713"/>
            <a:ext cx="4052888" cy="3865562"/>
            <a:chOff x="564" y="1351"/>
            <a:chExt cx="2553" cy="2435"/>
          </a:xfrm>
        </p:grpSpPr>
        <p:grpSp>
          <p:nvGrpSpPr>
            <p:cNvPr id="498042" name="Group 378">
              <a:extLst>
                <a:ext uri="{FF2B5EF4-FFF2-40B4-BE49-F238E27FC236}">
                  <a16:creationId xmlns:a16="http://schemas.microsoft.com/office/drawing/2014/main" id="{AACD4635-F553-4364-A972-1C558348D0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29" y="2538"/>
              <a:ext cx="1474" cy="1248"/>
              <a:chOff x="1629" y="2538"/>
              <a:chExt cx="1474" cy="1248"/>
            </a:xfrm>
          </p:grpSpPr>
          <p:sp>
            <p:nvSpPr>
              <p:cNvPr id="497867" name="Freeform 203">
                <a:extLst>
                  <a:ext uri="{FF2B5EF4-FFF2-40B4-BE49-F238E27FC236}">
                    <a16:creationId xmlns:a16="http://schemas.microsoft.com/office/drawing/2014/main" id="{5395D73A-7933-49C5-871A-28A3F32C8385}"/>
                  </a:ext>
                </a:extLst>
              </p:cNvPr>
              <p:cNvSpPr>
                <a:spLocks/>
              </p:cNvSpPr>
              <p:nvPr/>
            </p:nvSpPr>
            <p:spPr bwMode="auto">
              <a:xfrm rot="213751" flipV="1">
                <a:off x="1839" y="2581"/>
                <a:ext cx="1264" cy="78"/>
              </a:xfrm>
              <a:custGeom>
                <a:avLst/>
                <a:gdLst>
                  <a:gd name="T0" fmla="*/ 1264 w 1264"/>
                  <a:gd name="T1" fmla="*/ 0 h 72"/>
                  <a:gd name="T2" fmla="*/ 0 w 1264"/>
                  <a:gd name="T3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64" h="72">
                    <a:moveTo>
                      <a:pt x="1264" y="0"/>
                    </a:moveTo>
                    <a:lnTo>
                      <a:pt x="0" y="7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68" name="Freeform 204">
                <a:extLst>
                  <a:ext uri="{FF2B5EF4-FFF2-40B4-BE49-F238E27FC236}">
                    <a16:creationId xmlns:a16="http://schemas.microsoft.com/office/drawing/2014/main" id="{39775CE4-88B7-4686-8165-4D24B655FD7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3751" flipV="1">
                <a:off x="1835" y="2580"/>
                <a:ext cx="1248" cy="208"/>
              </a:xfrm>
              <a:custGeom>
                <a:avLst/>
                <a:gdLst>
                  <a:gd name="T0" fmla="*/ 1248 w 1248"/>
                  <a:gd name="T1" fmla="*/ 0 h 192"/>
                  <a:gd name="T2" fmla="*/ 0 w 1248"/>
                  <a:gd name="T3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48" h="192">
                    <a:moveTo>
                      <a:pt x="1248" y="0"/>
                    </a:moveTo>
                    <a:lnTo>
                      <a:pt x="0" y="19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69" name="Freeform 205">
                <a:extLst>
                  <a:ext uri="{FF2B5EF4-FFF2-40B4-BE49-F238E27FC236}">
                    <a16:creationId xmlns:a16="http://schemas.microsoft.com/office/drawing/2014/main" id="{F0889A56-E8A4-40A9-AEBC-1EDE1807EB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9" y="2556"/>
                <a:ext cx="1165" cy="407"/>
              </a:xfrm>
              <a:custGeom>
                <a:avLst/>
                <a:gdLst>
                  <a:gd name="T0" fmla="*/ 1165 w 1165"/>
                  <a:gd name="T1" fmla="*/ 407 h 407"/>
                  <a:gd name="T2" fmla="*/ 0 w 1165"/>
                  <a:gd name="T3" fmla="*/ 0 h 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65" h="407">
                    <a:moveTo>
                      <a:pt x="1165" y="407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70" name="Freeform 206">
                <a:extLst>
                  <a:ext uri="{FF2B5EF4-FFF2-40B4-BE49-F238E27FC236}">
                    <a16:creationId xmlns:a16="http://schemas.microsoft.com/office/drawing/2014/main" id="{7007E581-1540-4C2F-9266-21BBD78EBA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7" y="2559"/>
                <a:ext cx="1134" cy="519"/>
              </a:xfrm>
              <a:custGeom>
                <a:avLst/>
                <a:gdLst>
                  <a:gd name="T0" fmla="*/ 1134 w 1134"/>
                  <a:gd name="T1" fmla="*/ 519 h 519"/>
                  <a:gd name="T2" fmla="*/ 0 w 1134"/>
                  <a:gd name="T3" fmla="*/ 0 h 5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34" h="519">
                    <a:moveTo>
                      <a:pt x="1134" y="519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72" name="Freeform 208">
                <a:extLst>
                  <a:ext uri="{FF2B5EF4-FFF2-40B4-BE49-F238E27FC236}">
                    <a16:creationId xmlns:a16="http://schemas.microsoft.com/office/drawing/2014/main" id="{AA35F878-FD07-4158-A3F4-314C59C0A5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9" y="2538"/>
                <a:ext cx="1017" cy="750"/>
              </a:xfrm>
              <a:custGeom>
                <a:avLst/>
                <a:gdLst>
                  <a:gd name="T0" fmla="*/ 1017 w 1017"/>
                  <a:gd name="T1" fmla="*/ 750 h 750"/>
                  <a:gd name="T2" fmla="*/ 0 w 1017"/>
                  <a:gd name="T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17" h="750">
                    <a:moveTo>
                      <a:pt x="1017" y="750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73" name="Freeform 209">
                <a:extLst>
                  <a:ext uri="{FF2B5EF4-FFF2-40B4-BE49-F238E27FC236}">
                    <a16:creationId xmlns:a16="http://schemas.microsoft.com/office/drawing/2014/main" id="{9B74A30E-5B41-4954-83CB-795103DCCA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7" y="2556"/>
                <a:ext cx="914" cy="832"/>
              </a:xfrm>
              <a:custGeom>
                <a:avLst/>
                <a:gdLst>
                  <a:gd name="T0" fmla="*/ 914 w 914"/>
                  <a:gd name="T1" fmla="*/ 832 h 832"/>
                  <a:gd name="T2" fmla="*/ 0 w 914"/>
                  <a:gd name="T3" fmla="*/ 0 h 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14" h="832">
                    <a:moveTo>
                      <a:pt x="914" y="83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74" name="Freeform 210">
                <a:extLst>
                  <a:ext uri="{FF2B5EF4-FFF2-40B4-BE49-F238E27FC236}">
                    <a16:creationId xmlns:a16="http://schemas.microsoft.com/office/drawing/2014/main" id="{8B443E9C-8DC7-43B8-A58D-60C455D00EA5}"/>
                  </a:ext>
                </a:extLst>
              </p:cNvPr>
              <p:cNvSpPr>
                <a:spLocks/>
              </p:cNvSpPr>
              <p:nvPr/>
            </p:nvSpPr>
            <p:spPr bwMode="auto">
              <a:xfrm rot="2004361" flipV="1">
                <a:off x="1658" y="2853"/>
                <a:ext cx="1200" cy="330"/>
              </a:xfrm>
              <a:custGeom>
                <a:avLst/>
                <a:gdLst>
                  <a:gd name="T0" fmla="*/ 1200 w 1200"/>
                  <a:gd name="T1" fmla="*/ 0 h 304"/>
                  <a:gd name="T2" fmla="*/ 0 w 1200"/>
                  <a:gd name="T3" fmla="*/ 304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00" h="304">
                    <a:moveTo>
                      <a:pt x="1200" y="0"/>
                    </a:moveTo>
                    <a:lnTo>
                      <a:pt x="0" y="304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75" name="Freeform 211">
                <a:extLst>
                  <a:ext uri="{FF2B5EF4-FFF2-40B4-BE49-F238E27FC236}">
                    <a16:creationId xmlns:a16="http://schemas.microsoft.com/office/drawing/2014/main" id="{4659CFEB-E784-4292-8C87-781AE1929716}"/>
                  </a:ext>
                </a:extLst>
              </p:cNvPr>
              <p:cNvSpPr>
                <a:spLocks/>
              </p:cNvSpPr>
              <p:nvPr/>
            </p:nvSpPr>
            <p:spPr bwMode="auto">
              <a:xfrm rot="2004361" flipV="1">
                <a:off x="1629" y="2830"/>
                <a:ext cx="1152" cy="452"/>
              </a:xfrm>
              <a:custGeom>
                <a:avLst/>
                <a:gdLst>
                  <a:gd name="T0" fmla="*/ 1152 w 1152"/>
                  <a:gd name="T1" fmla="*/ 0 h 416"/>
                  <a:gd name="T2" fmla="*/ 0 w 1152"/>
                  <a:gd name="T3" fmla="*/ 416 h 4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52" h="416">
                    <a:moveTo>
                      <a:pt x="1152" y="0"/>
                    </a:moveTo>
                    <a:lnTo>
                      <a:pt x="0" y="41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77" name="Freeform 213">
                <a:extLst>
                  <a:ext uri="{FF2B5EF4-FFF2-40B4-BE49-F238E27FC236}">
                    <a16:creationId xmlns:a16="http://schemas.microsoft.com/office/drawing/2014/main" id="{F791A982-A222-4DA5-86FA-4308D4F9C4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1" y="2556"/>
                <a:ext cx="456" cy="1152"/>
              </a:xfrm>
              <a:custGeom>
                <a:avLst/>
                <a:gdLst>
                  <a:gd name="T0" fmla="*/ 456 w 456"/>
                  <a:gd name="T1" fmla="*/ 1152 h 1152"/>
                  <a:gd name="T2" fmla="*/ 0 w 456"/>
                  <a:gd name="T3" fmla="*/ 0 h 1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56" h="1152">
                    <a:moveTo>
                      <a:pt x="456" y="115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78" name="Freeform 214">
                <a:extLst>
                  <a:ext uri="{FF2B5EF4-FFF2-40B4-BE49-F238E27FC236}">
                    <a16:creationId xmlns:a16="http://schemas.microsoft.com/office/drawing/2014/main" id="{680D0A32-8784-491E-AB79-6DBAA024D5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1" y="2568"/>
                <a:ext cx="336" cy="1170"/>
              </a:xfrm>
              <a:custGeom>
                <a:avLst/>
                <a:gdLst>
                  <a:gd name="T0" fmla="*/ 336 w 336"/>
                  <a:gd name="T1" fmla="*/ 1170 h 1170"/>
                  <a:gd name="T2" fmla="*/ 0 w 336"/>
                  <a:gd name="T3" fmla="*/ 0 h 1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36" h="1170">
                    <a:moveTo>
                      <a:pt x="336" y="1170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79" name="Freeform 215">
                <a:extLst>
                  <a:ext uri="{FF2B5EF4-FFF2-40B4-BE49-F238E27FC236}">
                    <a16:creationId xmlns:a16="http://schemas.microsoft.com/office/drawing/2014/main" id="{34A84B1B-190B-4F9C-BE63-A13FE4F2AF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5" y="2568"/>
                <a:ext cx="234" cy="1206"/>
              </a:xfrm>
              <a:custGeom>
                <a:avLst/>
                <a:gdLst>
                  <a:gd name="T0" fmla="*/ 234 w 234"/>
                  <a:gd name="T1" fmla="*/ 1206 h 1206"/>
                  <a:gd name="T2" fmla="*/ 0 w 234"/>
                  <a:gd name="T3" fmla="*/ 0 h 1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34" h="1206">
                    <a:moveTo>
                      <a:pt x="234" y="1206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80" name="Freeform 216">
                <a:extLst>
                  <a:ext uri="{FF2B5EF4-FFF2-40B4-BE49-F238E27FC236}">
                    <a16:creationId xmlns:a16="http://schemas.microsoft.com/office/drawing/2014/main" id="{F5902329-7AED-4CFD-BCD3-7296F7CB88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3" y="2562"/>
                <a:ext cx="126" cy="1224"/>
              </a:xfrm>
              <a:custGeom>
                <a:avLst/>
                <a:gdLst>
                  <a:gd name="T0" fmla="*/ 126 w 126"/>
                  <a:gd name="T1" fmla="*/ 1224 h 1224"/>
                  <a:gd name="T2" fmla="*/ 0 w 126"/>
                  <a:gd name="T3" fmla="*/ 0 h 1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6" h="1224">
                    <a:moveTo>
                      <a:pt x="126" y="1224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98040" name="Group 376">
              <a:extLst>
                <a:ext uri="{FF2B5EF4-FFF2-40B4-BE49-F238E27FC236}">
                  <a16:creationId xmlns:a16="http://schemas.microsoft.com/office/drawing/2014/main" id="{C819E8C0-3BE7-4538-B24E-6A1927467B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1351"/>
              <a:ext cx="1266" cy="1175"/>
              <a:chOff x="576" y="1351"/>
              <a:chExt cx="1266" cy="1175"/>
            </a:xfrm>
          </p:grpSpPr>
          <p:sp>
            <p:nvSpPr>
              <p:cNvPr id="497790" name="Freeform 126">
                <a:extLst>
                  <a:ext uri="{FF2B5EF4-FFF2-40B4-BE49-F238E27FC236}">
                    <a16:creationId xmlns:a16="http://schemas.microsoft.com/office/drawing/2014/main" id="{A00787A7-8442-4CF4-8B9B-22C36A4832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6" y="2412"/>
                <a:ext cx="1206" cy="114"/>
              </a:xfrm>
              <a:custGeom>
                <a:avLst/>
                <a:gdLst>
                  <a:gd name="T0" fmla="*/ 0 w 1206"/>
                  <a:gd name="T1" fmla="*/ 0 h 114"/>
                  <a:gd name="T2" fmla="*/ 1206 w 1206"/>
                  <a:gd name="T3" fmla="*/ 114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06" h="114">
                    <a:moveTo>
                      <a:pt x="0" y="0"/>
                    </a:moveTo>
                    <a:lnTo>
                      <a:pt x="1206" y="114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791" name="Freeform 127">
                <a:extLst>
                  <a:ext uri="{FF2B5EF4-FFF2-40B4-BE49-F238E27FC236}">
                    <a16:creationId xmlns:a16="http://schemas.microsoft.com/office/drawing/2014/main" id="{B9C65868-9336-4DC8-A1B4-29588B1832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6" y="2286"/>
                <a:ext cx="1188" cy="234"/>
              </a:xfrm>
              <a:custGeom>
                <a:avLst/>
                <a:gdLst>
                  <a:gd name="T0" fmla="*/ 0 w 1188"/>
                  <a:gd name="T1" fmla="*/ 0 h 234"/>
                  <a:gd name="T2" fmla="*/ 1188 w 1188"/>
                  <a:gd name="T3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88" h="234">
                    <a:moveTo>
                      <a:pt x="0" y="0"/>
                    </a:moveTo>
                    <a:lnTo>
                      <a:pt x="1188" y="234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792" name="Freeform 128">
                <a:extLst>
                  <a:ext uri="{FF2B5EF4-FFF2-40B4-BE49-F238E27FC236}">
                    <a16:creationId xmlns:a16="http://schemas.microsoft.com/office/drawing/2014/main" id="{DB7AABDF-6B4B-44DB-B862-B0B02087E6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2" y="2160"/>
                <a:ext cx="1146" cy="348"/>
              </a:xfrm>
              <a:custGeom>
                <a:avLst/>
                <a:gdLst>
                  <a:gd name="T0" fmla="*/ 0 w 1146"/>
                  <a:gd name="T1" fmla="*/ 0 h 348"/>
                  <a:gd name="T2" fmla="*/ 1146 w 1146"/>
                  <a:gd name="T3" fmla="*/ 348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46" h="348">
                    <a:moveTo>
                      <a:pt x="0" y="0"/>
                    </a:moveTo>
                    <a:lnTo>
                      <a:pt x="1146" y="348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793" name="Freeform 129">
                <a:extLst>
                  <a:ext uri="{FF2B5EF4-FFF2-40B4-BE49-F238E27FC236}">
                    <a16:creationId xmlns:a16="http://schemas.microsoft.com/office/drawing/2014/main" id="{82224976-447D-403D-A230-6DBA5F415C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0" y="2058"/>
                <a:ext cx="1092" cy="444"/>
              </a:xfrm>
              <a:custGeom>
                <a:avLst/>
                <a:gdLst>
                  <a:gd name="T0" fmla="*/ 0 w 1092"/>
                  <a:gd name="T1" fmla="*/ 0 h 444"/>
                  <a:gd name="T2" fmla="*/ 1092 w 1092"/>
                  <a:gd name="T3" fmla="*/ 444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92" h="444">
                    <a:moveTo>
                      <a:pt x="0" y="0"/>
                    </a:moveTo>
                    <a:lnTo>
                      <a:pt x="1092" y="444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796" name="Freeform 132">
                <a:extLst>
                  <a:ext uri="{FF2B5EF4-FFF2-40B4-BE49-F238E27FC236}">
                    <a16:creationId xmlns:a16="http://schemas.microsoft.com/office/drawing/2014/main" id="{7973ED5C-938C-40DE-8B96-6A23106080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0" y="1842"/>
                <a:ext cx="990" cy="660"/>
              </a:xfrm>
              <a:custGeom>
                <a:avLst/>
                <a:gdLst>
                  <a:gd name="T0" fmla="*/ 0 w 990"/>
                  <a:gd name="T1" fmla="*/ 0 h 660"/>
                  <a:gd name="T2" fmla="*/ 990 w 990"/>
                  <a:gd name="T3" fmla="*/ 660 h 6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90" h="660">
                    <a:moveTo>
                      <a:pt x="0" y="0"/>
                    </a:moveTo>
                    <a:lnTo>
                      <a:pt x="990" y="66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797" name="Freeform 133">
                <a:extLst>
                  <a:ext uri="{FF2B5EF4-FFF2-40B4-BE49-F238E27FC236}">
                    <a16:creationId xmlns:a16="http://schemas.microsoft.com/office/drawing/2014/main" id="{2FD51EF0-3BC2-42F6-B522-9E399574A1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1" y="1738"/>
                <a:ext cx="887" cy="746"/>
              </a:xfrm>
              <a:custGeom>
                <a:avLst/>
                <a:gdLst>
                  <a:gd name="T0" fmla="*/ 0 w 887"/>
                  <a:gd name="T1" fmla="*/ 0 h 746"/>
                  <a:gd name="T2" fmla="*/ 887 w 887"/>
                  <a:gd name="T3" fmla="*/ 746 h 7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87" h="746">
                    <a:moveTo>
                      <a:pt x="0" y="0"/>
                    </a:moveTo>
                    <a:lnTo>
                      <a:pt x="887" y="74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798" name="Freeform 134">
                <a:extLst>
                  <a:ext uri="{FF2B5EF4-FFF2-40B4-BE49-F238E27FC236}">
                    <a16:creationId xmlns:a16="http://schemas.microsoft.com/office/drawing/2014/main" id="{FC159EF3-B6D4-4BFA-BAF5-F92510605F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2" y="1642"/>
                <a:ext cx="808" cy="842"/>
              </a:xfrm>
              <a:custGeom>
                <a:avLst/>
                <a:gdLst>
                  <a:gd name="T0" fmla="*/ 0 w 808"/>
                  <a:gd name="T1" fmla="*/ 0 h 842"/>
                  <a:gd name="T2" fmla="*/ 808 w 808"/>
                  <a:gd name="T3" fmla="*/ 842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08" h="842">
                    <a:moveTo>
                      <a:pt x="0" y="0"/>
                    </a:moveTo>
                    <a:lnTo>
                      <a:pt x="808" y="84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799" name="Freeform 135">
                <a:extLst>
                  <a:ext uri="{FF2B5EF4-FFF2-40B4-BE49-F238E27FC236}">
                    <a16:creationId xmlns:a16="http://schemas.microsoft.com/office/drawing/2014/main" id="{708CC116-206E-473C-B97C-1267F24781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9" y="1568"/>
                <a:ext cx="729" cy="922"/>
              </a:xfrm>
              <a:custGeom>
                <a:avLst/>
                <a:gdLst>
                  <a:gd name="T0" fmla="*/ 0 w 729"/>
                  <a:gd name="T1" fmla="*/ 0 h 922"/>
                  <a:gd name="T2" fmla="*/ 729 w 729"/>
                  <a:gd name="T3" fmla="*/ 922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729" h="922">
                    <a:moveTo>
                      <a:pt x="0" y="0"/>
                    </a:moveTo>
                    <a:lnTo>
                      <a:pt x="729" y="92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01" name="Freeform 137">
                <a:extLst>
                  <a:ext uri="{FF2B5EF4-FFF2-40B4-BE49-F238E27FC236}">
                    <a16:creationId xmlns:a16="http://schemas.microsoft.com/office/drawing/2014/main" id="{C4A1C3EA-C058-4390-8635-7FC8C2F041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3" y="1427"/>
                <a:ext cx="443" cy="1057"/>
              </a:xfrm>
              <a:custGeom>
                <a:avLst/>
                <a:gdLst>
                  <a:gd name="T0" fmla="*/ 0 w 443"/>
                  <a:gd name="T1" fmla="*/ 0 h 1057"/>
                  <a:gd name="T2" fmla="*/ 443 w 443"/>
                  <a:gd name="T3" fmla="*/ 1057 h 10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43" h="1057">
                    <a:moveTo>
                      <a:pt x="0" y="0"/>
                    </a:moveTo>
                    <a:lnTo>
                      <a:pt x="443" y="1057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02" name="Freeform 138">
                <a:extLst>
                  <a:ext uri="{FF2B5EF4-FFF2-40B4-BE49-F238E27FC236}">
                    <a16:creationId xmlns:a16="http://schemas.microsoft.com/office/drawing/2014/main" id="{9509AF2B-DD7F-4B1B-8351-F5626819E4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7" y="1388"/>
                <a:ext cx="341" cy="1102"/>
              </a:xfrm>
              <a:custGeom>
                <a:avLst/>
                <a:gdLst>
                  <a:gd name="T0" fmla="*/ 0 w 341"/>
                  <a:gd name="T1" fmla="*/ 0 h 1102"/>
                  <a:gd name="T2" fmla="*/ 341 w 341"/>
                  <a:gd name="T3" fmla="*/ 1102 h 1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41" h="1102">
                    <a:moveTo>
                      <a:pt x="0" y="0"/>
                    </a:moveTo>
                    <a:lnTo>
                      <a:pt x="341" y="110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03" name="Freeform 139">
                <a:extLst>
                  <a:ext uri="{FF2B5EF4-FFF2-40B4-BE49-F238E27FC236}">
                    <a16:creationId xmlns:a16="http://schemas.microsoft.com/office/drawing/2014/main" id="{2A28B9EE-93C6-4450-B7F7-01284DEA4B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06" y="1358"/>
                <a:ext cx="224" cy="1120"/>
              </a:xfrm>
              <a:custGeom>
                <a:avLst/>
                <a:gdLst>
                  <a:gd name="T0" fmla="*/ 0 w 224"/>
                  <a:gd name="T1" fmla="*/ 0 h 1120"/>
                  <a:gd name="T2" fmla="*/ 224 w 224"/>
                  <a:gd name="T3" fmla="*/ 1120 h 1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24" h="1120">
                    <a:moveTo>
                      <a:pt x="0" y="0"/>
                    </a:moveTo>
                    <a:lnTo>
                      <a:pt x="224" y="112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04" name="Freeform 140">
                <a:extLst>
                  <a:ext uri="{FF2B5EF4-FFF2-40B4-BE49-F238E27FC236}">
                    <a16:creationId xmlns:a16="http://schemas.microsoft.com/office/drawing/2014/main" id="{1193812B-6C75-488A-BFF2-CFDC647D1C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8" y="1351"/>
                <a:ext cx="114" cy="1133"/>
              </a:xfrm>
              <a:custGeom>
                <a:avLst/>
                <a:gdLst>
                  <a:gd name="T0" fmla="*/ 0 w 114"/>
                  <a:gd name="T1" fmla="*/ 0 h 1133"/>
                  <a:gd name="T2" fmla="*/ 114 w 114"/>
                  <a:gd name="T3" fmla="*/ 1133 h 1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4" h="1133">
                    <a:moveTo>
                      <a:pt x="0" y="0"/>
                    </a:moveTo>
                    <a:lnTo>
                      <a:pt x="114" y="1133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98041" name="Group 377">
              <a:extLst>
                <a:ext uri="{FF2B5EF4-FFF2-40B4-BE49-F238E27FC236}">
                  <a16:creationId xmlns:a16="http://schemas.microsoft.com/office/drawing/2014/main" id="{A9FA4D34-4885-41FB-87F9-D4702768CE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4" y="2497"/>
              <a:ext cx="1271" cy="1289"/>
              <a:chOff x="564" y="2497"/>
              <a:chExt cx="1271" cy="1289"/>
            </a:xfrm>
          </p:grpSpPr>
          <p:sp>
            <p:nvSpPr>
              <p:cNvPr id="497808" name="Freeform 144">
                <a:extLst>
                  <a:ext uri="{FF2B5EF4-FFF2-40B4-BE49-F238E27FC236}">
                    <a16:creationId xmlns:a16="http://schemas.microsoft.com/office/drawing/2014/main" id="{C2D82993-6538-4FBA-873F-FC858D2219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8" y="2568"/>
                <a:ext cx="84" cy="1218"/>
              </a:xfrm>
              <a:custGeom>
                <a:avLst/>
                <a:gdLst>
                  <a:gd name="T0" fmla="*/ 0 w 84"/>
                  <a:gd name="T1" fmla="*/ 1218 h 1218"/>
                  <a:gd name="T2" fmla="*/ 84 w 84"/>
                  <a:gd name="T3" fmla="*/ 0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4" h="1218">
                    <a:moveTo>
                      <a:pt x="0" y="1218"/>
                    </a:moveTo>
                    <a:lnTo>
                      <a:pt x="84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09" name="Freeform 145">
                <a:extLst>
                  <a:ext uri="{FF2B5EF4-FFF2-40B4-BE49-F238E27FC236}">
                    <a16:creationId xmlns:a16="http://schemas.microsoft.com/office/drawing/2014/main" id="{5C8662A5-F03C-41A2-BB7E-791329BA90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08" y="2562"/>
                <a:ext cx="204" cy="1206"/>
              </a:xfrm>
              <a:custGeom>
                <a:avLst/>
                <a:gdLst>
                  <a:gd name="T0" fmla="*/ 0 w 204"/>
                  <a:gd name="T1" fmla="*/ 1206 h 1206"/>
                  <a:gd name="T2" fmla="*/ 204 w 204"/>
                  <a:gd name="T3" fmla="*/ 0 h 1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04" h="1206">
                    <a:moveTo>
                      <a:pt x="0" y="1206"/>
                    </a:moveTo>
                    <a:lnTo>
                      <a:pt x="204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10" name="Freeform 146">
                <a:extLst>
                  <a:ext uri="{FF2B5EF4-FFF2-40B4-BE49-F238E27FC236}">
                    <a16:creationId xmlns:a16="http://schemas.microsoft.com/office/drawing/2014/main" id="{72BCDA0E-C76E-4ED5-B2F6-C889C442A3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6" y="2562"/>
                <a:ext cx="324" cy="1170"/>
              </a:xfrm>
              <a:custGeom>
                <a:avLst/>
                <a:gdLst>
                  <a:gd name="T0" fmla="*/ 0 w 324"/>
                  <a:gd name="T1" fmla="*/ 1170 h 1170"/>
                  <a:gd name="T2" fmla="*/ 324 w 324"/>
                  <a:gd name="T3" fmla="*/ 0 h 1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24" h="1170">
                    <a:moveTo>
                      <a:pt x="0" y="1170"/>
                    </a:moveTo>
                    <a:lnTo>
                      <a:pt x="324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11" name="Freeform 147">
                <a:extLst>
                  <a:ext uri="{FF2B5EF4-FFF2-40B4-BE49-F238E27FC236}">
                    <a16:creationId xmlns:a16="http://schemas.microsoft.com/office/drawing/2014/main" id="{6CD2BBA4-0C64-4E85-95AE-BAFE3218CC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4" y="2562"/>
                <a:ext cx="456" cy="1122"/>
              </a:xfrm>
              <a:custGeom>
                <a:avLst/>
                <a:gdLst>
                  <a:gd name="T0" fmla="*/ 0 w 456"/>
                  <a:gd name="T1" fmla="*/ 1122 h 1122"/>
                  <a:gd name="T2" fmla="*/ 456 w 456"/>
                  <a:gd name="T3" fmla="*/ 0 h 1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56" h="1122">
                    <a:moveTo>
                      <a:pt x="0" y="1122"/>
                    </a:moveTo>
                    <a:lnTo>
                      <a:pt x="456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13" name="Freeform 149">
                <a:extLst>
                  <a:ext uri="{FF2B5EF4-FFF2-40B4-BE49-F238E27FC236}">
                    <a16:creationId xmlns:a16="http://schemas.microsoft.com/office/drawing/2014/main" id="{E1200855-B2AF-4A70-BD82-FBFA518F26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6" y="2497"/>
                <a:ext cx="719" cy="1073"/>
              </a:xfrm>
              <a:custGeom>
                <a:avLst/>
                <a:gdLst>
                  <a:gd name="T0" fmla="*/ 0 w 719"/>
                  <a:gd name="T1" fmla="*/ 1073 h 1073"/>
                  <a:gd name="T2" fmla="*/ 719 w 719"/>
                  <a:gd name="T3" fmla="*/ 0 h 10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719" h="1073">
                    <a:moveTo>
                      <a:pt x="0" y="1073"/>
                    </a:moveTo>
                    <a:lnTo>
                      <a:pt x="719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14" name="Freeform 150">
                <a:extLst>
                  <a:ext uri="{FF2B5EF4-FFF2-40B4-BE49-F238E27FC236}">
                    <a16:creationId xmlns:a16="http://schemas.microsoft.com/office/drawing/2014/main" id="{FCEE2079-F9AD-44FF-894A-92678ABEB9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0" y="2497"/>
                <a:ext cx="815" cy="1001"/>
              </a:xfrm>
              <a:custGeom>
                <a:avLst/>
                <a:gdLst>
                  <a:gd name="T0" fmla="*/ 0 w 815"/>
                  <a:gd name="T1" fmla="*/ 1001 h 1001"/>
                  <a:gd name="T2" fmla="*/ 815 w 815"/>
                  <a:gd name="T3" fmla="*/ 0 h 10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15" h="1001">
                    <a:moveTo>
                      <a:pt x="0" y="1001"/>
                    </a:moveTo>
                    <a:lnTo>
                      <a:pt x="815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15" name="Freeform 151">
                <a:extLst>
                  <a:ext uri="{FF2B5EF4-FFF2-40B4-BE49-F238E27FC236}">
                    <a16:creationId xmlns:a16="http://schemas.microsoft.com/office/drawing/2014/main" id="{4EFA691A-FAEE-45DA-A91E-5441FF979C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" y="2550"/>
                <a:ext cx="876" cy="858"/>
              </a:xfrm>
              <a:custGeom>
                <a:avLst/>
                <a:gdLst>
                  <a:gd name="T0" fmla="*/ 0 w 876"/>
                  <a:gd name="T1" fmla="*/ 858 h 858"/>
                  <a:gd name="T2" fmla="*/ 876 w 876"/>
                  <a:gd name="T3" fmla="*/ 0 h 8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76" h="858">
                    <a:moveTo>
                      <a:pt x="0" y="858"/>
                    </a:moveTo>
                    <a:lnTo>
                      <a:pt x="876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16" name="Freeform 152">
                <a:extLst>
                  <a:ext uri="{FF2B5EF4-FFF2-40B4-BE49-F238E27FC236}">
                    <a16:creationId xmlns:a16="http://schemas.microsoft.com/office/drawing/2014/main" id="{D3E5B911-2620-4951-B3D1-B693981E28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2" y="2550"/>
                <a:ext cx="966" cy="738"/>
              </a:xfrm>
              <a:custGeom>
                <a:avLst/>
                <a:gdLst>
                  <a:gd name="T0" fmla="*/ 0 w 966"/>
                  <a:gd name="T1" fmla="*/ 738 h 738"/>
                  <a:gd name="T2" fmla="*/ 966 w 966"/>
                  <a:gd name="T3" fmla="*/ 0 h 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6" h="738">
                    <a:moveTo>
                      <a:pt x="0" y="738"/>
                    </a:moveTo>
                    <a:lnTo>
                      <a:pt x="966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18" name="Freeform 154">
                <a:extLst>
                  <a:ext uri="{FF2B5EF4-FFF2-40B4-BE49-F238E27FC236}">
                    <a16:creationId xmlns:a16="http://schemas.microsoft.com/office/drawing/2014/main" id="{85E3B0C3-568A-40D4-A796-82DBCB1ACD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2" y="2556"/>
                <a:ext cx="1112" cy="477"/>
              </a:xfrm>
              <a:custGeom>
                <a:avLst/>
                <a:gdLst>
                  <a:gd name="T0" fmla="*/ 0 w 1112"/>
                  <a:gd name="T1" fmla="*/ 477 h 477"/>
                  <a:gd name="T2" fmla="*/ 1112 w 1112"/>
                  <a:gd name="T3" fmla="*/ 0 h 4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12" h="477">
                    <a:moveTo>
                      <a:pt x="0" y="477"/>
                    </a:moveTo>
                    <a:lnTo>
                      <a:pt x="1112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19" name="Freeform 155">
                <a:extLst>
                  <a:ext uri="{FF2B5EF4-FFF2-40B4-BE49-F238E27FC236}">
                    <a16:creationId xmlns:a16="http://schemas.microsoft.com/office/drawing/2014/main" id="{04F97B57-0E9F-4FE6-B1B1-69AEA361D1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8" y="2544"/>
                <a:ext cx="1182" cy="366"/>
              </a:xfrm>
              <a:custGeom>
                <a:avLst/>
                <a:gdLst>
                  <a:gd name="T0" fmla="*/ 0 w 1182"/>
                  <a:gd name="T1" fmla="*/ 366 h 366"/>
                  <a:gd name="T2" fmla="*/ 1182 w 1182"/>
                  <a:gd name="T3" fmla="*/ 0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82" h="366">
                    <a:moveTo>
                      <a:pt x="0" y="366"/>
                    </a:moveTo>
                    <a:lnTo>
                      <a:pt x="1182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20" name="Freeform 156">
                <a:extLst>
                  <a:ext uri="{FF2B5EF4-FFF2-40B4-BE49-F238E27FC236}">
                    <a16:creationId xmlns:a16="http://schemas.microsoft.com/office/drawing/2014/main" id="{93E8C21D-376D-4875-9B13-E275793F16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" y="2544"/>
                <a:ext cx="1188" cy="252"/>
              </a:xfrm>
              <a:custGeom>
                <a:avLst/>
                <a:gdLst>
                  <a:gd name="T0" fmla="*/ 0 w 1188"/>
                  <a:gd name="T1" fmla="*/ 252 h 252"/>
                  <a:gd name="T2" fmla="*/ 1188 w 1188"/>
                  <a:gd name="T3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88" h="252">
                    <a:moveTo>
                      <a:pt x="0" y="252"/>
                    </a:moveTo>
                    <a:lnTo>
                      <a:pt x="1188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21" name="Freeform 157">
                <a:extLst>
                  <a:ext uri="{FF2B5EF4-FFF2-40B4-BE49-F238E27FC236}">
                    <a16:creationId xmlns:a16="http://schemas.microsoft.com/office/drawing/2014/main" id="{A3FBFA80-4D8F-4B7F-A583-D03C8F3D57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4" y="2538"/>
                <a:ext cx="1212" cy="132"/>
              </a:xfrm>
              <a:custGeom>
                <a:avLst/>
                <a:gdLst>
                  <a:gd name="T0" fmla="*/ 0 w 1212"/>
                  <a:gd name="T1" fmla="*/ 132 h 132"/>
                  <a:gd name="T2" fmla="*/ 1212 w 1212"/>
                  <a:gd name="T3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12" h="132">
                    <a:moveTo>
                      <a:pt x="0" y="132"/>
                    </a:moveTo>
                    <a:lnTo>
                      <a:pt x="1212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98043" name="Group 379">
              <a:extLst>
                <a:ext uri="{FF2B5EF4-FFF2-40B4-BE49-F238E27FC236}">
                  <a16:creationId xmlns:a16="http://schemas.microsoft.com/office/drawing/2014/main" id="{1802431E-0A82-4172-862E-24DDBD5F25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16" y="1359"/>
              <a:ext cx="1301" cy="1167"/>
              <a:chOff x="1816" y="1359"/>
              <a:chExt cx="1301" cy="1167"/>
            </a:xfrm>
          </p:grpSpPr>
          <p:sp>
            <p:nvSpPr>
              <p:cNvPr id="497888" name="Freeform 224">
                <a:extLst>
                  <a:ext uri="{FF2B5EF4-FFF2-40B4-BE49-F238E27FC236}">
                    <a16:creationId xmlns:a16="http://schemas.microsoft.com/office/drawing/2014/main" id="{E970E4F6-579D-409C-9B84-0EAA861D65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75" y="2085"/>
                <a:ext cx="1140" cy="411"/>
              </a:xfrm>
              <a:custGeom>
                <a:avLst/>
                <a:gdLst>
                  <a:gd name="T0" fmla="*/ 1140 w 1140"/>
                  <a:gd name="T1" fmla="*/ 0 h 411"/>
                  <a:gd name="T2" fmla="*/ 0 w 1140"/>
                  <a:gd name="T3" fmla="*/ 411 h 4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40" h="411">
                    <a:moveTo>
                      <a:pt x="1140" y="0"/>
                    </a:moveTo>
                    <a:lnTo>
                      <a:pt x="0" y="411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89" name="Freeform 225">
                <a:extLst>
                  <a:ext uri="{FF2B5EF4-FFF2-40B4-BE49-F238E27FC236}">
                    <a16:creationId xmlns:a16="http://schemas.microsoft.com/office/drawing/2014/main" id="{8933275E-14AB-4C6E-9DBA-3CF31D4C1E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1" y="2199"/>
                <a:ext cx="1182" cy="309"/>
              </a:xfrm>
              <a:custGeom>
                <a:avLst/>
                <a:gdLst>
                  <a:gd name="T0" fmla="*/ 1182 w 1182"/>
                  <a:gd name="T1" fmla="*/ 0 h 309"/>
                  <a:gd name="T2" fmla="*/ 0 w 1182"/>
                  <a:gd name="T3" fmla="*/ 309 h 3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82" h="309">
                    <a:moveTo>
                      <a:pt x="1182" y="0"/>
                    </a:moveTo>
                    <a:lnTo>
                      <a:pt x="0" y="309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90" name="Freeform 226">
                <a:extLst>
                  <a:ext uri="{FF2B5EF4-FFF2-40B4-BE49-F238E27FC236}">
                    <a16:creationId xmlns:a16="http://schemas.microsoft.com/office/drawing/2014/main" id="{FBF597CA-AE48-4811-8454-1A1CA6CB56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1" y="2325"/>
                <a:ext cx="1212" cy="195"/>
              </a:xfrm>
              <a:custGeom>
                <a:avLst/>
                <a:gdLst>
                  <a:gd name="T0" fmla="*/ 1212 w 1212"/>
                  <a:gd name="T1" fmla="*/ 0 h 195"/>
                  <a:gd name="T2" fmla="*/ 0 w 1212"/>
                  <a:gd name="T3" fmla="*/ 195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12" h="195">
                    <a:moveTo>
                      <a:pt x="1212" y="0"/>
                    </a:moveTo>
                    <a:lnTo>
                      <a:pt x="0" y="195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91" name="Freeform 227">
                <a:extLst>
                  <a:ext uri="{FF2B5EF4-FFF2-40B4-BE49-F238E27FC236}">
                    <a16:creationId xmlns:a16="http://schemas.microsoft.com/office/drawing/2014/main" id="{9DB546EC-2279-4385-AB8D-D43FFF47D4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1" y="2439"/>
                <a:ext cx="1236" cy="87"/>
              </a:xfrm>
              <a:custGeom>
                <a:avLst/>
                <a:gdLst>
                  <a:gd name="T0" fmla="*/ 1236 w 1236"/>
                  <a:gd name="T1" fmla="*/ 0 h 87"/>
                  <a:gd name="T2" fmla="*/ 0 w 1236"/>
                  <a:gd name="T3" fmla="*/ 87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36" h="87">
                    <a:moveTo>
                      <a:pt x="1236" y="0"/>
                    </a:moveTo>
                    <a:lnTo>
                      <a:pt x="0" y="87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98" name="Freeform 234">
                <a:extLst>
                  <a:ext uri="{FF2B5EF4-FFF2-40B4-BE49-F238E27FC236}">
                    <a16:creationId xmlns:a16="http://schemas.microsoft.com/office/drawing/2014/main" id="{96A0362C-20E4-4C59-BA82-A46797847A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1" y="1359"/>
                <a:ext cx="148" cy="1066"/>
              </a:xfrm>
              <a:custGeom>
                <a:avLst/>
                <a:gdLst>
                  <a:gd name="T0" fmla="*/ 148 w 148"/>
                  <a:gd name="T1" fmla="*/ 0 h 1066"/>
                  <a:gd name="T2" fmla="*/ 0 w 148"/>
                  <a:gd name="T3" fmla="*/ 1066 h 10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8" h="1066">
                    <a:moveTo>
                      <a:pt x="148" y="0"/>
                    </a:moveTo>
                    <a:lnTo>
                      <a:pt x="0" y="106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899" name="Freeform 235">
                <a:extLst>
                  <a:ext uri="{FF2B5EF4-FFF2-40B4-BE49-F238E27FC236}">
                    <a16:creationId xmlns:a16="http://schemas.microsoft.com/office/drawing/2014/main" id="{4F64F6F1-6E52-4455-B8FF-7E3B58E4D3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0" y="1383"/>
                <a:ext cx="269" cy="1042"/>
              </a:xfrm>
              <a:custGeom>
                <a:avLst/>
                <a:gdLst>
                  <a:gd name="T0" fmla="*/ 269 w 269"/>
                  <a:gd name="T1" fmla="*/ 0 h 1042"/>
                  <a:gd name="T2" fmla="*/ 0 w 269"/>
                  <a:gd name="T3" fmla="*/ 1042 h 10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69" h="1042">
                    <a:moveTo>
                      <a:pt x="269" y="0"/>
                    </a:moveTo>
                    <a:lnTo>
                      <a:pt x="0" y="104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900" name="Freeform 236">
                <a:extLst>
                  <a:ext uri="{FF2B5EF4-FFF2-40B4-BE49-F238E27FC236}">
                    <a16:creationId xmlns:a16="http://schemas.microsoft.com/office/drawing/2014/main" id="{84614336-924A-4E49-92D4-5D6A05EA11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2" y="1407"/>
                <a:ext cx="403" cy="1089"/>
              </a:xfrm>
              <a:custGeom>
                <a:avLst/>
                <a:gdLst>
                  <a:gd name="T0" fmla="*/ 403 w 403"/>
                  <a:gd name="T1" fmla="*/ 0 h 1089"/>
                  <a:gd name="T2" fmla="*/ 0 w 403"/>
                  <a:gd name="T3" fmla="*/ 1089 h 10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03" h="1089">
                    <a:moveTo>
                      <a:pt x="403" y="0"/>
                    </a:moveTo>
                    <a:lnTo>
                      <a:pt x="0" y="1089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901" name="Freeform 237">
                <a:extLst>
                  <a:ext uri="{FF2B5EF4-FFF2-40B4-BE49-F238E27FC236}">
                    <a16:creationId xmlns:a16="http://schemas.microsoft.com/office/drawing/2014/main" id="{58D6EC4C-B4F7-43AC-A70E-306252D207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2" y="1467"/>
                <a:ext cx="541" cy="1045"/>
              </a:xfrm>
              <a:custGeom>
                <a:avLst/>
                <a:gdLst>
                  <a:gd name="T0" fmla="*/ 541 w 541"/>
                  <a:gd name="T1" fmla="*/ 0 h 1045"/>
                  <a:gd name="T2" fmla="*/ 0 w 541"/>
                  <a:gd name="T3" fmla="*/ 1045 h 10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41" h="1045">
                    <a:moveTo>
                      <a:pt x="541" y="0"/>
                    </a:moveTo>
                    <a:lnTo>
                      <a:pt x="0" y="1045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903" name="Freeform 239">
                <a:extLst>
                  <a:ext uri="{FF2B5EF4-FFF2-40B4-BE49-F238E27FC236}">
                    <a16:creationId xmlns:a16="http://schemas.microsoft.com/office/drawing/2014/main" id="{72ADDEA4-6D64-4021-898C-50A0ED6E01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0" y="1593"/>
                <a:ext cx="727" cy="867"/>
              </a:xfrm>
              <a:custGeom>
                <a:avLst/>
                <a:gdLst>
                  <a:gd name="T0" fmla="*/ 727 w 727"/>
                  <a:gd name="T1" fmla="*/ 0 h 867"/>
                  <a:gd name="T2" fmla="*/ 0 w 727"/>
                  <a:gd name="T3" fmla="*/ 867 h 8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727" h="867">
                    <a:moveTo>
                      <a:pt x="727" y="0"/>
                    </a:moveTo>
                    <a:lnTo>
                      <a:pt x="0" y="867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904" name="Freeform 240">
                <a:extLst>
                  <a:ext uri="{FF2B5EF4-FFF2-40B4-BE49-F238E27FC236}">
                    <a16:creationId xmlns:a16="http://schemas.microsoft.com/office/drawing/2014/main" id="{C77ABCA8-F32D-46D4-BDFE-1B3FB25B7B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1" y="1683"/>
                <a:ext cx="834" cy="789"/>
              </a:xfrm>
              <a:custGeom>
                <a:avLst/>
                <a:gdLst>
                  <a:gd name="T0" fmla="*/ 834 w 834"/>
                  <a:gd name="T1" fmla="*/ 0 h 789"/>
                  <a:gd name="T2" fmla="*/ 0 w 834"/>
                  <a:gd name="T3" fmla="*/ 789 h 7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34" h="789">
                    <a:moveTo>
                      <a:pt x="834" y="0"/>
                    </a:moveTo>
                    <a:lnTo>
                      <a:pt x="0" y="789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905" name="Freeform 241">
                <a:extLst>
                  <a:ext uri="{FF2B5EF4-FFF2-40B4-BE49-F238E27FC236}">
                    <a16:creationId xmlns:a16="http://schemas.microsoft.com/office/drawing/2014/main" id="{4814B149-8305-41B3-B92E-988C6307E5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02" y="1773"/>
                <a:ext cx="903" cy="686"/>
              </a:xfrm>
              <a:custGeom>
                <a:avLst/>
                <a:gdLst>
                  <a:gd name="T0" fmla="*/ 903 w 903"/>
                  <a:gd name="T1" fmla="*/ 0 h 686"/>
                  <a:gd name="T2" fmla="*/ 0 w 903"/>
                  <a:gd name="T3" fmla="*/ 686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03" h="686">
                    <a:moveTo>
                      <a:pt x="903" y="0"/>
                    </a:moveTo>
                    <a:lnTo>
                      <a:pt x="0" y="68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7906" name="Freeform 242">
                <a:extLst>
                  <a:ext uri="{FF2B5EF4-FFF2-40B4-BE49-F238E27FC236}">
                    <a16:creationId xmlns:a16="http://schemas.microsoft.com/office/drawing/2014/main" id="{050D4203-0EE2-4892-9DEB-B6F0E432F5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16" y="1875"/>
                <a:ext cx="1073" cy="637"/>
              </a:xfrm>
              <a:custGeom>
                <a:avLst/>
                <a:gdLst>
                  <a:gd name="T0" fmla="*/ 1073 w 1073"/>
                  <a:gd name="T1" fmla="*/ 0 h 637"/>
                  <a:gd name="T2" fmla="*/ 0 w 1073"/>
                  <a:gd name="T3" fmla="*/ 637 h 6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73" h="637">
                    <a:moveTo>
                      <a:pt x="1073" y="0"/>
                    </a:moveTo>
                    <a:lnTo>
                      <a:pt x="0" y="637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497783" name="Oval 119">
            <a:extLst>
              <a:ext uri="{FF2B5EF4-FFF2-40B4-BE49-F238E27FC236}">
                <a16:creationId xmlns:a16="http://schemas.microsoft.com/office/drawing/2014/main" id="{6C374731-671C-49E2-A5F5-92CEEA563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933825"/>
            <a:ext cx="144462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97914" name="Object 250">
            <a:extLst>
              <a:ext uri="{FF2B5EF4-FFF2-40B4-BE49-F238E27FC236}">
                <a16:creationId xmlns:a16="http://schemas.microsoft.com/office/drawing/2014/main" id="{5561BB73-6405-4C25-B01C-5653F5D506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3938" y="2540000"/>
          <a:ext cx="912812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9" imgW="253800" imgH="393480" progId="Equation.3">
                  <p:embed/>
                </p:oleObj>
              </mc:Choice>
              <mc:Fallback>
                <p:oleObj name="Формула" r:id="rId9" imgW="253800" imgH="393480" progId="Equation.3">
                  <p:embed/>
                  <p:pic>
                    <p:nvPicPr>
                      <p:cNvPr id="0" name="Object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2540000"/>
                        <a:ext cx="912812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7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98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7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98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7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9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7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7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7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79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79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79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79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79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79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79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79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Oval 2">
            <a:extLst>
              <a:ext uri="{FF2B5EF4-FFF2-40B4-BE49-F238E27FC236}">
                <a16:creationId xmlns:a16="http://schemas.microsoft.com/office/drawing/2014/main" id="{C952183D-38FF-4B62-8ED9-EF593A7E85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488" y="1609725"/>
            <a:ext cx="5019675" cy="4930775"/>
          </a:xfrm>
          <a:prstGeom prst="ellipse">
            <a:avLst/>
          </a:prstGeom>
          <a:gradFill rotWithShape="1">
            <a:gsLst>
              <a:gs pos="0">
                <a:srgbClr val="CCFFCC"/>
              </a:gs>
              <a:gs pos="50000">
                <a:srgbClr val="0099FF"/>
              </a:gs>
              <a:gs pos="100000">
                <a:srgbClr val="CCFFCC"/>
              </a:gs>
            </a:gsLst>
            <a:lin ang="18900000" scaled="1"/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1763" name="Oval 3">
            <a:extLst>
              <a:ext uri="{FF2B5EF4-FFF2-40B4-BE49-F238E27FC236}">
                <a16:creationId xmlns:a16="http://schemas.microsoft.com/office/drawing/2014/main" id="{EAC66844-FF97-4A60-A442-3168D6EFA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2133600"/>
            <a:ext cx="4038600" cy="38830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1782" name="Freeform 22">
            <a:extLst>
              <a:ext uri="{FF2B5EF4-FFF2-40B4-BE49-F238E27FC236}">
                <a16:creationId xmlns:a16="http://schemas.microsoft.com/office/drawing/2014/main" id="{147B71EB-1E70-44F5-B6D2-317CDE6B15FD}"/>
              </a:ext>
            </a:extLst>
          </p:cNvPr>
          <p:cNvSpPr>
            <a:spLocks/>
          </p:cNvSpPr>
          <p:nvPr/>
        </p:nvSpPr>
        <p:spPr bwMode="auto">
          <a:xfrm>
            <a:off x="2921000" y="2108200"/>
            <a:ext cx="2012950" cy="3902075"/>
          </a:xfrm>
          <a:custGeom>
            <a:avLst/>
            <a:gdLst>
              <a:gd name="T0" fmla="*/ 74 w 1268"/>
              <a:gd name="T1" fmla="*/ 2458 h 2458"/>
              <a:gd name="T2" fmla="*/ 200 w 1268"/>
              <a:gd name="T3" fmla="*/ 2446 h 2458"/>
              <a:gd name="T4" fmla="*/ 296 w 1268"/>
              <a:gd name="T5" fmla="*/ 2428 h 2458"/>
              <a:gd name="T6" fmla="*/ 362 w 1268"/>
              <a:gd name="T7" fmla="*/ 2410 h 2458"/>
              <a:gd name="T8" fmla="*/ 446 w 1268"/>
              <a:gd name="T9" fmla="*/ 2386 h 2458"/>
              <a:gd name="T10" fmla="*/ 530 w 1268"/>
              <a:gd name="T11" fmla="*/ 2350 h 2458"/>
              <a:gd name="T12" fmla="*/ 602 w 1268"/>
              <a:gd name="T13" fmla="*/ 2314 h 2458"/>
              <a:gd name="T14" fmla="*/ 668 w 1268"/>
              <a:gd name="T15" fmla="*/ 2278 h 2458"/>
              <a:gd name="T16" fmla="*/ 746 w 1268"/>
              <a:gd name="T17" fmla="*/ 2236 h 2458"/>
              <a:gd name="T18" fmla="*/ 800 w 1268"/>
              <a:gd name="T19" fmla="*/ 2194 h 2458"/>
              <a:gd name="T20" fmla="*/ 854 w 1268"/>
              <a:gd name="T21" fmla="*/ 2152 h 2458"/>
              <a:gd name="T22" fmla="*/ 896 w 1268"/>
              <a:gd name="T23" fmla="*/ 2104 h 2458"/>
              <a:gd name="T24" fmla="*/ 950 w 1268"/>
              <a:gd name="T25" fmla="*/ 2050 h 2458"/>
              <a:gd name="T26" fmla="*/ 1004 w 1268"/>
              <a:gd name="T27" fmla="*/ 1990 h 2458"/>
              <a:gd name="T28" fmla="*/ 1046 w 1268"/>
              <a:gd name="T29" fmla="*/ 1936 h 2458"/>
              <a:gd name="T30" fmla="*/ 1094 w 1268"/>
              <a:gd name="T31" fmla="*/ 1858 h 2458"/>
              <a:gd name="T32" fmla="*/ 1136 w 1268"/>
              <a:gd name="T33" fmla="*/ 1786 h 2458"/>
              <a:gd name="T34" fmla="*/ 1172 w 1268"/>
              <a:gd name="T35" fmla="*/ 1708 h 2458"/>
              <a:gd name="T36" fmla="*/ 1196 w 1268"/>
              <a:gd name="T37" fmla="*/ 1642 h 2458"/>
              <a:gd name="T38" fmla="*/ 1226 w 1268"/>
              <a:gd name="T39" fmla="*/ 1564 h 2458"/>
              <a:gd name="T40" fmla="*/ 1244 w 1268"/>
              <a:gd name="T41" fmla="*/ 1480 h 2458"/>
              <a:gd name="T42" fmla="*/ 1262 w 1268"/>
              <a:gd name="T43" fmla="*/ 1396 h 2458"/>
              <a:gd name="T44" fmla="*/ 1268 w 1268"/>
              <a:gd name="T45" fmla="*/ 1312 h 2458"/>
              <a:gd name="T46" fmla="*/ 1268 w 1268"/>
              <a:gd name="T47" fmla="*/ 1222 h 2458"/>
              <a:gd name="T48" fmla="*/ 1268 w 1268"/>
              <a:gd name="T49" fmla="*/ 1132 h 2458"/>
              <a:gd name="T50" fmla="*/ 1256 w 1268"/>
              <a:gd name="T51" fmla="*/ 1060 h 2458"/>
              <a:gd name="T52" fmla="*/ 1244 w 1268"/>
              <a:gd name="T53" fmla="*/ 994 h 2458"/>
              <a:gd name="T54" fmla="*/ 1226 w 1268"/>
              <a:gd name="T55" fmla="*/ 922 h 2458"/>
              <a:gd name="T56" fmla="*/ 1202 w 1268"/>
              <a:gd name="T57" fmla="*/ 856 h 2458"/>
              <a:gd name="T58" fmla="*/ 1178 w 1268"/>
              <a:gd name="T59" fmla="*/ 784 h 2458"/>
              <a:gd name="T60" fmla="*/ 1148 w 1268"/>
              <a:gd name="T61" fmla="*/ 724 h 2458"/>
              <a:gd name="T62" fmla="*/ 1112 w 1268"/>
              <a:gd name="T63" fmla="*/ 652 h 2458"/>
              <a:gd name="T64" fmla="*/ 1076 w 1268"/>
              <a:gd name="T65" fmla="*/ 586 h 2458"/>
              <a:gd name="T66" fmla="*/ 1034 w 1268"/>
              <a:gd name="T67" fmla="*/ 532 h 2458"/>
              <a:gd name="T68" fmla="*/ 986 w 1268"/>
              <a:gd name="T69" fmla="*/ 472 h 2458"/>
              <a:gd name="T70" fmla="*/ 932 w 1268"/>
              <a:gd name="T71" fmla="*/ 418 h 2458"/>
              <a:gd name="T72" fmla="*/ 872 w 1268"/>
              <a:gd name="T73" fmla="*/ 358 h 2458"/>
              <a:gd name="T74" fmla="*/ 806 w 1268"/>
              <a:gd name="T75" fmla="*/ 298 h 2458"/>
              <a:gd name="T76" fmla="*/ 728 w 1268"/>
              <a:gd name="T77" fmla="*/ 244 h 2458"/>
              <a:gd name="T78" fmla="*/ 656 w 1268"/>
              <a:gd name="T79" fmla="*/ 196 h 2458"/>
              <a:gd name="T80" fmla="*/ 578 w 1268"/>
              <a:gd name="T81" fmla="*/ 160 h 2458"/>
              <a:gd name="T82" fmla="*/ 518 w 1268"/>
              <a:gd name="T83" fmla="*/ 130 h 2458"/>
              <a:gd name="T84" fmla="*/ 452 w 1268"/>
              <a:gd name="T85" fmla="*/ 100 h 2458"/>
              <a:gd name="T86" fmla="*/ 362 w 1268"/>
              <a:gd name="T87" fmla="*/ 70 h 2458"/>
              <a:gd name="T88" fmla="*/ 278 w 1268"/>
              <a:gd name="T89" fmla="*/ 52 h 2458"/>
              <a:gd name="T90" fmla="*/ 188 w 1268"/>
              <a:gd name="T91" fmla="*/ 34 h 2458"/>
              <a:gd name="T92" fmla="*/ 98 w 1268"/>
              <a:gd name="T93" fmla="*/ 22 h 2458"/>
              <a:gd name="T94" fmla="*/ 14 w 1268"/>
              <a:gd name="T95" fmla="*/ 22 h 2458"/>
              <a:gd name="T96" fmla="*/ 0 w 1268"/>
              <a:gd name="T97" fmla="*/ 0 h 2458"/>
              <a:gd name="T98" fmla="*/ 0 w 1268"/>
              <a:gd name="T99" fmla="*/ 1280 h 2458"/>
              <a:gd name="T100" fmla="*/ 14 w 1268"/>
              <a:gd name="T101" fmla="*/ 2458 h 2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268" h="2458">
                <a:moveTo>
                  <a:pt x="74" y="2458"/>
                </a:moveTo>
                <a:lnTo>
                  <a:pt x="200" y="2446"/>
                </a:lnTo>
                <a:lnTo>
                  <a:pt x="296" y="2428"/>
                </a:lnTo>
                <a:lnTo>
                  <a:pt x="362" y="2410"/>
                </a:lnTo>
                <a:lnTo>
                  <a:pt x="446" y="2386"/>
                </a:lnTo>
                <a:lnTo>
                  <a:pt x="530" y="2350"/>
                </a:lnTo>
                <a:lnTo>
                  <a:pt x="602" y="2314"/>
                </a:lnTo>
                <a:lnTo>
                  <a:pt x="668" y="2278"/>
                </a:lnTo>
                <a:lnTo>
                  <a:pt x="746" y="2236"/>
                </a:lnTo>
                <a:lnTo>
                  <a:pt x="800" y="2194"/>
                </a:lnTo>
                <a:lnTo>
                  <a:pt x="854" y="2152"/>
                </a:lnTo>
                <a:lnTo>
                  <a:pt x="896" y="2104"/>
                </a:lnTo>
                <a:lnTo>
                  <a:pt x="950" y="2050"/>
                </a:lnTo>
                <a:lnTo>
                  <a:pt x="1004" y="1990"/>
                </a:lnTo>
                <a:lnTo>
                  <a:pt x="1046" y="1936"/>
                </a:lnTo>
                <a:lnTo>
                  <a:pt x="1094" y="1858"/>
                </a:lnTo>
                <a:lnTo>
                  <a:pt x="1136" y="1786"/>
                </a:lnTo>
                <a:lnTo>
                  <a:pt x="1172" y="1708"/>
                </a:lnTo>
                <a:lnTo>
                  <a:pt x="1196" y="1642"/>
                </a:lnTo>
                <a:lnTo>
                  <a:pt x="1226" y="1564"/>
                </a:lnTo>
                <a:lnTo>
                  <a:pt x="1244" y="1480"/>
                </a:lnTo>
                <a:lnTo>
                  <a:pt x="1262" y="1396"/>
                </a:lnTo>
                <a:lnTo>
                  <a:pt x="1268" y="1312"/>
                </a:lnTo>
                <a:lnTo>
                  <a:pt x="1268" y="1222"/>
                </a:lnTo>
                <a:lnTo>
                  <a:pt x="1268" y="1132"/>
                </a:lnTo>
                <a:lnTo>
                  <a:pt x="1256" y="1060"/>
                </a:lnTo>
                <a:lnTo>
                  <a:pt x="1244" y="994"/>
                </a:lnTo>
                <a:lnTo>
                  <a:pt x="1226" y="922"/>
                </a:lnTo>
                <a:lnTo>
                  <a:pt x="1202" y="856"/>
                </a:lnTo>
                <a:lnTo>
                  <a:pt x="1178" y="784"/>
                </a:lnTo>
                <a:lnTo>
                  <a:pt x="1148" y="724"/>
                </a:lnTo>
                <a:lnTo>
                  <a:pt x="1112" y="652"/>
                </a:lnTo>
                <a:lnTo>
                  <a:pt x="1076" y="586"/>
                </a:lnTo>
                <a:lnTo>
                  <a:pt x="1034" y="532"/>
                </a:lnTo>
                <a:lnTo>
                  <a:pt x="986" y="472"/>
                </a:lnTo>
                <a:lnTo>
                  <a:pt x="932" y="418"/>
                </a:lnTo>
                <a:lnTo>
                  <a:pt x="872" y="358"/>
                </a:lnTo>
                <a:lnTo>
                  <a:pt x="806" y="298"/>
                </a:lnTo>
                <a:lnTo>
                  <a:pt x="728" y="244"/>
                </a:lnTo>
                <a:lnTo>
                  <a:pt x="656" y="196"/>
                </a:lnTo>
                <a:lnTo>
                  <a:pt x="578" y="160"/>
                </a:lnTo>
                <a:lnTo>
                  <a:pt x="518" y="130"/>
                </a:lnTo>
                <a:lnTo>
                  <a:pt x="452" y="100"/>
                </a:lnTo>
                <a:lnTo>
                  <a:pt x="362" y="70"/>
                </a:lnTo>
                <a:lnTo>
                  <a:pt x="278" y="52"/>
                </a:lnTo>
                <a:lnTo>
                  <a:pt x="188" y="34"/>
                </a:lnTo>
                <a:lnTo>
                  <a:pt x="98" y="22"/>
                </a:lnTo>
                <a:lnTo>
                  <a:pt x="14" y="22"/>
                </a:lnTo>
                <a:lnTo>
                  <a:pt x="0" y="0"/>
                </a:lnTo>
                <a:lnTo>
                  <a:pt x="0" y="1280"/>
                </a:lnTo>
                <a:lnTo>
                  <a:pt x="14" y="2458"/>
                </a:lnTo>
              </a:path>
            </a:pathLst>
          </a:custGeom>
          <a:gradFill rotWithShape="1">
            <a:gsLst>
              <a:gs pos="0">
                <a:srgbClr val="6600FF"/>
              </a:gs>
              <a:gs pos="100000">
                <a:srgbClr val="9999FF"/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01797" name="Group 37">
            <a:extLst>
              <a:ext uri="{FF2B5EF4-FFF2-40B4-BE49-F238E27FC236}">
                <a16:creationId xmlns:a16="http://schemas.microsoft.com/office/drawing/2014/main" id="{352B151F-33FF-4A9A-A5FC-975AFA6023D3}"/>
              </a:ext>
            </a:extLst>
          </p:cNvPr>
          <p:cNvGrpSpPr>
            <a:grpSpLocks/>
          </p:cNvGrpSpPr>
          <p:nvPr/>
        </p:nvGrpSpPr>
        <p:grpSpPr bwMode="auto">
          <a:xfrm>
            <a:off x="895350" y="2157413"/>
            <a:ext cx="4052888" cy="3865562"/>
            <a:chOff x="564" y="1351"/>
            <a:chExt cx="2553" cy="2435"/>
          </a:xfrm>
        </p:grpSpPr>
        <p:grpSp>
          <p:nvGrpSpPr>
            <p:cNvPr id="501798" name="Group 38">
              <a:extLst>
                <a:ext uri="{FF2B5EF4-FFF2-40B4-BE49-F238E27FC236}">
                  <a16:creationId xmlns:a16="http://schemas.microsoft.com/office/drawing/2014/main" id="{15DE57F7-127A-4C2B-8E19-26EB1236A8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29" y="2538"/>
              <a:ext cx="1474" cy="1248"/>
              <a:chOff x="1629" y="2538"/>
              <a:chExt cx="1474" cy="1248"/>
            </a:xfrm>
          </p:grpSpPr>
          <p:sp>
            <p:nvSpPr>
              <p:cNvPr id="501799" name="Freeform 39">
                <a:extLst>
                  <a:ext uri="{FF2B5EF4-FFF2-40B4-BE49-F238E27FC236}">
                    <a16:creationId xmlns:a16="http://schemas.microsoft.com/office/drawing/2014/main" id="{6F0205B3-5519-4285-965B-7789BBA55291}"/>
                  </a:ext>
                </a:extLst>
              </p:cNvPr>
              <p:cNvSpPr>
                <a:spLocks/>
              </p:cNvSpPr>
              <p:nvPr/>
            </p:nvSpPr>
            <p:spPr bwMode="auto">
              <a:xfrm rot="213751" flipV="1">
                <a:off x="1839" y="2581"/>
                <a:ext cx="1264" cy="78"/>
              </a:xfrm>
              <a:custGeom>
                <a:avLst/>
                <a:gdLst>
                  <a:gd name="T0" fmla="*/ 1264 w 1264"/>
                  <a:gd name="T1" fmla="*/ 0 h 72"/>
                  <a:gd name="T2" fmla="*/ 0 w 1264"/>
                  <a:gd name="T3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64" h="72">
                    <a:moveTo>
                      <a:pt x="1264" y="0"/>
                    </a:moveTo>
                    <a:lnTo>
                      <a:pt x="0" y="7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00" name="Freeform 40">
                <a:extLst>
                  <a:ext uri="{FF2B5EF4-FFF2-40B4-BE49-F238E27FC236}">
                    <a16:creationId xmlns:a16="http://schemas.microsoft.com/office/drawing/2014/main" id="{EBD6168E-7CA8-4F10-B7B3-C88504FA5A8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3751" flipV="1">
                <a:off x="1835" y="2580"/>
                <a:ext cx="1248" cy="208"/>
              </a:xfrm>
              <a:custGeom>
                <a:avLst/>
                <a:gdLst>
                  <a:gd name="T0" fmla="*/ 1248 w 1248"/>
                  <a:gd name="T1" fmla="*/ 0 h 192"/>
                  <a:gd name="T2" fmla="*/ 0 w 1248"/>
                  <a:gd name="T3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48" h="192">
                    <a:moveTo>
                      <a:pt x="1248" y="0"/>
                    </a:moveTo>
                    <a:lnTo>
                      <a:pt x="0" y="19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01" name="Freeform 41">
                <a:extLst>
                  <a:ext uri="{FF2B5EF4-FFF2-40B4-BE49-F238E27FC236}">
                    <a16:creationId xmlns:a16="http://schemas.microsoft.com/office/drawing/2014/main" id="{74F762CA-04B6-4A18-86E8-70E16736E8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9" y="2556"/>
                <a:ext cx="1165" cy="407"/>
              </a:xfrm>
              <a:custGeom>
                <a:avLst/>
                <a:gdLst>
                  <a:gd name="T0" fmla="*/ 1165 w 1165"/>
                  <a:gd name="T1" fmla="*/ 407 h 407"/>
                  <a:gd name="T2" fmla="*/ 0 w 1165"/>
                  <a:gd name="T3" fmla="*/ 0 h 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65" h="407">
                    <a:moveTo>
                      <a:pt x="1165" y="407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02" name="Freeform 42">
                <a:extLst>
                  <a:ext uri="{FF2B5EF4-FFF2-40B4-BE49-F238E27FC236}">
                    <a16:creationId xmlns:a16="http://schemas.microsoft.com/office/drawing/2014/main" id="{4FC42761-AC31-4B11-8694-7357A60DEA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7" y="2559"/>
                <a:ext cx="1134" cy="519"/>
              </a:xfrm>
              <a:custGeom>
                <a:avLst/>
                <a:gdLst>
                  <a:gd name="T0" fmla="*/ 1134 w 1134"/>
                  <a:gd name="T1" fmla="*/ 519 h 519"/>
                  <a:gd name="T2" fmla="*/ 0 w 1134"/>
                  <a:gd name="T3" fmla="*/ 0 h 5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34" h="519">
                    <a:moveTo>
                      <a:pt x="1134" y="519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03" name="Freeform 43">
                <a:extLst>
                  <a:ext uri="{FF2B5EF4-FFF2-40B4-BE49-F238E27FC236}">
                    <a16:creationId xmlns:a16="http://schemas.microsoft.com/office/drawing/2014/main" id="{7FA4D33F-6076-4B95-913A-8AB74EAC5C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9" y="2538"/>
                <a:ext cx="1017" cy="750"/>
              </a:xfrm>
              <a:custGeom>
                <a:avLst/>
                <a:gdLst>
                  <a:gd name="T0" fmla="*/ 1017 w 1017"/>
                  <a:gd name="T1" fmla="*/ 750 h 750"/>
                  <a:gd name="T2" fmla="*/ 0 w 1017"/>
                  <a:gd name="T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17" h="750">
                    <a:moveTo>
                      <a:pt x="1017" y="750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04" name="Freeform 44">
                <a:extLst>
                  <a:ext uri="{FF2B5EF4-FFF2-40B4-BE49-F238E27FC236}">
                    <a16:creationId xmlns:a16="http://schemas.microsoft.com/office/drawing/2014/main" id="{3C19B5CA-00C3-4BFD-A252-9A2AC0ADFF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7" y="2556"/>
                <a:ext cx="914" cy="832"/>
              </a:xfrm>
              <a:custGeom>
                <a:avLst/>
                <a:gdLst>
                  <a:gd name="T0" fmla="*/ 914 w 914"/>
                  <a:gd name="T1" fmla="*/ 832 h 832"/>
                  <a:gd name="T2" fmla="*/ 0 w 914"/>
                  <a:gd name="T3" fmla="*/ 0 h 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14" h="832">
                    <a:moveTo>
                      <a:pt x="914" y="83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05" name="Freeform 45">
                <a:extLst>
                  <a:ext uri="{FF2B5EF4-FFF2-40B4-BE49-F238E27FC236}">
                    <a16:creationId xmlns:a16="http://schemas.microsoft.com/office/drawing/2014/main" id="{01EC585D-091C-487E-858A-52FB7A7B6E79}"/>
                  </a:ext>
                </a:extLst>
              </p:cNvPr>
              <p:cNvSpPr>
                <a:spLocks/>
              </p:cNvSpPr>
              <p:nvPr/>
            </p:nvSpPr>
            <p:spPr bwMode="auto">
              <a:xfrm rot="2004361" flipV="1">
                <a:off x="1658" y="2853"/>
                <a:ext cx="1200" cy="330"/>
              </a:xfrm>
              <a:custGeom>
                <a:avLst/>
                <a:gdLst>
                  <a:gd name="T0" fmla="*/ 1200 w 1200"/>
                  <a:gd name="T1" fmla="*/ 0 h 304"/>
                  <a:gd name="T2" fmla="*/ 0 w 1200"/>
                  <a:gd name="T3" fmla="*/ 304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00" h="304">
                    <a:moveTo>
                      <a:pt x="1200" y="0"/>
                    </a:moveTo>
                    <a:lnTo>
                      <a:pt x="0" y="304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06" name="Freeform 46">
                <a:extLst>
                  <a:ext uri="{FF2B5EF4-FFF2-40B4-BE49-F238E27FC236}">
                    <a16:creationId xmlns:a16="http://schemas.microsoft.com/office/drawing/2014/main" id="{9F67C5AC-CCAC-4CD2-9A8C-9E908C88BDD5}"/>
                  </a:ext>
                </a:extLst>
              </p:cNvPr>
              <p:cNvSpPr>
                <a:spLocks/>
              </p:cNvSpPr>
              <p:nvPr/>
            </p:nvSpPr>
            <p:spPr bwMode="auto">
              <a:xfrm rot="2004361" flipV="1">
                <a:off x="1629" y="2830"/>
                <a:ext cx="1152" cy="452"/>
              </a:xfrm>
              <a:custGeom>
                <a:avLst/>
                <a:gdLst>
                  <a:gd name="T0" fmla="*/ 1152 w 1152"/>
                  <a:gd name="T1" fmla="*/ 0 h 416"/>
                  <a:gd name="T2" fmla="*/ 0 w 1152"/>
                  <a:gd name="T3" fmla="*/ 416 h 4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52" h="416">
                    <a:moveTo>
                      <a:pt x="1152" y="0"/>
                    </a:moveTo>
                    <a:lnTo>
                      <a:pt x="0" y="41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07" name="Freeform 47">
                <a:extLst>
                  <a:ext uri="{FF2B5EF4-FFF2-40B4-BE49-F238E27FC236}">
                    <a16:creationId xmlns:a16="http://schemas.microsoft.com/office/drawing/2014/main" id="{A3F71CDF-08D1-4C91-90A3-CB5B16ABB4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1" y="2556"/>
                <a:ext cx="456" cy="1152"/>
              </a:xfrm>
              <a:custGeom>
                <a:avLst/>
                <a:gdLst>
                  <a:gd name="T0" fmla="*/ 456 w 456"/>
                  <a:gd name="T1" fmla="*/ 1152 h 1152"/>
                  <a:gd name="T2" fmla="*/ 0 w 456"/>
                  <a:gd name="T3" fmla="*/ 0 h 1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56" h="1152">
                    <a:moveTo>
                      <a:pt x="456" y="115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08" name="Freeform 48">
                <a:extLst>
                  <a:ext uri="{FF2B5EF4-FFF2-40B4-BE49-F238E27FC236}">
                    <a16:creationId xmlns:a16="http://schemas.microsoft.com/office/drawing/2014/main" id="{FE108FD1-6DD5-4F2A-AAA4-D43157C5FA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1" y="2568"/>
                <a:ext cx="336" cy="1170"/>
              </a:xfrm>
              <a:custGeom>
                <a:avLst/>
                <a:gdLst>
                  <a:gd name="T0" fmla="*/ 336 w 336"/>
                  <a:gd name="T1" fmla="*/ 1170 h 1170"/>
                  <a:gd name="T2" fmla="*/ 0 w 336"/>
                  <a:gd name="T3" fmla="*/ 0 h 1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36" h="1170">
                    <a:moveTo>
                      <a:pt x="336" y="1170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09" name="Freeform 49">
                <a:extLst>
                  <a:ext uri="{FF2B5EF4-FFF2-40B4-BE49-F238E27FC236}">
                    <a16:creationId xmlns:a16="http://schemas.microsoft.com/office/drawing/2014/main" id="{6DBAC168-3FBD-4BF9-AF04-4088087545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5" y="2568"/>
                <a:ext cx="234" cy="1206"/>
              </a:xfrm>
              <a:custGeom>
                <a:avLst/>
                <a:gdLst>
                  <a:gd name="T0" fmla="*/ 234 w 234"/>
                  <a:gd name="T1" fmla="*/ 1206 h 1206"/>
                  <a:gd name="T2" fmla="*/ 0 w 234"/>
                  <a:gd name="T3" fmla="*/ 0 h 1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34" h="1206">
                    <a:moveTo>
                      <a:pt x="234" y="1206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10" name="Freeform 50">
                <a:extLst>
                  <a:ext uri="{FF2B5EF4-FFF2-40B4-BE49-F238E27FC236}">
                    <a16:creationId xmlns:a16="http://schemas.microsoft.com/office/drawing/2014/main" id="{A9D562DE-5E36-4034-BCEA-228D76A8A2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3" y="2562"/>
                <a:ext cx="126" cy="1224"/>
              </a:xfrm>
              <a:custGeom>
                <a:avLst/>
                <a:gdLst>
                  <a:gd name="T0" fmla="*/ 126 w 126"/>
                  <a:gd name="T1" fmla="*/ 1224 h 1224"/>
                  <a:gd name="T2" fmla="*/ 0 w 126"/>
                  <a:gd name="T3" fmla="*/ 0 h 1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6" h="1224">
                    <a:moveTo>
                      <a:pt x="126" y="1224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01811" name="Group 51">
              <a:extLst>
                <a:ext uri="{FF2B5EF4-FFF2-40B4-BE49-F238E27FC236}">
                  <a16:creationId xmlns:a16="http://schemas.microsoft.com/office/drawing/2014/main" id="{61140404-CEF3-4718-85A8-EBC931D99A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1351"/>
              <a:ext cx="1266" cy="1175"/>
              <a:chOff x="576" y="1351"/>
              <a:chExt cx="1266" cy="1175"/>
            </a:xfrm>
          </p:grpSpPr>
          <p:sp>
            <p:nvSpPr>
              <p:cNvPr id="501812" name="Freeform 52">
                <a:extLst>
                  <a:ext uri="{FF2B5EF4-FFF2-40B4-BE49-F238E27FC236}">
                    <a16:creationId xmlns:a16="http://schemas.microsoft.com/office/drawing/2014/main" id="{A87F2F53-1896-47AE-8386-4EB48938D5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6" y="2412"/>
                <a:ext cx="1206" cy="114"/>
              </a:xfrm>
              <a:custGeom>
                <a:avLst/>
                <a:gdLst>
                  <a:gd name="T0" fmla="*/ 0 w 1206"/>
                  <a:gd name="T1" fmla="*/ 0 h 114"/>
                  <a:gd name="T2" fmla="*/ 1206 w 1206"/>
                  <a:gd name="T3" fmla="*/ 114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06" h="114">
                    <a:moveTo>
                      <a:pt x="0" y="0"/>
                    </a:moveTo>
                    <a:lnTo>
                      <a:pt x="1206" y="114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13" name="Freeform 53">
                <a:extLst>
                  <a:ext uri="{FF2B5EF4-FFF2-40B4-BE49-F238E27FC236}">
                    <a16:creationId xmlns:a16="http://schemas.microsoft.com/office/drawing/2014/main" id="{886B46EC-85A5-4BE8-84A2-9166B4F16E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6" y="2286"/>
                <a:ext cx="1188" cy="234"/>
              </a:xfrm>
              <a:custGeom>
                <a:avLst/>
                <a:gdLst>
                  <a:gd name="T0" fmla="*/ 0 w 1188"/>
                  <a:gd name="T1" fmla="*/ 0 h 234"/>
                  <a:gd name="T2" fmla="*/ 1188 w 1188"/>
                  <a:gd name="T3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88" h="234">
                    <a:moveTo>
                      <a:pt x="0" y="0"/>
                    </a:moveTo>
                    <a:lnTo>
                      <a:pt x="1188" y="234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14" name="Freeform 54">
                <a:extLst>
                  <a:ext uri="{FF2B5EF4-FFF2-40B4-BE49-F238E27FC236}">
                    <a16:creationId xmlns:a16="http://schemas.microsoft.com/office/drawing/2014/main" id="{6B0922B3-C60D-45AC-A677-26D9487DC0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2" y="2160"/>
                <a:ext cx="1146" cy="348"/>
              </a:xfrm>
              <a:custGeom>
                <a:avLst/>
                <a:gdLst>
                  <a:gd name="T0" fmla="*/ 0 w 1146"/>
                  <a:gd name="T1" fmla="*/ 0 h 348"/>
                  <a:gd name="T2" fmla="*/ 1146 w 1146"/>
                  <a:gd name="T3" fmla="*/ 348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46" h="348">
                    <a:moveTo>
                      <a:pt x="0" y="0"/>
                    </a:moveTo>
                    <a:lnTo>
                      <a:pt x="1146" y="348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15" name="Freeform 55">
                <a:extLst>
                  <a:ext uri="{FF2B5EF4-FFF2-40B4-BE49-F238E27FC236}">
                    <a16:creationId xmlns:a16="http://schemas.microsoft.com/office/drawing/2014/main" id="{0C3994EE-1059-401A-B6E3-A0BFBE8149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0" y="2058"/>
                <a:ext cx="1092" cy="444"/>
              </a:xfrm>
              <a:custGeom>
                <a:avLst/>
                <a:gdLst>
                  <a:gd name="T0" fmla="*/ 0 w 1092"/>
                  <a:gd name="T1" fmla="*/ 0 h 444"/>
                  <a:gd name="T2" fmla="*/ 1092 w 1092"/>
                  <a:gd name="T3" fmla="*/ 444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92" h="444">
                    <a:moveTo>
                      <a:pt x="0" y="0"/>
                    </a:moveTo>
                    <a:lnTo>
                      <a:pt x="1092" y="444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16" name="Freeform 56">
                <a:extLst>
                  <a:ext uri="{FF2B5EF4-FFF2-40B4-BE49-F238E27FC236}">
                    <a16:creationId xmlns:a16="http://schemas.microsoft.com/office/drawing/2014/main" id="{8BDEB768-B866-459A-B97E-EEF80FEB82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0" y="1842"/>
                <a:ext cx="990" cy="660"/>
              </a:xfrm>
              <a:custGeom>
                <a:avLst/>
                <a:gdLst>
                  <a:gd name="T0" fmla="*/ 0 w 990"/>
                  <a:gd name="T1" fmla="*/ 0 h 660"/>
                  <a:gd name="T2" fmla="*/ 990 w 990"/>
                  <a:gd name="T3" fmla="*/ 660 h 6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90" h="660">
                    <a:moveTo>
                      <a:pt x="0" y="0"/>
                    </a:moveTo>
                    <a:lnTo>
                      <a:pt x="990" y="66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17" name="Freeform 57">
                <a:extLst>
                  <a:ext uri="{FF2B5EF4-FFF2-40B4-BE49-F238E27FC236}">
                    <a16:creationId xmlns:a16="http://schemas.microsoft.com/office/drawing/2014/main" id="{30709B9D-0621-4EBB-A630-F4C2EC983F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1" y="1738"/>
                <a:ext cx="887" cy="746"/>
              </a:xfrm>
              <a:custGeom>
                <a:avLst/>
                <a:gdLst>
                  <a:gd name="T0" fmla="*/ 0 w 887"/>
                  <a:gd name="T1" fmla="*/ 0 h 746"/>
                  <a:gd name="T2" fmla="*/ 887 w 887"/>
                  <a:gd name="T3" fmla="*/ 746 h 7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87" h="746">
                    <a:moveTo>
                      <a:pt x="0" y="0"/>
                    </a:moveTo>
                    <a:lnTo>
                      <a:pt x="887" y="74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18" name="Freeform 58">
                <a:extLst>
                  <a:ext uri="{FF2B5EF4-FFF2-40B4-BE49-F238E27FC236}">
                    <a16:creationId xmlns:a16="http://schemas.microsoft.com/office/drawing/2014/main" id="{36F86F46-58B7-44F2-B477-53DBADCFA8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2" y="1642"/>
                <a:ext cx="808" cy="842"/>
              </a:xfrm>
              <a:custGeom>
                <a:avLst/>
                <a:gdLst>
                  <a:gd name="T0" fmla="*/ 0 w 808"/>
                  <a:gd name="T1" fmla="*/ 0 h 842"/>
                  <a:gd name="T2" fmla="*/ 808 w 808"/>
                  <a:gd name="T3" fmla="*/ 842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08" h="842">
                    <a:moveTo>
                      <a:pt x="0" y="0"/>
                    </a:moveTo>
                    <a:lnTo>
                      <a:pt x="808" y="84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19" name="Freeform 59">
                <a:extLst>
                  <a:ext uri="{FF2B5EF4-FFF2-40B4-BE49-F238E27FC236}">
                    <a16:creationId xmlns:a16="http://schemas.microsoft.com/office/drawing/2014/main" id="{87F1603F-67AF-4C23-AA41-3E5E7AB06B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9" y="1568"/>
                <a:ext cx="729" cy="922"/>
              </a:xfrm>
              <a:custGeom>
                <a:avLst/>
                <a:gdLst>
                  <a:gd name="T0" fmla="*/ 0 w 729"/>
                  <a:gd name="T1" fmla="*/ 0 h 922"/>
                  <a:gd name="T2" fmla="*/ 729 w 729"/>
                  <a:gd name="T3" fmla="*/ 922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729" h="922">
                    <a:moveTo>
                      <a:pt x="0" y="0"/>
                    </a:moveTo>
                    <a:lnTo>
                      <a:pt x="729" y="92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20" name="Freeform 60">
                <a:extLst>
                  <a:ext uri="{FF2B5EF4-FFF2-40B4-BE49-F238E27FC236}">
                    <a16:creationId xmlns:a16="http://schemas.microsoft.com/office/drawing/2014/main" id="{592F21F0-E8F1-42A5-B1B2-D71A193918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3" y="1427"/>
                <a:ext cx="443" cy="1057"/>
              </a:xfrm>
              <a:custGeom>
                <a:avLst/>
                <a:gdLst>
                  <a:gd name="T0" fmla="*/ 0 w 443"/>
                  <a:gd name="T1" fmla="*/ 0 h 1057"/>
                  <a:gd name="T2" fmla="*/ 443 w 443"/>
                  <a:gd name="T3" fmla="*/ 1057 h 10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43" h="1057">
                    <a:moveTo>
                      <a:pt x="0" y="0"/>
                    </a:moveTo>
                    <a:lnTo>
                      <a:pt x="443" y="1057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21" name="Freeform 61">
                <a:extLst>
                  <a:ext uri="{FF2B5EF4-FFF2-40B4-BE49-F238E27FC236}">
                    <a16:creationId xmlns:a16="http://schemas.microsoft.com/office/drawing/2014/main" id="{FEEAADE6-65D6-4F62-ABC3-C9E5D7AAF9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7" y="1388"/>
                <a:ext cx="341" cy="1102"/>
              </a:xfrm>
              <a:custGeom>
                <a:avLst/>
                <a:gdLst>
                  <a:gd name="T0" fmla="*/ 0 w 341"/>
                  <a:gd name="T1" fmla="*/ 0 h 1102"/>
                  <a:gd name="T2" fmla="*/ 341 w 341"/>
                  <a:gd name="T3" fmla="*/ 1102 h 1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41" h="1102">
                    <a:moveTo>
                      <a:pt x="0" y="0"/>
                    </a:moveTo>
                    <a:lnTo>
                      <a:pt x="341" y="110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22" name="Freeform 62">
                <a:extLst>
                  <a:ext uri="{FF2B5EF4-FFF2-40B4-BE49-F238E27FC236}">
                    <a16:creationId xmlns:a16="http://schemas.microsoft.com/office/drawing/2014/main" id="{37D60253-D5BC-4FA5-87E0-9FFBAE949C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06" y="1358"/>
                <a:ext cx="224" cy="1120"/>
              </a:xfrm>
              <a:custGeom>
                <a:avLst/>
                <a:gdLst>
                  <a:gd name="T0" fmla="*/ 0 w 224"/>
                  <a:gd name="T1" fmla="*/ 0 h 1120"/>
                  <a:gd name="T2" fmla="*/ 224 w 224"/>
                  <a:gd name="T3" fmla="*/ 1120 h 1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24" h="1120">
                    <a:moveTo>
                      <a:pt x="0" y="0"/>
                    </a:moveTo>
                    <a:lnTo>
                      <a:pt x="224" y="112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23" name="Freeform 63">
                <a:extLst>
                  <a:ext uri="{FF2B5EF4-FFF2-40B4-BE49-F238E27FC236}">
                    <a16:creationId xmlns:a16="http://schemas.microsoft.com/office/drawing/2014/main" id="{15008768-827C-4F6D-BD1D-F23069C55A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8" y="1351"/>
                <a:ext cx="114" cy="1133"/>
              </a:xfrm>
              <a:custGeom>
                <a:avLst/>
                <a:gdLst>
                  <a:gd name="T0" fmla="*/ 0 w 114"/>
                  <a:gd name="T1" fmla="*/ 0 h 1133"/>
                  <a:gd name="T2" fmla="*/ 114 w 114"/>
                  <a:gd name="T3" fmla="*/ 1133 h 1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4" h="1133">
                    <a:moveTo>
                      <a:pt x="0" y="0"/>
                    </a:moveTo>
                    <a:lnTo>
                      <a:pt x="114" y="1133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01824" name="Group 64">
              <a:extLst>
                <a:ext uri="{FF2B5EF4-FFF2-40B4-BE49-F238E27FC236}">
                  <a16:creationId xmlns:a16="http://schemas.microsoft.com/office/drawing/2014/main" id="{1C3C3493-2878-4626-B3CD-44E99D074A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4" y="2497"/>
              <a:ext cx="1271" cy="1289"/>
              <a:chOff x="564" y="2497"/>
              <a:chExt cx="1271" cy="1289"/>
            </a:xfrm>
          </p:grpSpPr>
          <p:sp>
            <p:nvSpPr>
              <p:cNvPr id="501825" name="Freeform 65">
                <a:extLst>
                  <a:ext uri="{FF2B5EF4-FFF2-40B4-BE49-F238E27FC236}">
                    <a16:creationId xmlns:a16="http://schemas.microsoft.com/office/drawing/2014/main" id="{299BD2BC-59F4-4B7E-898E-D7237DD4B5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8" y="2568"/>
                <a:ext cx="84" cy="1218"/>
              </a:xfrm>
              <a:custGeom>
                <a:avLst/>
                <a:gdLst>
                  <a:gd name="T0" fmla="*/ 0 w 84"/>
                  <a:gd name="T1" fmla="*/ 1218 h 1218"/>
                  <a:gd name="T2" fmla="*/ 84 w 84"/>
                  <a:gd name="T3" fmla="*/ 0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4" h="1218">
                    <a:moveTo>
                      <a:pt x="0" y="1218"/>
                    </a:moveTo>
                    <a:lnTo>
                      <a:pt x="84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26" name="Freeform 66">
                <a:extLst>
                  <a:ext uri="{FF2B5EF4-FFF2-40B4-BE49-F238E27FC236}">
                    <a16:creationId xmlns:a16="http://schemas.microsoft.com/office/drawing/2014/main" id="{18FDA048-B410-470C-BED3-FDA73E5624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08" y="2562"/>
                <a:ext cx="204" cy="1206"/>
              </a:xfrm>
              <a:custGeom>
                <a:avLst/>
                <a:gdLst>
                  <a:gd name="T0" fmla="*/ 0 w 204"/>
                  <a:gd name="T1" fmla="*/ 1206 h 1206"/>
                  <a:gd name="T2" fmla="*/ 204 w 204"/>
                  <a:gd name="T3" fmla="*/ 0 h 1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04" h="1206">
                    <a:moveTo>
                      <a:pt x="0" y="1206"/>
                    </a:moveTo>
                    <a:lnTo>
                      <a:pt x="204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27" name="Freeform 67">
                <a:extLst>
                  <a:ext uri="{FF2B5EF4-FFF2-40B4-BE49-F238E27FC236}">
                    <a16:creationId xmlns:a16="http://schemas.microsoft.com/office/drawing/2014/main" id="{598F7682-7326-45C4-9E94-5901850AC9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6" y="2562"/>
                <a:ext cx="324" cy="1170"/>
              </a:xfrm>
              <a:custGeom>
                <a:avLst/>
                <a:gdLst>
                  <a:gd name="T0" fmla="*/ 0 w 324"/>
                  <a:gd name="T1" fmla="*/ 1170 h 1170"/>
                  <a:gd name="T2" fmla="*/ 324 w 324"/>
                  <a:gd name="T3" fmla="*/ 0 h 1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24" h="1170">
                    <a:moveTo>
                      <a:pt x="0" y="1170"/>
                    </a:moveTo>
                    <a:lnTo>
                      <a:pt x="324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28" name="Freeform 68">
                <a:extLst>
                  <a:ext uri="{FF2B5EF4-FFF2-40B4-BE49-F238E27FC236}">
                    <a16:creationId xmlns:a16="http://schemas.microsoft.com/office/drawing/2014/main" id="{B9462986-2F10-476D-A61A-698178D731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4" y="2562"/>
                <a:ext cx="456" cy="1122"/>
              </a:xfrm>
              <a:custGeom>
                <a:avLst/>
                <a:gdLst>
                  <a:gd name="T0" fmla="*/ 0 w 456"/>
                  <a:gd name="T1" fmla="*/ 1122 h 1122"/>
                  <a:gd name="T2" fmla="*/ 456 w 456"/>
                  <a:gd name="T3" fmla="*/ 0 h 1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56" h="1122">
                    <a:moveTo>
                      <a:pt x="0" y="1122"/>
                    </a:moveTo>
                    <a:lnTo>
                      <a:pt x="456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29" name="Freeform 69">
                <a:extLst>
                  <a:ext uri="{FF2B5EF4-FFF2-40B4-BE49-F238E27FC236}">
                    <a16:creationId xmlns:a16="http://schemas.microsoft.com/office/drawing/2014/main" id="{1243D0D7-B13A-4563-AB71-1BAF4A3657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6" y="2497"/>
                <a:ext cx="719" cy="1073"/>
              </a:xfrm>
              <a:custGeom>
                <a:avLst/>
                <a:gdLst>
                  <a:gd name="T0" fmla="*/ 0 w 719"/>
                  <a:gd name="T1" fmla="*/ 1073 h 1073"/>
                  <a:gd name="T2" fmla="*/ 719 w 719"/>
                  <a:gd name="T3" fmla="*/ 0 h 10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719" h="1073">
                    <a:moveTo>
                      <a:pt x="0" y="1073"/>
                    </a:moveTo>
                    <a:lnTo>
                      <a:pt x="719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30" name="Freeform 70">
                <a:extLst>
                  <a:ext uri="{FF2B5EF4-FFF2-40B4-BE49-F238E27FC236}">
                    <a16:creationId xmlns:a16="http://schemas.microsoft.com/office/drawing/2014/main" id="{62D91444-5BE6-4F1A-8D02-A76509739F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0" y="2497"/>
                <a:ext cx="815" cy="1001"/>
              </a:xfrm>
              <a:custGeom>
                <a:avLst/>
                <a:gdLst>
                  <a:gd name="T0" fmla="*/ 0 w 815"/>
                  <a:gd name="T1" fmla="*/ 1001 h 1001"/>
                  <a:gd name="T2" fmla="*/ 815 w 815"/>
                  <a:gd name="T3" fmla="*/ 0 h 10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15" h="1001">
                    <a:moveTo>
                      <a:pt x="0" y="1001"/>
                    </a:moveTo>
                    <a:lnTo>
                      <a:pt x="815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31" name="Freeform 71">
                <a:extLst>
                  <a:ext uri="{FF2B5EF4-FFF2-40B4-BE49-F238E27FC236}">
                    <a16:creationId xmlns:a16="http://schemas.microsoft.com/office/drawing/2014/main" id="{42596FC3-A8E5-456D-AD87-2580C1537D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" y="2550"/>
                <a:ext cx="876" cy="858"/>
              </a:xfrm>
              <a:custGeom>
                <a:avLst/>
                <a:gdLst>
                  <a:gd name="T0" fmla="*/ 0 w 876"/>
                  <a:gd name="T1" fmla="*/ 858 h 858"/>
                  <a:gd name="T2" fmla="*/ 876 w 876"/>
                  <a:gd name="T3" fmla="*/ 0 h 8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76" h="858">
                    <a:moveTo>
                      <a:pt x="0" y="858"/>
                    </a:moveTo>
                    <a:lnTo>
                      <a:pt x="876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32" name="Freeform 72">
                <a:extLst>
                  <a:ext uri="{FF2B5EF4-FFF2-40B4-BE49-F238E27FC236}">
                    <a16:creationId xmlns:a16="http://schemas.microsoft.com/office/drawing/2014/main" id="{E24459D7-A60E-4F5B-BFD5-85081AAD5E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2" y="2550"/>
                <a:ext cx="966" cy="738"/>
              </a:xfrm>
              <a:custGeom>
                <a:avLst/>
                <a:gdLst>
                  <a:gd name="T0" fmla="*/ 0 w 966"/>
                  <a:gd name="T1" fmla="*/ 738 h 738"/>
                  <a:gd name="T2" fmla="*/ 966 w 966"/>
                  <a:gd name="T3" fmla="*/ 0 h 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6" h="738">
                    <a:moveTo>
                      <a:pt x="0" y="738"/>
                    </a:moveTo>
                    <a:lnTo>
                      <a:pt x="966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33" name="Freeform 73">
                <a:extLst>
                  <a:ext uri="{FF2B5EF4-FFF2-40B4-BE49-F238E27FC236}">
                    <a16:creationId xmlns:a16="http://schemas.microsoft.com/office/drawing/2014/main" id="{1B9E9396-6CC6-4A28-8075-96886D51FB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2" y="2556"/>
                <a:ext cx="1112" cy="477"/>
              </a:xfrm>
              <a:custGeom>
                <a:avLst/>
                <a:gdLst>
                  <a:gd name="T0" fmla="*/ 0 w 1112"/>
                  <a:gd name="T1" fmla="*/ 477 h 477"/>
                  <a:gd name="T2" fmla="*/ 1112 w 1112"/>
                  <a:gd name="T3" fmla="*/ 0 h 4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12" h="477">
                    <a:moveTo>
                      <a:pt x="0" y="477"/>
                    </a:moveTo>
                    <a:lnTo>
                      <a:pt x="1112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34" name="Freeform 74">
                <a:extLst>
                  <a:ext uri="{FF2B5EF4-FFF2-40B4-BE49-F238E27FC236}">
                    <a16:creationId xmlns:a16="http://schemas.microsoft.com/office/drawing/2014/main" id="{69363706-A0E6-4434-88EC-6CFE413B7C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8" y="2544"/>
                <a:ext cx="1182" cy="366"/>
              </a:xfrm>
              <a:custGeom>
                <a:avLst/>
                <a:gdLst>
                  <a:gd name="T0" fmla="*/ 0 w 1182"/>
                  <a:gd name="T1" fmla="*/ 366 h 366"/>
                  <a:gd name="T2" fmla="*/ 1182 w 1182"/>
                  <a:gd name="T3" fmla="*/ 0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82" h="366">
                    <a:moveTo>
                      <a:pt x="0" y="366"/>
                    </a:moveTo>
                    <a:lnTo>
                      <a:pt x="1182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35" name="Freeform 75">
                <a:extLst>
                  <a:ext uri="{FF2B5EF4-FFF2-40B4-BE49-F238E27FC236}">
                    <a16:creationId xmlns:a16="http://schemas.microsoft.com/office/drawing/2014/main" id="{3C2701B4-28D5-4A31-9FA0-628920B30F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" y="2544"/>
                <a:ext cx="1188" cy="252"/>
              </a:xfrm>
              <a:custGeom>
                <a:avLst/>
                <a:gdLst>
                  <a:gd name="T0" fmla="*/ 0 w 1188"/>
                  <a:gd name="T1" fmla="*/ 252 h 252"/>
                  <a:gd name="T2" fmla="*/ 1188 w 1188"/>
                  <a:gd name="T3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88" h="252">
                    <a:moveTo>
                      <a:pt x="0" y="252"/>
                    </a:moveTo>
                    <a:lnTo>
                      <a:pt x="1188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36" name="Freeform 76">
                <a:extLst>
                  <a:ext uri="{FF2B5EF4-FFF2-40B4-BE49-F238E27FC236}">
                    <a16:creationId xmlns:a16="http://schemas.microsoft.com/office/drawing/2014/main" id="{CEF0F692-AF05-49E3-89F5-F2B51D7B3C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4" y="2538"/>
                <a:ext cx="1212" cy="132"/>
              </a:xfrm>
              <a:custGeom>
                <a:avLst/>
                <a:gdLst>
                  <a:gd name="T0" fmla="*/ 0 w 1212"/>
                  <a:gd name="T1" fmla="*/ 132 h 132"/>
                  <a:gd name="T2" fmla="*/ 1212 w 1212"/>
                  <a:gd name="T3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12" h="132">
                    <a:moveTo>
                      <a:pt x="0" y="132"/>
                    </a:moveTo>
                    <a:lnTo>
                      <a:pt x="1212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01837" name="Group 77">
              <a:extLst>
                <a:ext uri="{FF2B5EF4-FFF2-40B4-BE49-F238E27FC236}">
                  <a16:creationId xmlns:a16="http://schemas.microsoft.com/office/drawing/2014/main" id="{1221FBF7-B25E-4E16-A649-3B2348C290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16" y="1359"/>
              <a:ext cx="1301" cy="1167"/>
              <a:chOff x="1816" y="1359"/>
              <a:chExt cx="1301" cy="1167"/>
            </a:xfrm>
          </p:grpSpPr>
          <p:sp>
            <p:nvSpPr>
              <p:cNvPr id="501838" name="Freeform 78">
                <a:extLst>
                  <a:ext uri="{FF2B5EF4-FFF2-40B4-BE49-F238E27FC236}">
                    <a16:creationId xmlns:a16="http://schemas.microsoft.com/office/drawing/2014/main" id="{D59BAEEE-0039-4E48-B8AA-4F080E6399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75" y="2085"/>
                <a:ext cx="1140" cy="411"/>
              </a:xfrm>
              <a:custGeom>
                <a:avLst/>
                <a:gdLst>
                  <a:gd name="T0" fmla="*/ 1140 w 1140"/>
                  <a:gd name="T1" fmla="*/ 0 h 411"/>
                  <a:gd name="T2" fmla="*/ 0 w 1140"/>
                  <a:gd name="T3" fmla="*/ 411 h 4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40" h="411">
                    <a:moveTo>
                      <a:pt x="1140" y="0"/>
                    </a:moveTo>
                    <a:lnTo>
                      <a:pt x="0" y="411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39" name="Freeform 79">
                <a:extLst>
                  <a:ext uri="{FF2B5EF4-FFF2-40B4-BE49-F238E27FC236}">
                    <a16:creationId xmlns:a16="http://schemas.microsoft.com/office/drawing/2014/main" id="{49C06C3B-CF2D-43B5-BF7A-7A9C014096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1" y="2199"/>
                <a:ext cx="1182" cy="309"/>
              </a:xfrm>
              <a:custGeom>
                <a:avLst/>
                <a:gdLst>
                  <a:gd name="T0" fmla="*/ 1182 w 1182"/>
                  <a:gd name="T1" fmla="*/ 0 h 309"/>
                  <a:gd name="T2" fmla="*/ 0 w 1182"/>
                  <a:gd name="T3" fmla="*/ 309 h 3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82" h="309">
                    <a:moveTo>
                      <a:pt x="1182" y="0"/>
                    </a:moveTo>
                    <a:lnTo>
                      <a:pt x="0" y="309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40" name="Freeform 80">
                <a:extLst>
                  <a:ext uri="{FF2B5EF4-FFF2-40B4-BE49-F238E27FC236}">
                    <a16:creationId xmlns:a16="http://schemas.microsoft.com/office/drawing/2014/main" id="{E11A4A0F-C7AC-4B5C-AC3D-7F83666E53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1" y="2325"/>
                <a:ext cx="1212" cy="195"/>
              </a:xfrm>
              <a:custGeom>
                <a:avLst/>
                <a:gdLst>
                  <a:gd name="T0" fmla="*/ 1212 w 1212"/>
                  <a:gd name="T1" fmla="*/ 0 h 195"/>
                  <a:gd name="T2" fmla="*/ 0 w 1212"/>
                  <a:gd name="T3" fmla="*/ 195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12" h="195">
                    <a:moveTo>
                      <a:pt x="1212" y="0"/>
                    </a:moveTo>
                    <a:lnTo>
                      <a:pt x="0" y="195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41" name="Freeform 81">
                <a:extLst>
                  <a:ext uri="{FF2B5EF4-FFF2-40B4-BE49-F238E27FC236}">
                    <a16:creationId xmlns:a16="http://schemas.microsoft.com/office/drawing/2014/main" id="{29ACEDE6-0856-4157-B8C1-0829172487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1" y="2439"/>
                <a:ext cx="1236" cy="87"/>
              </a:xfrm>
              <a:custGeom>
                <a:avLst/>
                <a:gdLst>
                  <a:gd name="T0" fmla="*/ 1236 w 1236"/>
                  <a:gd name="T1" fmla="*/ 0 h 87"/>
                  <a:gd name="T2" fmla="*/ 0 w 1236"/>
                  <a:gd name="T3" fmla="*/ 87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36" h="87">
                    <a:moveTo>
                      <a:pt x="1236" y="0"/>
                    </a:moveTo>
                    <a:lnTo>
                      <a:pt x="0" y="87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42" name="Freeform 82">
                <a:extLst>
                  <a:ext uri="{FF2B5EF4-FFF2-40B4-BE49-F238E27FC236}">
                    <a16:creationId xmlns:a16="http://schemas.microsoft.com/office/drawing/2014/main" id="{6F0E7000-AEB4-45E1-9797-E8A26E2A7C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1" y="1359"/>
                <a:ext cx="148" cy="1066"/>
              </a:xfrm>
              <a:custGeom>
                <a:avLst/>
                <a:gdLst>
                  <a:gd name="T0" fmla="*/ 148 w 148"/>
                  <a:gd name="T1" fmla="*/ 0 h 1066"/>
                  <a:gd name="T2" fmla="*/ 0 w 148"/>
                  <a:gd name="T3" fmla="*/ 1066 h 10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8" h="1066">
                    <a:moveTo>
                      <a:pt x="148" y="0"/>
                    </a:moveTo>
                    <a:lnTo>
                      <a:pt x="0" y="106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43" name="Freeform 83">
                <a:extLst>
                  <a:ext uri="{FF2B5EF4-FFF2-40B4-BE49-F238E27FC236}">
                    <a16:creationId xmlns:a16="http://schemas.microsoft.com/office/drawing/2014/main" id="{14B51E30-65EF-44DF-A30A-74279D09D4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0" y="1383"/>
                <a:ext cx="269" cy="1042"/>
              </a:xfrm>
              <a:custGeom>
                <a:avLst/>
                <a:gdLst>
                  <a:gd name="T0" fmla="*/ 269 w 269"/>
                  <a:gd name="T1" fmla="*/ 0 h 1042"/>
                  <a:gd name="T2" fmla="*/ 0 w 269"/>
                  <a:gd name="T3" fmla="*/ 1042 h 10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69" h="1042">
                    <a:moveTo>
                      <a:pt x="269" y="0"/>
                    </a:moveTo>
                    <a:lnTo>
                      <a:pt x="0" y="104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44" name="Freeform 84">
                <a:extLst>
                  <a:ext uri="{FF2B5EF4-FFF2-40B4-BE49-F238E27FC236}">
                    <a16:creationId xmlns:a16="http://schemas.microsoft.com/office/drawing/2014/main" id="{3105BBAE-04EA-49FB-A18F-88D3E87D73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2" y="1407"/>
                <a:ext cx="403" cy="1089"/>
              </a:xfrm>
              <a:custGeom>
                <a:avLst/>
                <a:gdLst>
                  <a:gd name="T0" fmla="*/ 403 w 403"/>
                  <a:gd name="T1" fmla="*/ 0 h 1089"/>
                  <a:gd name="T2" fmla="*/ 0 w 403"/>
                  <a:gd name="T3" fmla="*/ 1089 h 10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03" h="1089">
                    <a:moveTo>
                      <a:pt x="403" y="0"/>
                    </a:moveTo>
                    <a:lnTo>
                      <a:pt x="0" y="1089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45" name="Freeform 85">
                <a:extLst>
                  <a:ext uri="{FF2B5EF4-FFF2-40B4-BE49-F238E27FC236}">
                    <a16:creationId xmlns:a16="http://schemas.microsoft.com/office/drawing/2014/main" id="{8D8CF680-3DD2-4FC4-97FF-8F6CDE491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2" y="1467"/>
                <a:ext cx="541" cy="1045"/>
              </a:xfrm>
              <a:custGeom>
                <a:avLst/>
                <a:gdLst>
                  <a:gd name="T0" fmla="*/ 541 w 541"/>
                  <a:gd name="T1" fmla="*/ 0 h 1045"/>
                  <a:gd name="T2" fmla="*/ 0 w 541"/>
                  <a:gd name="T3" fmla="*/ 1045 h 10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41" h="1045">
                    <a:moveTo>
                      <a:pt x="541" y="0"/>
                    </a:moveTo>
                    <a:lnTo>
                      <a:pt x="0" y="1045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46" name="Freeform 86">
                <a:extLst>
                  <a:ext uri="{FF2B5EF4-FFF2-40B4-BE49-F238E27FC236}">
                    <a16:creationId xmlns:a16="http://schemas.microsoft.com/office/drawing/2014/main" id="{2DEFC4A2-D778-41C0-80B8-362B5F8E61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0" y="1593"/>
                <a:ext cx="727" cy="867"/>
              </a:xfrm>
              <a:custGeom>
                <a:avLst/>
                <a:gdLst>
                  <a:gd name="T0" fmla="*/ 727 w 727"/>
                  <a:gd name="T1" fmla="*/ 0 h 867"/>
                  <a:gd name="T2" fmla="*/ 0 w 727"/>
                  <a:gd name="T3" fmla="*/ 867 h 8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727" h="867">
                    <a:moveTo>
                      <a:pt x="727" y="0"/>
                    </a:moveTo>
                    <a:lnTo>
                      <a:pt x="0" y="867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47" name="Freeform 87">
                <a:extLst>
                  <a:ext uri="{FF2B5EF4-FFF2-40B4-BE49-F238E27FC236}">
                    <a16:creationId xmlns:a16="http://schemas.microsoft.com/office/drawing/2014/main" id="{D1B4C1DE-583F-451A-B98F-29369D6A6E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1" y="1683"/>
                <a:ext cx="834" cy="789"/>
              </a:xfrm>
              <a:custGeom>
                <a:avLst/>
                <a:gdLst>
                  <a:gd name="T0" fmla="*/ 834 w 834"/>
                  <a:gd name="T1" fmla="*/ 0 h 789"/>
                  <a:gd name="T2" fmla="*/ 0 w 834"/>
                  <a:gd name="T3" fmla="*/ 789 h 7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34" h="789">
                    <a:moveTo>
                      <a:pt x="834" y="0"/>
                    </a:moveTo>
                    <a:lnTo>
                      <a:pt x="0" y="789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48" name="Freeform 88">
                <a:extLst>
                  <a:ext uri="{FF2B5EF4-FFF2-40B4-BE49-F238E27FC236}">
                    <a16:creationId xmlns:a16="http://schemas.microsoft.com/office/drawing/2014/main" id="{903EF8F0-E4F5-4470-B5DC-48E0A5E33D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02" y="1773"/>
                <a:ext cx="903" cy="686"/>
              </a:xfrm>
              <a:custGeom>
                <a:avLst/>
                <a:gdLst>
                  <a:gd name="T0" fmla="*/ 903 w 903"/>
                  <a:gd name="T1" fmla="*/ 0 h 686"/>
                  <a:gd name="T2" fmla="*/ 0 w 903"/>
                  <a:gd name="T3" fmla="*/ 686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03" h="686">
                    <a:moveTo>
                      <a:pt x="903" y="0"/>
                    </a:moveTo>
                    <a:lnTo>
                      <a:pt x="0" y="68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1849" name="Freeform 89">
                <a:extLst>
                  <a:ext uri="{FF2B5EF4-FFF2-40B4-BE49-F238E27FC236}">
                    <a16:creationId xmlns:a16="http://schemas.microsoft.com/office/drawing/2014/main" id="{B25D5B64-35E1-4F19-B560-A0F2C5D01C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16" y="1875"/>
                <a:ext cx="1073" cy="637"/>
              </a:xfrm>
              <a:custGeom>
                <a:avLst/>
                <a:gdLst>
                  <a:gd name="T0" fmla="*/ 1073 w 1073"/>
                  <a:gd name="T1" fmla="*/ 0 h 637"/>
                  <a:gd name="T2" fmla="*/ 0 w 1073"/>
                  <a:gd name="T3" fmla="*/ 637 h 6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73" h="637">
                    <a:moveTo>
                      <a:pt x="1073" y="0"/>
                    </a:moveTo>
                    <a:lnTo>
                      <a:pt x="0" y="637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01764" name="Text Box 4">
            <a:extLst>
              <a:ext uri="{FF2B5EF4-FFF2-40B4-BE49-F238E27FC236}">
                <a16:creationId xmlns:a16="http://schemas.microsoft.com/office/drawing/2014/main" id="{AB1D1B62-4FD8-4D8C-9EF6-3F50494017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6825" y="1824038"/>
            <a:ext cx="4302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4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</a:t>
            </a:r>
          </a:p>
        </p:txBody>
      </p:sp>
      <p:sp>
        <p:nvSpPr>
          <p:cNvPr id="501765" name="Text Box 5">
            <a:extLst>
              <a:ext uri="{FF2B5EF4-FFF2-40B4-BE49-F238E27FC236}">
                <a16:creationId xmlns:a16="http://schemas.microsoft.com/office/drawing/2014/main" id="{54BF4AE9-DF02-42B0-B395-54CEE2BD8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2638" y="2576513"/>
            <a:ext cx="4524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2</a:t>
            </a:r>
          </a:p>
        </p:txBody>
      </p:sp>
      <p:sp>
        <p:nvSpPr>
          <p:cNvPr id="501766" name="Text Box 6">
            <a:extLst>
              <a:ext uri="{FF2B5EF4-FFF2-40B4-BE49-F238E27FC236}">
                <a16:creationId xmlns:a16="http://schemas.microsoft.com/office/drawing/2014/main" id="{6A17FFA8-AFE8-40D4-9B56-ECA95B918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3716338"/>
            <a:ext cx="4524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3</a:t>
            </a:r>
          </a:p>
        </p:txBody>
      </p:sp>
      <p:sp>
        <p:nvSpPr>
          <p:cNvPr id="501767" name="Text Box 7">
            <a:extLst>
              <a:ext uri="{FF2B5EF4-FFF2-40B4-BE49-F238E27FC236}">
                <a16:creationId xmlns:a16="http://schemas.microsoft.com/office/drawing/2014/main" id="{22A80BB5-FB2E-4773-BC36-7641F18D7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3722688"/>
            <a:ext cx="4524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9</a:t>
            </a:r>
          </a:p>
        </p:txBody>
      </p:sp>
      <p:sp>
        <p:nvSpPr>
          <p:cNvPr id="501768" name="Text Box 8">
            <a:extLst>
              <a:ext uri="{FF2B5EF4-FFF2-40B4-BE49-F238E27FC236}">
                <a16:creationId xmlns:a16="http://schemas.microsoft.com/office/drawing/2014/main" id="{319AD100-4243-4D54-A50B-E516FEE94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5918200"/>
            <a:ext cx="452438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6</a:t>
            </a:r>
          </a:p>
        </p:txBody>
      </p:sp>
      <p:sp>
        <p:nvSpPr>
          <p:cNvPr id="501769" name="Text Box 9">
            <a:extLst>
              <a:ext uri="{FF2B5EF4-FFF2-40B4-BE49-F238E27FC236}">
                <a16:creationId xmlns:a16="http://schemas.microsoft.com/office/drawing/2014/main" id="{A2B4B273-4694-434C-AE76-3FB577318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525588"/>
            <a:ext cx="6762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4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12</a:t>
            </a:r>
          </a:p>
        </p:txBody>
      </p:sp>
      <p:sp>
        <p:nvSpPr>
          <p:cNvPr id="501770" name="Text Box 10">
            <a:extLst>
              <a:ext uri="{FF2B5EF4-FFF2-40B4-BE49-F238E27FC236}">
                <a16:creationId xmlns:a16="http://schemas.microsoft.com/office/drawing/2014/main" id="{CEAE9B3A-E27D-4522-84B0-8D2071B86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781175"/>
            <a:ext cx="72072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11</a:t>
            </a:r>
          </a:p>
        </p:txBody>
      </p:sp>
      <p:sp>
        <p:nvSpPr>
          <p:cNvPr id="501771" name="Text Box 11">
            <a:extLst>
              <a:ext uri="{FF2B5EF4-FFF2-40B4-BE49-F238E27FC236}">
                <a16:creationId xmlns:a16="http://schemas.microsoft.com/office/drawing/2014/main" id="{29517283-B10F-43F6-AF29-812DCC1BBB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363" y="2573338"/>
            <a:ext cx="72072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10</a:t>
            </a:r>
          </a:p>
        </p:txBody>
      </p:sp>
      <p:sp>
        <p:nvSpPr>
          <p:cNvPr id="501772" name="Text Box 12">
            <a:extLst>
              <a:ext uri="{FF2B5EF4-FFF2-40B4-BE49-F238E27FC236}">
                <a16:creationId xmlns:a16="http://schemas.microsoft.com/office/drawing/2014/main" id="{E65689D9-6E91-4374-A48B-38C8C18CB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3" y="4873625"/>
            <a:ext cx="452437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8</a:t>
            </a:r>
          </a:p>
        </p:txBody>
      </p:sp>
      <p:sp>
        <p:nvSpPr>
          <p:cNvPr id="501773" name="Text Box 13">
            <a:extLst>
              <a:ext uri="{FF2B5EF4-FFF2-40B4-BE49-F238E27FC236}">
                <a16:creationId xmlns:a16="http://schemas.microsoft.com/office/drawing/2014/main" id="{8610BE55-F5F8-487B-B074-B491B6BAC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2575" y="5659438"/>
            <a:ext cx="452438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7</a:t>
            </a:r>
          </a:p>
        </p:txBody>
      </p:sp>
      <p:sp>
        <p:nvSpPr>
          <p:cNvPr id="501774" name="Text Box 14">
            <a:extLst>
              <a:ext uri="{FF2B5EF4-FFF2-40B4-BE49-F238E27FC236}">
                <a16:creationId xmlns:a16="http://schemas.microsoft.com/office/drawing/2014/main" id="{0F29AA18-3E4F-41F0-B2BF-3E78D6949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8175" y="4862513"/>
            <a:ext cx="4508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4</a:t>
            </a:r>
          </a:p>
        </p:txBody>
      </p:sp>
      <p:sp>
        <p:nvSpPr>
          <p:cNvPr id="501775" name="Text Box 15">
            <a:extLst>
              <a:ext uri="{FF2B5EF4-FFF2-40B4-BE49-F238E27FC236}">
                <a16:creationId xmlns:a16="http://schemas.microsoft.com/office/drawing/2014/main" id="{EB931DEB-916C-4230-BB50-38A70FCE1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9200" y="5557838"/>
            <a:ext cx="47307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5</a:t>
            </a:r>
          </a:p>
        </p:txBody>
      </p:sp>
      <p:sp>
        <p:nvSpPr>
          <p:cNvPr id="501781" name="Text Box 21">
            <a:extLst>
              <a:ext uri="{FF2B5EF4-FFF2-40B4-BE49-F238E27FC236}">
                <a16:creationId xmlns:a16="http://schemas.microsoft.com/office/drawing/2014/main" id="{3855380C-42A2-4534-898F-E5749C42C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09550"/>
            <a:ext cx="8785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i="0">
                <a:latin typeface="Arial" panose="020B0604020202020204" pitchFamily="34" charset="0"/>
              </a:rPr>
              <a:t>По рисунку объясните, почему равны дроби:</a:t>
            </a:r>
          </a:p>
        </p:txBody>
      </p:sp>
      <p:sp>
        <p:nvSpPr>
          <p:cNvPr id="501783" name="Freeform 23">
            <a:extLst>
              <a:ext uri="{FF2B5EF4-FFF2-40B4-BE49-F238E27FC236}">
                <a16:creationId xmlns:a16="http://schemas.microsoft.com/office/drawing/2014/main" id="{7766098B-7E43-4A1D-AE94-52C911D7E617}"/>
              </a:ext>
            </a:extLst>
          </p:cNvPr>
          <p:cNvSpPr>
            <a:spLocks/>
          </p:cNvSpPr>
          <p:nvPr/>
        </p:nvSpPr>
        <p:spPr bwMode="auto">
          <a:xfrm>
            <a:off x="2905125" y="4076700"/>
            <a:ext cx="28575" cy="1819275"/>
          </a:xfrm>
          <a:custGeom>
            <a:avLst/>
            <a:gdLst>
              <a:gd name="T0" fmla="*/ 0 w 18"/>
              <a:gd name="T1" fmla="*/ 0 h 1146"/>
              <a:gd name="T2" fmla="*/ 18 w 18"/>
              <a:gd name="T3" fmla="*/ 1146 h 114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" h="1146">
                <a:moveTo>
                  <a:pt x="0" y="0"/>
                </a:moveTo>
                <a:lnTo>
                  <a:pt x="18" y="1146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501784" name="Freeform 24">
            <a:extLst>
              <a:ext uri="{FF2B5EF4-FFF2-40B4-BE49-F238E27FC236}">
                <a16:creationId xmlns:a16="http://schemas.microsoft.com/office/drawing/2014/main" id="{9B49A8FE-B283-45CD-A152-15F5185DAABD}"/>
              </a:ext>
            </a:extLst>
          </p:cNvPr>
          <p:cNvSpPr>
            <a:spLocks/>
          </p:cNvSpPr>
          <p:nvPr/>
        </p:nvSpPr>
        <p:spPr bwMode="auto">
          <a:xfrm>
            <a:off x="2946400" y="2752725"/>
            <a:ext cx="331788" cy="1209675"/>
          </a:xfrm>
          <a:custGeom>
            <a:avLst/>
            <a:gdLst>
              <a:gd name="T0" fmla="*/ 0 w 209"/>
              <a:gd name="T1" fmla="*/ 762 h 762"/>
              <a:gd name="T2" fmla="*/ 209 w 209"/>
              <a:gd name="T3" fmla="*/ 0 h 76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09" h="762">
                <a:moveTo>
                  <a:pt x="0" y="762"/>
                </a:moveTo>
                <a:lnTo>
                  <a:pt x="209" y="0"/>
                </a:lnTo>
              </a:path>
            </a:pathLst>
          </a:custGeom>
          <a:noFill/>
          <a:ln w="76200" cap="flat" cmpd="sng">
            <a:solidFill>
              <a:schemeClr val="tx2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grpSp>
        <p:nvGrpSpPr>
          <p:cNvPr id="501785" name="Group 25">
            <a:extLst>
              <a:ext uri="{FF2B5EF4-FFF2-40B4-BE49-F238E27FC236}">
                <a16:creationId xmlns:a16="http://schemas.microsoft.com/office/drawing/2014/main" id="{3DC59C35-4BCE-45C4-B62D-89C1717234FA}"/>
              </a:ext>
            </a:extLst>
          </p:cNvPr>
          <p:cNvGrpSpPr>
            <a:grpSpLocks/>
          </p:cNvGrpSpPr>
          <p:nvPr/>
        </p:nvGrpSpPr>
        <p:grpSpPr bwMode="auto">
          <a:xfrm>
            <a:off x="1171575" y="2381250"/>
            <a:ext cx="3502025" cy="3384550"/>
            <a:chOff x="738" y="1500"/>
            <a:chExt cx="2206" cy="2132"/>
          </a:xfrm>
        </p:grpSpPr>
        <p:sp>
          <p:nvSpPr>
            <p:cNvPr id="501786" name="Freeform 26">
              <a:extLst>
                <a:ext uri="{FF2B5EF4-FFF2-40B4-BE49-F238E27FC236}">
                  <a16:creationId xmlns:a16="http://schemas.microsoft.com/office/drawing/2014/main" id="{B0C82AAC-A7F9-4161-B4EB-FEC86F7A5D35}"/>
                </a:ext>
              </a:extLst>
            </p:cNvPr>
            <p:cNvSpPr>
              <a:spLocks/>
            </p:cNvSpPr>
            <p:nvPr/>
          </p:nvSpPr>
          <p:spPr bwMode="auto">
            <a:xfrm>
              <a:off x="738" y="1956"/>
              <a:ext cx="1056" cy="552"/>
            </a:xfrm>
            <a:custGeom>
              <a:avLst/>
              <a:gdLst>
                <a:gd name="T0" fmla="*/ 1056 w 1056"/>
                <a:gd name="T1" fmla="*/ 552 h 552"/>
                <a:gd name="T2" fmla="*/ 0 w 1056"/>
                <a:gd name="T3" fmla="*/ 0 h 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56" h="552">
                  <a:moveTo>
                    <a:pt x="1056" y="552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787" name="Freeform 27">
              <a:extLst>
                <a:ext uri="{FF2B5EF4-FFF2-40B4-BE49-F238E27FC236}">
                  <a16:creationId xmlns:a16="http://schemas.microsoft.com/office/drawing/2014/main" id="{1CF56CC6-633D-438E-85FE-7D37C005EBE3}"/>
                </a:ext>
              </a:extLst>
            </p:cNvPr>
            <p:cNvSpPr>
              <a:spLocks/>
            </p:cNvSpPr>
            <p:nvPr/>
          </p:nvSpPr>
          <p:spPr bwMode="auto">
            <a:xfrm>
              <a:off x="744" y="2552"/>
              <a:ext cx="1048" cy="610"/>
            </a:xfrm>
            <a:custGeom>
              <a:avLst/>
              <a:gdLst>
                <a:gd name="T0" fmla="*/ 1048 w 1048"/>
                <a:gd name="T1" fmla="*/ 0 h 610"/>
                <a:gd name="T2" fmla="*/ 0 w 1048"/>
                <a:gd name="T3" fmla="*/ 610 h 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48" h="610">
                  <a:moveTo>
                    <a:pt x="1048" y="0"/>
                  </a:moveTo>
                  <a:lnTo>
                    <a:pt x="0" y="61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788" name="Freeform 28">
              <a:extLst>
                <a:ext uri="{FF2B5EF4-FFF2-40B4-BE49-F238E27FC236}">
                  <a16:creationId xmlns:a16="http://schemas.microsoft.com/office/drawing/2014/main" id="{AD2E1868-0EF1-427A-BC94-1F1C4B7AB8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4" y="2598"/>
              <a:ext cx="558" cy="1026"/>
            </a:xfrm>
            <a:custGeom>
              <a:avLst/>
              <a:gdLst>
                <a:gd name="T0" fmla="*/ 558 w 558"/>
                <a:gd name="T1" fmla="*/ 0 h 1026"/>
                <a:gd name="T2" fmla="*/ 0 w 558"/>
                <a:gd name="T3" fmla="*/ 1026 h 1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58" h="1026">
                  <a:moveTo>
                    <a:pt x="558" y="0"/>
                  </a:moveTo>
                  <a:lnTo>
                    <a:pt x="0" y="1026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789" name="Freeform 29">
              <a:extLst>
                <a:ext uri="{FF2B5EF4-FFF2-40B4-BE49-F238E27FC236}">
                  <a16:creationId xmlns:a16="http://schemas.microsoft.com/office/drawing/2014/main" id="{21270FE2-F097-4C5F-9AA9-6231A862E0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1" y="2544"/>
              <a:ext cx="1074" cy="642"/>
            </a:xfrm>
            <a:custGeom>
              <a:avLst/>
              <a:gdLst>
                <a:gd name="T0" fmla="*/ 1074 w 1074"/>
                <a:gd name="T1" fmla="*/ 642 h 642"/>
                <a:gd name="T2" fmla="*/ 1074 w 1074"/>
                <a:gd name="T3" fmla="*/ 642 h 642"/>
                <a:gd name="T4" fmla="*/ 0 w 1074"/>
                <a:gd name="T5" fmla="*/ 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74" h="642">
                  <a:moveTo>
                    <a:pt x="1074" y="642"/>
                  </a:moveTo>
                  <a:lnTo>
                    <a:pt x="1074" y="64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790" name="Freeform 30">
              <a:extLst>
                <a:ext uri="{FF2B5EF4-FFF2-40B4-BE49-F238E27FC236}">
                  <a16:creationId xmlns:a16="http://schemas.microsoft.com/office/drawing/2014/main" id="{E7D68517-17B2-4977-850E-EFA6A250C6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4" y="2576"/>
              <a:ext cx="560" cy="1056"/>
            </a:xfrm>
            <a:custGeom>
              <a:avLst/>
              <a:gdLst>
                <a:gd name="T0" fmla="*/ 0 w 560"/>
                <a:gd name="T1" fmla="*/ 0 h 1056"/>
                <a:gd name="T2" fmla="*/ 560 w 560"/>
                <a:gd name="T3" fmla="*/ 1056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60" h="1056">
                  <a:moveTo>
                    <a:pt x="0" y="0"/>
                  </a:moveTo>
                  <a:lnTo>
                    <a:pt x="560" y="1056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791" name="Freeform 31">
              <a:extLst>
                <a:ext uri="{FF2B5EF4-FFF2-40B4-BE49-F238E27FC236}">
                  <a16:creationId xmlns:a16="http://schemas.microsoft.com/office/drawing/2014/main" id="{E10FE9ED-C46F-49FF-B251-74E099FBC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6" y="1500"/>
              <a:ext cx="580" cy="1004"/>
            </a:xfrm>
            <a:custGeom>
              <a:avLst/>
              <a:gdLst>
                <a:gd name="T0" fmla="*/ 580 w 580"/>
                <a:gd name="T1" fmla="*/ 1004 h 1004"/>
                <a:gd name="T2" fmla="*/ 0 w 580"/>
                <a:gd name="T3" fmla="*/ 0 h 10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80" h="1004">
                  <a:moveTo>
                    <a:pt x="580" y="100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792" name="Freeform 32">
              <a:extLst>
                <a:ext uri="{FF2B5EF4-FFF2-40B4-BE49-F238E27FC236}">
                  <a16:creationId xmlns:a16="http://schemas.microsoft.com/office/drawing/2014/main" id="{034D3FE7-6302-41BE-BA55-0B6ED242E2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1" y="1518"/>
              <a:ext cx="651" cy="978"/>
            </a:xfrm>
            <a:custGeom>
              <a:avLst/>
              <a:gdLst>
                <a:gd name="T0" fmla="*/ 651 w 651"/>
                <a:gd name="T1" fmla="*/ 0 h 978"/>
                <a:gd name="T2" fmla="*/ 0 w 651"/>
                <a:gd name="T3" fmla="*/ 978 h 9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51" h="978">
                  <a:moveTo>
                    <a:pt x="651" y="0"/>
                  </a:moveTo>
                  <a:lnTo>
                    <a:pt x="0" y="978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793" name="Freeform 33">
              <a:extLst>
                <a:ext uri="{FF2B5EF4-FFF2-40B4-BE49-F238E27FC236}">
                  <a16:creationId xmlns:a16="http://schemas.microsoft.com/office/drawing/2014/main" id="{6B776092-DA18-4513-BF54-0491757F6C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8" y="1976"/>
              <a:ext cx="1096" cy="520"/>
            </a:xfrm>
            <a:custGeom>
              <a:avLst/>
              <a:gdLst>
                <a:gd name="T0" fmla="*/ 1096 w 1096"/>
                <a:gd name="T1" fmla="*/ 0 h 520"/>
                <a:gd name="T2" fmla="*/ 0 w 1096"/>
                <a:gd name="T3" fmla="*/ 520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96" h="520">
                  <a:moveTo>
                    <a:pt x="1096" y="0"/>
                  </a:moveTo>
                  <a:lnTo>
                    <a:pt x="0" y="52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501794" name="Object 34">
            <a:extLst>
              <a:ext uri="{FF2B5EF4-FFF2-40B4-BE49-F238E27FC236}">
                <a16:creationId xmlns:a16="http://schemas.microsoft.com/office/drawing/2014/main" id="{C8DD80FC-19A4-4658-9C05-3B2562DAF8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0213" y="812800"/>
          <a:ext cx="264795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736560" imgH="393480" progId="Equation.3">
                  <p:embed/>
                </p:oleObj>
              </mc:Choice>
              <mc:Fallback>
                <p:oleObj name="Формула" r:id="rId3" imgW="736560" imgH="39348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0213" y="812800"/>
                        <a:ext cx="2647950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5" name="Object 35">
            <a:extLst>
              <a:ext uri="{FF2B5EF4-FFF2-40B4-BE49-F238E27FC236}">
                <a16:creationId xmlns:a16="http://schemas.microsoft.com/office/drawing/2014/main" id="{08D37B27-3312-4C8F-B11C-4516A9B1E6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2350" y="3276600"/>
          <a:ext cx="547688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152280" imgH="393480" progId="Equation.3">
                  <p:embed/>
                </p:oleObj>
              </mc:Choice>
              <mc:Fallback>
                <p:oleObj name="Формула" r:id="rId5" imgW="152280" imgH="39348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3276600"/>
                        <a:ext cx="547688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6" name="Object 36">
            <a:extLst>
              <a:ext uri="{FF2B5EF4-FFF2-40B4-BE49-F238E27FC236}">
                <a16:creationId xmlns:a16="http://schemas.microsoft.com/office/drawing/2014/main" id="{2D6C3E8F-E0DE-4B15-B194-8BCE1F48F6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7263" y="3200400"/>
          <a:ext cx="73025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7" imgW="203040" imgH="393480" progId="Equation.3">
                  <p:embed/>
                </p:oleObj>
              </mc:Choice>
              <mc:Fallback>
                <p:oleObj name="Формула" r:id="rId7" imgW="203040" imgH="39348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263" y="3200400"/>
                        <a:ext cx="730250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50" name="Oval 90">
            <a:extLst>
              <a:ext uri="{FF2B5EF4-FFF2-40B4-BE49-F238E27FC236}">
                <a16:creationId xmlns:a16="http://schemas.microsoft.com/office/drawing/2014/main" id="{81ACCAD0-2F1D-48C6-B6F5-7158C965E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933825"/>
            <a:ext cx="144462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01851" name="Object 91">
            <a:extLst>
              <a:ext uri="{FF2B5EF4-FFF2-40B4-BE49-F238E27FC236}">
                <a16:creationId xmlns:a16="http://schemas.microsoft.com/office/drawing/2014/main" id="{B5CA295C-B547-4D82-BB2D-4469C5A8B0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87738" y="3251200"/>
          <a:ext cx="912812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9" imgW="253800" imgH="393480" progId="Equation.3">
                  <p:embed/>
                </p:oleObj>
              </mc:Choice>
              <mc:Fallback>
                <p:oleObj name="Формула" r:id="rId9" imgW="253800" imgH="393480" progId="Equation.3">
                  <p:embed/>
                  <p:pic>
                    <p:nvPicPr>
                      <p:cNvPr id="0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738" y="3251200"/>
                        <a:ext cx="912812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777" name="Freeform 17">
            <a:extLst>
              <a:ext uri="{FF2B5EF4-FFF2-40B4-BE49-F238E27FC236}">
                <a16:creationId xmlns:a16="http://schemas.microsoft.com/office/drawing/2014/main" id="{B5D8EBBA-E279-484F-A1DC-5E60A1AE32EE}"/>
              </a:ext>
            </a:extLst>
          </p:cNvPr>
          <p:cNvSpPr>
            <a:spLocks/>
          </p:cNvSpPr>
          <p:nvPr/>
        </p:nvSpPr>
        <p:spPr bwMode="auto">
          <a:xfrm>
            <a:off x="2916238" y="2146300"/>
            <a:ext cx="30162" cy="1822450"/>
          </a:xfrm>
          <a:custGeom>
            <a:avLst/>
            <a:gdLst>
              <a:gd name="T0" fmla="*/ 19 w 19"/>
              <a:gd name="T1" fmla="*/ 0 h 1148"/>
              <a:gd name="T2" fmla="*/ 19 w 19"/>
              <a:gd name="T3" fmla="*/ 312 h 1148"/>
              <a:gd name="T4" fmla="*/ 0 w 19"/>
              <a:gd name="T5" fmla="*/ 1148 h 11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" h="1148">
                <a:moveTo>
                  <a:pt x="19" y="0"/>
                </a:moveTo>
                <a:lnTo>
                  <a:pt x="19" y="312"/>
                </a:lnTo>
                <a:lnTo>
                  <a:pt x="0" y="1148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1779" name="Freeform 19">
            <a:extLst>
              <a:ext uri="{FF2B5EF4-FFF2-40B4-BE49-F238E27FC236}">
                <a16:creationId xmlns:a16="http://schemas.microsoft.com/office/drawing/2014/main" id="{2B025688-D1D9-4A5C-BB2A-3C8B2AC4A77E}"/>
              </a:ext>
            </a:extLst>
          </p:cNvPr>
          <p:cNvSpPr>
            <a:spLocks/>
          </p:cNvSpPr>
          <p:nvPr/>
        </p:nvSpPr>
        <p:spPr bwMode="auto">
          <a:xfrm>
            <a:off x="2900363" y="4057650"/>
            <a:ext cx="38100" cy="1952625"/>
          </a:xfrm>
          <a:custGeom>
            <a:avLst/>
            <a:gdLst>
              <a:gd name="T0" fmla="*/ 0 w 24"/>
              <a:gd name="T1" fmla="*/ 0 h 1230"/>
              <a:gd name="T2" fmla="*/ 0 w 24"/>
              <a:gd name="T3" fmla="*/ 396 h 1230"/>
              <a:gd name="T4" fmla="*/ 24 w 24"/>
              <a:gd name="T5" fmla="*/ 1230 h 12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" h="1230">
                <a:moveTo>
                  <a:pt x="0" y="0"/>
                </a:moveTo>
                <a:lnTo>
                  <a:pt x="0" y="396"/>
                </a:lnTo>
                <a:lnTo>
                  <a:pt x="24" y="123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01852" name="Group 92">
            <a:extLst>
              <a:ext uri="{FF2B5EF4-FFF2-40B4-BE49-F238E27FC236}">
                <a16:creationId xmlns:a16="http://schemas.microsoft.com/office/drawing/2014/main" id="{A2FAC612-08EB-461C-8F42-C24D618CA2B5}"/>
              </a:ext>
            </a:extLst>
          </p:cNvPr>
          <p:cNvGrpSpPr>
            <a:grpSpLocks/>
          </p:cNvGrpSpPr>
          <p:nvPr/>
        </p:nvGrpSpPr>
        <p:grpSpPr bwMode="auto">
          <a:xfrm>
            <a:off x="904875" y="4013200"/>
            <a:ext cx="4022725" cy="76200"/>
            <a:chOff x="570" y="2528"/>
            <a:chExt cx="2534" cy="48"/>
          </a:xfrm>
        </p:grpSpPr>
        <p:sp>
          <p:nvSpPr>
            <p:cNvPr id="501778" name="Freeform 18">
              <a:extLst>
                <a:ext uri="{FF2B5EF4-FFF2-40B4-BE49-F238E27FC236}">
                  <a16:creationId xmlns:a16="http://schemas.microsoft.com/office/drawing/2014/main" id="{0EA10DEE-AC74-4147-A490-E7826B2003A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0" y="2528"/>
              <a:ext cx="1264" cy="48"/>
            </a:xfrm>
            <a:custGeom>
              <a:avLst/>
              <a:gdLst>
                <a:gd name="T0" fmla="*/ 1264 w 1264"/>
                <a:gd name="T1" fmla="*/ 48 h 48"/>
                <a:gd name="T2" fmla="*/ 1264 w 1264"/>
                <a:gd name="T3" fmla="*/ 48 h 48"/>
                <a:gd name="T4" fmla="*/ 1264 w 1264"/>
                <a:gd name="T5" fmla="*/ 32 h 48"/>
                <a:gd name="T6" fmla="*/ 0 w 1264"/>
                <a:gd name="T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4" h="48">
                  <a:moveTo>
                    <a:pt x="1264" y="48"/>
                  </a:moveTo>
                  <a:lnTo>
                    <a:pt x="1264" y="48"/>
                  </a:lnTo>
                  <a:lnTo>
                    <a:pt x="1264" y="3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1780" name="Freeform 20">
              <a:extLst>
                <a:ext uri="{FF2B5EF4-FFF2-40B4-BE49-F238E27FC236}">
                  <a16:creationId xmlns:a16="http://schemas.microsoft.com/office/drawing/2014/main" id="{9A6E4731-5CF9-437F-BDD6-53EEBCA953C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" y="2538"/>
              <a:ext cx="1218" cy="1"/>
            </a:xfrm>
            <a:custGeom>
              <a:avLst/>
              <a:gdLst>
                <a:gd name="T0" fmla="*/ 1218 w 1218"/>
                <a:gd name="T1" fmla="*/ 0 h 1"/>
                <a:gd name="T2" fmla="*/ 0 w 121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18" h="1">
                  <a:moveTo>
                    <a:pt x="1218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01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01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01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1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1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1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18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18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18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18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18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18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18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18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Oval 2">
            <a:extLst>
              <a:ext uri="{FF2B5EF4-FFF2-40B4-BE49-F238E27FC236}">
                <a16:creationId xmlns:a16="http://schemas.microsoft.com/office/drawing/2014/main" id="{0EDAF7C9-4065-4D79-9DDC-E16C88BAC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488" y="1619250"/>
            <a:ext cx="5019675" cy="4930775"/>
          </a:xfrm>
          <a:prstGeom prst="ellipse">
            <a:avLst/>
          </a:prstGeom>
          <a:gradFill rotWithShape="1">
            <a:gsLst>
              <a:gs pos="0">
                <a:srgbClr val="CCFFCC"/>
              </a:gs>
              <a:gs pos="50000">
                <a:srgbClr val="0099FF"/>
              </a:gs>
              <a:gs pos="100000">
                <a:srgbClr val="CCFFCC"/>
              </a:gs>
            </a:gsLst>
            <a:lin ang="18900000" scaled="1"/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3811" name="Oval 3">
            <a:extLst>
              <a:ext uri="{FF2B5EF4-FFF2-40B4-BE49-F238E27FC236}">
                <a16:creationId xmlns:a16="http://schemas.microsoft.com/office/drawing/2014/main" id="{7CBE0A5C-A169-4ED0-A4A6-556090808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2133600"/>
            <a:ext cx="4038600" cy="38830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3812" name="Freeform 4">
            <a:extLst>
              <a:ext uri="{FF2B5EF4-FFF2-40B4-BE49-F238E27FC236}">
                <a16:creationId xmlns:a16="http://schemas.microsoft.com/office/drawing/2014/main" id="{B7F9170E-C6A4-4F44-96F3-02A7EA71F7EA}"/>
              </a:ext>
            </a:extLst>
          </p:cNvPr>
          <p:cNvSpPr>
            <a:spLocks/>
          </p:cNvSpPr>
          <p:nvPr/>
        </p:nvSpPr>
        <p:spPr bwMode="auto">
          <a:xfrm>
            <a:off x="889000" y="2108200"/>
            <a:ext cx="4044950" cy="3902075"/>
          </a:xfrm>
          <a:custGeom>
            <a:avLst/>
            <a:gdLst>
              <a:gd name="T0" fmla="*/ 13 w 2548"/>
              <a:gd name="T1" fmla="*/ 1354 h 2458"/>
              <a:gd name="T2" fmla="*/ 49 w 2548"/>
              <a:gd name="T3" fmla="*/ 1570 h 2458"/>
              <a:gd name="T4" fmla="*/ 115 w 2548"/>
              <a:gd name="T5" fmla="*/ 1738 h 2458"/>
              <a:gd name="T6" fmla="*/ 199 w 2548"/>
              <a:gd name="T7" fmla="*/ 1882 h 2458"/>
              <a:gd name="T8" fmla="*/ 295 w 2548"/>
              <a:gd name="T9" fmla="*/ 2014 h 2458"/>
              <a:gd name="T10" fmla="*/ 397 w 2548"/>
              <a:gd name="T11" fmla="*/ 2116 h 2458"/>
              <a:gd name="T12" fmla="*/ 517 w 2548"/>
              <a:gd name="T13" fmla="*/ 2212 h 2458"/>
              <a:gd name="T14" fmla="*/ 649 w 2548"/>
              <a:gd name="T15" fmla="*/ 2296 h 2458"/>
              <a:gd name="T16" fmla="*/ 793 w 2548"/>
              <a:gd name="T17" fmla="*/ 2368 h 2458"/>
              <a:gd name="T18" fmla="*/ 949 w 2548"/>
              <a:gd name="T19" fmla="*/ 2422 h 2458"/>
              <a:gd name="T20" fmla="*/ 1111 w 2548"/>
              <a:gd name="T21" fmla="*/ 2446 h 2458"/>
              <a:gd name="T22" fmla="*/ 1255 w 2548"/>
              <a:gd name="T23" fmla="*/ 2458 h 2458"/>
              <a:gd name="T24" fmla="*/ 1480 w 2548"/>
              <a:gd name="T25" fmla="*/ 2446 h 2458"/>
              <a:gd name="T26" fmla="*/ 1642 w 2548"/>
              <a:gd name="T27" fmla="*/ 2410 h 2458"/>
              <a:gd name="T28" fmla="*/ 1810 w 2548"/>
              <a:gd name="T29" fmla="*/ 2350 h 2458"/>
              <a:gd name="T30" fmla="*/ 1948 w 2548"/>
              <a:gd name="T31" fmla="*/ 2278 h 2458"/>
              <a:gd name="T32" fmla="*/ 2080 w 2548"/>
              <a:gd name="T33" fmla="*/ 2194 h 2458"/>
              <a:gd name="T34" fmla="*/ 2176 w 2548"/>
              <a:gd name="T35" fmla="*/ 2104 h 2458"/>
              <a:gd name="T36" fmla="*/ 2284 w 2548"/>
              <a:gd name="T37" fmla="*/ 1990 h 2458"/>
              <a:gd name="T38" fmla="*/ 2374 w 2548"/>
              <a:gd name="T39" fmla="*/ 1858 h 2458"/>
              <a:gd name="T40" fmla="*/ 2452 w 2548"/>
              <a:gd name="T41" fmla="*/ 1708 h 2458"/>
              <a:gd name="T42" fmla="*/ 2506 w 2548"/>
              <a:gd name="T43" fmla="*/ 1564 h 2458"/>
              <a:gd name="T44" fmla="*/ 2542 w 2548"/>
              <a:gd name="T45" fmla="*/ 1396 h 2458"/>
              <a:gd name="T46" fmla="*/ 2548 w 2548"/>
              <a:gd name="T47" fmla="*/ 1222 h 2458"/>
              <a:gd name="T48" fmla="*/ 2536 w 2548"/>
              <a:gd name="T49" fmla="*/ 1060 h 2458"/>
              <a:gd name="T50" fmla="*/ 2506 w 2548"/>
              <a:gd name="T51" fmla="*/ 922 h 2458"/>
              <a:gd name="T52" fmla="*/ 2458 w 2548"/>
              <a:gd name="T53" fmla="*/ 784 h 2458"/>
              <a:gd name="T54" fmla="*/ 2392 w 2548"/>
              <a:gd name="T55" fmla="*/ 652 h 2458"/>
              <a:gd name="T56" fmla="*/ 2314 w 2548"/>
              <a:gd name="T57" fmla="*/ 532 h 2458"/>
              <a:gd name="T58" fmla="*/ 2212 w 2548"/>
              <a:gd name="T59" fmla="*/ 418 h 2458"/>
              <a:gd name="T60" fmla="*/ 2086 w 2548"/>
              <a:gd name="T61" fmla="*/ 298 h 2458"/>
              <a:gd name="T62" fmla="*/ 1936 w 2548"/>
              <a:gd name="T63" fmla="*/ 196 h 2458"/>
              <a:gd name="T64" fmla="*/ 1798 w 2548"/>
              <a:gd name="T65" fmla="*/ 130 h 2458"/>
              <a:gd name="T66" fmla="*/ 1642 w 2548"/>
              <a:gd name="T67" fmla="*/ 70 h 2458"/>
              <a:gd name="T68" fmla="*/ 1468 w 2548"/>
              <a:gd name="T69" fmla="*/ 34 h 2458"/>
              <a:gd name="T70" fmla="*/ 1294 w 2548"/>
              <a:gd name="T71" fmla="*/ 22 h 2458"/>
              <a:gd name="T72" fmla="*/ 1296 w 2548"/>
              <a:gd name="T73" fmla="*/ 1216 h 2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548" h="2458">
                <a:moveTo>
                  <a:pt x="7" y="1198"/>
                </a:moveTo>
                <a:lnTo>
                  <a:pt x="13" y="1354"/>
                </a:lnTo>
                <a:lnTo>
                  <a:pt x="31" y="1462"/>
                </a:lnTo>
                <a:lnTo>
                  <a:pt x="49" y="1570"/>
                </a:lnTo>
                <a:lnTo>
                  <a:pt x="85" y="1654"/>
                </a:lnTo>
                <a:lnTo>
                  <a:pt x="115" y="1738"/>
                </a:lnTo>
                <a:lnTo>
                  <a:pt x="157" y="1816"/>
                </a:lnTo>
                <a:lnTo>
                  <a:pt x="199" y="1882"/>
                </a:lnTo>
                <a:lnTo>
                  <a:pt x="241" y="1954"/>
                </a:lnTo>
                <a:lnTo>
                  <a:pt x="295" y="2014"/>
                </a:lnTo>
                <a:lnTo>
                  <a:pt x="337" y="2062"/>
                </a:lnTo>
                <a:lnTo>
                  <a:pt x="397" y="2116"/>
                </a:lnTo>
                <a:lnTo>
                  <a:pt x="451" y="2164"/>
                </a:lnTo>
                <a:lnTo>
                  <a:pt x="517" y="2212"/>
                </a:lnTo>
                <a:lnTo>
                  <a:pt x="577" y="2260"/>
                </a:lnTo>
                <a:lnTo>
                  <a:pt x="649" y="2296"/>
                </a:lnTo>
                <a:lnTo>
                  <a:pt x="721" y="2332"/>
                </a:lnTo>
                <a:lnTo>
                  <a:pt x="793" y="2368"/>
                </a:lnTo>
                <a:lnTo>
                  <a:pt x="871" y="2392"/>
                </a:lnTo>
                <a:lnTo>
                  <a:pt x="949" y="2422"/>
                </a:lnTo>
                <a:lnTo>
                  <a:pt x="1027" y="2434"/>
                </a:lnTo>
                <a:lnTo>
                  <a:pt x="1111" y="2446"/>
                </a:lnTo>
                <a:lnTo>
                  <a:pt x="1195" y="2458"/>
                </a:lnTo>
                <a:lnTo>
                  <a:pt x="1255" y="2458"/>
                </a:lnTo>
                <a:lnTo>
                  <a:pt x="1339" y="2458"/>
                </a:lnTo>
                <a:lnTo>
                  <a:pt x="1480" y="2446"/>
                </a:lnTo>
                <a:lnTo>
                  <a:pt x="1576" y="2428"/>
                </a:lnTo>
                <a:lnTo>
                  <a:pt x="1642" y="2410"/>
                </a:lnTo>
                <a:lnTo>
                  <a:pt x="1726" y="2386"/>
                </a:lnTo>
                <a:lnTo>
                  <a:pt x="1810" y="2350"/>
                </a:lnTo>
                <a:lnTo>
                  <a:pt x="1882" y="2314"/>
                </a:lnTo>
                <a:lnTo>
                  <a:pt x="1948" y="2278"/>
                </a:lnTo>
                <a:lnTo>
                  <a:pt x="2026" y="2236"/>
                </a:lnTo>
                <a:lnTo>
                  <a:pt x="2080" y="2194"/>
                </a:lnTo>
                <a:lnTo>
                  <a:pt x="2134" y="2152"/>
                </a:lnTo>
                <a:lnTo>
                  <a:pt x="2176" y="2104"/>
                </a:lnTo>
                <a:lnTo>
                  <a:pt x="2230" y="2050"/>
                </a:lnTo>
                <a:lnTo>
                  <a:pt x="2284" y="1990"/>
                </a:lnTo>
                <a:lnTo>
                  <a:pt x="2326" y="1936"/>
                </a:lnTo>
                <a:lnTo>
                  <a:pt x="2374" y="1858"/>
                </a:lnTo>
                <a:lnTo>
                  <a:pt x="2416" y="1786"/>
                </a:lnTo>
                <a:lnTo>
                  <a:pt x="2452" y="1708"/>
                </a:lnTo>
                <a:lnTo>
                  <a:pt x="2476" y="1642"/>
                </a:lnTo>
                <a:lnTo>
                  <a:pt x="2506" y="1564"/>
                </a:lnTo>
                <a:lnTo>
                  <a:pt x="2524" y="1480"/>
                </a:lnTo>
                <a:lnTo>
                  <a:pt x="2542" y="1396"/>
                </a:lnTo>
                <a:lnTo>
                  <a:pt x="2548" y="1312"/>
                </a:lnTo>
                <a:lnTo>
                  <a:pt x="2548" y="1222"/>
                </a:lnTo>
                <a:lnTo>
                  <a:pt x="2548" y="1132"/>
                </a:lnTo>
                <a:lnTo>
                  <a:pt x="2536" y="1060"/>
                </a:lnTo>
                <a:lnTo>
                  <a:pt x="2524" y="994"/>
                </a:lnTo>
                <a:lnTo>
                  <a:pt x="2506" y="922"/>
                </a:lnTo>
                <a:lnTo>
                  <a:pt x="2482" y="856"/>
                </a:lnTo>
                <a:lnTo>
                  <a:pt x="2458" y="784"/>
                </a:lnTo>
                <a:lnTo>
                  <a:pt x="2428" y="724"/>
                </a:lnTo>
                <a:lnTo>
                  <a:pt x="2392" y="652"/>
                </a:lnTo>
                <a:lnTo>
                  <a:pt x="2356" y="586"/>
                </a:lnTo>
                <a:lnTo>
                  <a:pt x="2314" y="532"/>
                </a:lnTo>
                <a:lnTo>
                  <a:pt x="2266" y="472"/>
                </a:lnTo>
                <a:lnTo>
                  <a:pt x="2212" y="418"/>
                </a:lnTo>
                <a:lnTo>
                  <a:pt x="2152" y="358"/>
                </a:lnTo>
                <a:lnTo>
                  <a:pt x="2086" y="298"/>
                </a:lnTo>
                <a:lnTo>
                  <a:pt x="2008" y="244"/>
                </a:lnTo>
                <a:lnTo>
                  <a:pt x="1936" y="196"/>
                </a:lnTo>
                <a:lnTo>
                  <a:pt x="1858" y="160"/>
                </a:lnTo>
                <a:lnTo>
                  <a:pt x="1798" y="130"/>
                </a:lnTo>
                <a:lnTo>
                  <a:pt x="1732" y="100"/>
                </a:lnTo>
                <a:lnTo>
                  <a:pt x="1642" y="70"/>
                </a:lnTo>
                <a:lnTo>
                  <a:pt x="1558" y="52"/>
                </a:lnTo>
                <a:lnTo>
                  <a:pt x="1468" y="34"/>
                </a:lnTo>
                <a:lnTo>
                  <a:pt x="1378" y="22"/>
                </a:lnTo>
                <a:lnTo>
                  <a:pt x="1294" y="22"/>
                </a:lnTo>
                <a:lnTo>
                  <a:pt x="1280" y="0"/>
                </a:lnTo>
                <a:lnTo>
                  <a:pt x="1296" y="1216"/>
                </a:lnTo>
                <a:lnTo>
                  <a:pt x="0" y="1200"/>
                </a:lnTo>
              </a:path>
            </a:pathLst>
          </a:custGeom>
          <a:gradFill rotWithShape="1">
            <a:gsLst>
              <a:gs pos="0">
                <a:srgbClr val="6600FF"/>
              </a:gs>
              <a:gs pos="100000">
                <a:srgbClr val="9999FF"/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03813" name="Group 5">
            <a:extLst>
              <a:ext uri="{FF2B5EF4-FFF2-40B4-BE49-F238E27FC236}">
                <a16:creationId xmlns:a16="http://schemas.microsoft.com/office/drawing/2014/main" id="{12435E12-2422-4B87-9A3B-D4993A2E9A5F}"/>
              </a:ext>
            </a:extLst>
          </p:cNvPr>
          <p:cNvGrpSpPr>
            <a:grpSpLocks/>
          </p:cNvGrpSpPr>
          <p:nvPr/>
        </p:nvGrpSpPr>
        <p:grpSpPr bwMode="auto">
          <a:xfrm>
            <a:off x="895350" y="2157413"/>
            <a:ext cx="4052888" cy="3865562"/>
            <a:chOff x="564" y="1351"/>
            <a:chExt cx="2553" cy="2435"/>
          </a:xfrm>
        </p:grpSpPr>
        <p:grpSp>
          <p:nvGrpSpPr>
            <p:cNvPr id="503814" name="Group 6">
              <a:extLst>
                <a:ext uri="{FF2B5EF4-FFF2-40B4-BE49-F238E27FC236}">
                  <a16:creationId xmlns:a16="http://schemas.microsoft.com/office/drawing/2014/main" id="{5DC5723E-C4EE-4211-90F7-AA7DDC4E02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29" y="2538"/>
              <a:ext cx="1474" cy="1248"/>
              <a:chOff x="1629" y="2538"/>
              <a:chExt cx="1474" cy="1248"/>
            </a:xfrm>
          </p:grpSpPr>
          <p:sp>
            <p:nvSpPr>
              <p:cNvPr id="503815" name="Freeform 7">
                <a:extLst>
                  <a:ext uri="{FF2B5EF4-FFF2-40B4-BE49-F238E27FC236}">
                    <a16:creationId xmlns:a16="http://schemas.microsoft.com/office/drawing/2014/main" id="{80A225EC-7199-42A7-8E9D-9E4EB102E9E1}"/>
                  </a:ext>
                </a:extLst>
              </p:cNvPr>
              <p:cNvSpPr>
                <a:spLocks/>
              </p:cNvSpPr>
              <p:nvPr/>
            </p:nvSpPr>
            <p:spPr bwMode="auto">
              <a:xfrm rot="213751" flipV="1">
                <a:off x="1839" y="2581"/>
                <a:ext cx="1264" cy="78"/>
              </a:xfrm>
              <a:custGeom>
                <a:avLst/>
                <a:gdLst>
                  <a:gd name="T0" fmla="*/ 1264 w 1264"/>
                  <a:gd name="T1" fmla="*/ 0 h 72"/>
                  <a:gd name="T2" fmla="*/ 0 w 1264"/>
                  <a:gd name="T3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64" h="72">
                    <a:moveTo>
                      <a:pt x="1264" y="0"/>
                    </a:moveTo>
                    <a:lnTo>
                      <a:pt x="0" y="7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16" name="Freeform 8">
                <a:extLst>
                  <a:ext uri="{FF2B5EF4-FFF2-40B4-BE49-F238E27FC236}">
                    <a16:creationId xmlns:a16="http://schemas.microsoft.com/office/drawing/2014/main" id="{846F26C6-E3CB-4E5D-9CE4-8903FDAD0ED1}"/>
                  </a:ext>
                </a:extLst>
              </p:cNvPr>
              <p:cNvSpPr>
                <a:spLocks/>
              </p:cNvSpPr>
              <p:nvPr/>
            </p:nvSpPr>
            <p:spPr bwMode="auto">
              <a:xfrm rot="213751" flipV="1">
                <a:off x="1835" y="2580"/>
                <a:ext cx="1248" cy="208"/>
              </a:xfrm>
              <a:custGeom>
                <a:avLst/>
                <a:gdLst>
                  <a:gd name="T0" fmla="*/ 1248 w 1248"/>
                  <a:gd name="T1" fmla="*/ 0 h 192"/>
                  <a:gd name="T2" fmla="*/ 0 w 1248"/>
                  <a:gd name="T3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48" h="192">
                    <a:moveTo>
                      <a:pt x="1248" y="0"/>
                    </a:moveTo>
                    <a:lnTo>
                      <a:pt x="0" y="19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17" name="Freeform 9">
                <a:extLst>
                  <a:ext uri="{FF2B5EF4-FFF2-40B4-BE49-F238E27FC236}">
                    <a16:creationId xmlns:a16="http://schemas.microsoft.com/office/drawing/2014/main" id="{91AE97C6-A9DE-4847-9555-A21D710D96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9" y="2556"/>
                <a:ext cx="1165" cy="407"/>
              </a:xfrm>
              <a:custGeom>
                <a:avLst/>
                <a:gdLst>
                  <a:gd name="T0" fmla="*/ 1165 w 1165"/>
                  <a:gd name="T1" fmla="*/ 407 h 407"/>
                  <a:gd name="T2" fmla="*/ 0 w 1165"/>
                  <a:gd name="T3" fmla="*/ 0 h 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65" h="407">
                    <a:moveTo>
                      <a:pt x="1165" y="407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18" name="Freeform 10">
                <a:extLst>
                  <a:ext uri="{FF2B5EF4-FFF2-40B4-BE49-F238E27FC236}">
                    <a16:creationId xmlns:a16="http://schemas.microsoft.com/office/drawing/2014/main" id="{925066AF-CC32-4594-A7D8-2696A77B3E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7" y="2559"/>
                <a:ext cx="1134" cy="519"/>
              </a:xfrm>
              <a:custGeom>
                <a:avLst/>
                <a:gdLst>
                  <a:gd name="T0" fmla="*/ 1134 w 1134"/>
                  <a:gd name="T1" fmla="*/ 519 h 519"/>
                  <a:gd name="T2" fmla="*/ 0 w 1134"/>
                  <a:gd name="T3" fmla="*/ 0 h 5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34" h="519">
                    <a:moveTo>
                      <a:pt x="1134" y="519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19" name="Freeform 11">
                <a:extLst>
                  <a:ext uri="{FF2B5EF4-FFF2-40B4-BE49-F238E27FC236}">
                    <a16:creationId xmlns:a16="http://schemas.microsoft.com/office/drawing/2014/main" id="{8EA7F4EF-3D7F-4FE8-804B-4D673A165B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9" y="2538"/>
                <a:ext cx="1017" cy="750"/>
              </a:xfrm>
              <a:custGeom>
                <a:avLst/>
                <a:gdLst>
                  <a:gd name="T0" fmla="*/ 1017 w 1017"/>
                  <a:gd name="T1" fmla="*/ 750 h 750"/>
                  <a:gd name="T2" fmla="*/ 0 w 1017"/>
                  <a:gd name="T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17" h="750">
                    <a:moveTo>
                      <a:pt x="1017" y="750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20" name="Freeform 12">
                <a:extLst>
                  <a:ext uri="{FF2B5EF4-FFF2-40B4-BE49-F238E27FC236}">
                    <a16:creationId xmlns:a16="http://schemas.microsoft.com/office/drawing/2014/main" id="{E9F3DA7D-57A4-45B8-8069-00687D9CEA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7" y="2556"/>
                <a:ext cx="914" cy="832"/>
              </a:xfrm>
              <a:custGeom>
                <a:avLst/>
                <a:gdLst>
                  <a:gd name="T0" fmla="*/ 914 w 914"/>
                  <a:gd name="T1" fmla="*/ 832 h 832"/>
                  <a:gd name="T2" fmla="*/ 0 w 914"/>
                  <a:gd name="T3" fmla="*/ 0 h 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14" h="832">
                    <a:moveTo>
                      <a:pt x="914" y="83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21" name="Freeform 13">
                <a:extLst>
                  <a:ext uri="{FF2B5EF4-FFF2-40B4-BE49-F238E27FC236}">
                    <a16:creationId xmlns:a16="http://schemas.microsoft.com/office/drawing/2014/main" id="{62635601-19CC-4711-8B32-D1A3FB448E3D}"/>
                  </a:ext>
                </a:extLst>
              </p:cNvPr>
              <p:cNvSpPr>
                <a:spLocks/>
              </p:cNvSpPr>
              <p:nvPr/>
            </p:nvSpPr>
            <p:spPr bwMode="auto">
              <a:xfrm rot="2004361" flipV="1">
                <a:off x="1658" y="2853"/>
                <a:ext cx="1200" cy="330"/>
              </a:xfrm>
              <a:custGeom>
                <a:avLst/>
                <a:gdLst>
                  <a:gd name="T0" fmla="*/ 1200 w 1200"/>
                  <a:gd name="T1" fmla="*/ 0 h 304"/>
                  <a:gd name="T2" fmla="*/ 0 w 1200"/>
                  <a:gd name="T3" fmla="*/ 304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00" h="304">
                    <a:moveTo>
                      <a:pt x="1200" y="0"/>
                    </a:moveTo>
                    <a:lnTo>
                      <a:pt x="0" y="304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22" name="Freeform 14">
                <a:extLst>
                  <a:ext uri="{FF2B5EF4-FFF2-40B4-BE49-F238E27FC236}">
                    <a16:creationId xmlns:a16="http://schemas.microsoft.com/office/drawing/2014/main" id="{E0987485-61DE-4A3F-B23B-037107CDC80E}"/>
                  </a:ext>
                </a:extLst>
              </p:cNvPr>
              <p:cNvSpPr>
                <a:spLocks/>
              </p:cNvSpPr>
              <p:nvPr/>
            </p:nvSpPr>
            <p:spPr bwMode="auto">
              <a:xfrm rot="2004361" flipV="1">
                <a:off x="1629" y="2830"/>
                <a:ext cx="1152" cy="452"/>
              </a:xfrm>
              <a:custGeom>
                <a:avLst/>
                <a:gdLst>
                  <a:gd name="T0" fmla="*/ 1152 w 1152"/>
                  <a:gd name="T1" fmla="*/ 0 h 416"/>
                  <a:gd name="T2" fmla="*/ 0 w 1152"/>
                  <a:gd name="T3" fmla="*/ 416 h 4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52" h="416">
                    <a:moveTo>
                      <a:pt x="1152" y="0"/>
                    </a:moveTo>
                    <a:lnTo>
                      <a:pt x="0" y="41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23" name="Freeform 15">
                <a:extLst>
                  <a:ext uri="{FF2B5EF4-FFF2-40B4-BE49-F238E27FC236}">
                    <a16:creationId xmlns:a16="http://schemas.microsoft.com/office/drawing/2014/main" id="{3B6BE132-3858-43A6-951D-67DBD786A8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1" y="2556"/>
                <a:ext cx="456" cy="1152"/>
              </a:xfrm>
              <a:custGeom>
                <a:avLst/>
                <a:gdLst>
                  <a:gd name="T0" fmla="*/ 456 w 456"/>
                  <a:gd name="T1" fmla="*/ 1152 h 1152"/>
                  <a:gd name="T2" fmla="*/ 0 w 456"/>
                  <a:gd name="T3" fmla="*/ 0 h 1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56" h="1152">
                    <a:moveTo>
                      <a:pt x="456" y="115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24" name="Freeform 16">
                <a:extLst>
                  <a:ext uri="{FF2B5EF4-FFF2-40B4-BE49-F238E27FC236}">
                    <a16:creationId xmlns:a16="http://schemas.microsoft.com/office/drawing/2014/main" id="{E0D973E5-7223-4E6D-89BB-FDA332886A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1" y="2568"/>
                <a:ext cx="336" cy="1170"/>
              </a:xfrm>
              <a:custGeom>
                <a:avLst/>
                <a:gdLst>
                  <a:gd name="T0" fmla="*/ 336 w 336"/>
                  <a:gd name="T1" fmla="*/ 1170 h 1170"/>
                  <a:gd name="T2" fmla="*/ 0 w 336"/>
                  <a:gd name="T3" fmla="*/ 0 h 1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36" h="1170">
                    <a:moveTo>
                      <a:pt x="336" y="1170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25" name="Freeform 17">
                <a:extLst>
                  <a:ext uri="{FF2B5EF4-FFF2-40B4-BE49-F238E27FC236}">
                    <a16:creationId xmlns:a16="http://schemas.microsoft.com/office/drawing/2014/main" id="{27C31CB5-BE04-4CDF-8978-3BD37BFE67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5" y="2568"/>
                <a:ext cx="234" cy="1206"/>
              </a:xfrm>
              <a:custGeom>
                <a:avLst/>
                <a:gdLst>
                  <a:gd name="T0" fmla="*/ 234 w 234"/>
                  <a:gd name="T1" fmla="*/ 1206 h 1206"/>
                  <a:gd name="T2" fmla="*/ 0 w 234"/>
                  <a:gd name="T3" fmla="*/ 0 h 1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34" h="1206">
                    <a:moveTo>
                      <a:pt x="234" y="1206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26" name="Freeform 18">
                <a:extLst>
                  <a:ext uri="{FF2B5EF4-FFF2-40B4-BE49-F238E27FC236}">
                    <a16:creationId xmlns:a16="http://schemas.microsoft.com/office/drawing/2014/main" id="{0D2FFA8A-46DF-4666-91A9-DF7DA38EB0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3" y="2562"/>
                <a:ext cx="126" cy="1224"/>
              </a:xfrm>
              <a:custGeom>
                <a:avLst/>
                <a:gdLst>
                  <a:gd name="T0" fmla="*/ 126 w 126"/>
                  <a:gd name="T1" fmla="*/ 1224 h 1224"/>
                  <a:gd name="T2" fmla="*/ 0 w 126"/>
                  <a:gd name="T3" fmla="*/ 0 h 1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6" h="1224">
                    <a:moveTo>
                      <a:pt x="126" y="1224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03827" name="Group 19">
              <a:extLst>
                <a:ext uri="{FF2B5EF4-FFF2-40B4-BE49-F238E27FC236}">
                  <a16:creationId xmlns:a16="http://schemas.microsoft.com/office/drawing/2014/main" id="{53F343E8-EA6E-47C2-BEFF-FF6CB401AA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1351"/>
              <a:ext cx="1266" cy="1175"/>
              <a:chOff x="576" y="1351"/>
              <a:chExt cx="1266" cy="1175"/>
            </a:xfrm>
          </p:grpSpPr>
          <p:sp>
            <p:nvSpPr>
              <p:cNvPr id="503828" name="Freeform 20">
                <a:extLst>
                  <a:ext uri="{FF2B5EF4-FFF2-40B4-BE49-F238E27FC236}">
                    <a16:creationId xmlns:a16="http://schemas.microsoft.com/office/drawing/2014/main" id="{FDC75E42-2608-4063-BEBC-429C09CC53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6" y="2412"/>
                <a:ext cx="1206" cy="114"/>
              </a:xfrm>
              <a:custGeom>
                <a:avLst/>
                <a:gdLst>
                  <a:gd name="T0" fmla="*/ 0 w 1206"/>
                  <a:gd name="T1" fmla="*/ 0 h 114"/>
                  <a:gd name="T2" fmla="*/ 1206 w 1206"/>
                  <a:gd name="T3" fmla="*/ 114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06" h="114">
                    <a:moveTo>
                      <a:pt x="0" y="0"/>
                    </a:moveTo>
                    <a:lnTo>
                      <a:pt x="1206" y="114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29" name="Freeform 21">
                <a:extLst>
                  <a:ext uri="{FF2B5EF4-FFF2-40B4-BE49-F238E27FC236}">
                    <a16:creationId xmlns:a16="http://schemas.microsoft.com/office/drawing/2014/main" id="{1AE78145-089E-4B56-9465-C9405DEBF5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6" y="2286"/>
                <a:ext cx="1188" cy="234"/>
              </a:xfrm>
              <a:custGeom>
                <a:avLst/>
                <a:gdLst>
                  <a:gd name="T0" fmla="*/ 0 w 1188"/>
                  <a:gd name="T1" fmla="*/ 0 h 234"/>
                  <a:gd name="T2" fmla="*/ 1188 w 1188"/>
                  <a:gd name="T3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88" h="234">
                    <a:moveTo>
                      <a:pt x="0" y="0"/>
                    </a:moveTo>
                    <a:lnTo>
                      <a:pt x="1188" y="234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30" name="Freeform 22">
                <a:extLst>
                  <a:ext uri="{FF2B5EF4-FFF2-40B4-BE49-F238E27FC236}">
                    <a16:creationId xmlns:a16="http://schemas.microsoft.com/office/drawing/2014/main" id="{BE457B43-AB4E-4274-B4F2-7FE776314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2" y="2160"/>
                <a:ext cx="1146" cy="348"/>
              </a:xfrm>
              <a:custGeom>
                <a:avLst/>
                <a:gdLst>
                  <a:gd name="T0" fmla="*/ 0 w 1146"/>
                  <a:gd name="T1" fmla="*/ 0 h 348"/>
                  <a:gd name="T2" fmla="*/ 1146 w 1146"/>
                  <a:gd name="T3" fmla="*/ 348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46" h="348">
                    <a:moveTo>
                      <a:pt x="0" y="0"/>
                    </a:moveTo>
                    <a:lnTo>
                      <a:pt x="1146" y="348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31" name="Freeform 23">
                <a:extLst>
                  <a:ext uri="{FF2B5EF4-FFF2-40B4-BE49-F238E27FC236}">
                    <a16:creationId xmlns:a16="http://schemas.microsoft.com/office/drawing/2014/main" id="{2CA17512-B04A-455C-982D-8FA8660561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0" y="2058"/>
                <a:ext cx="1092" cy="444"/>
              </a:xfrm>
              <a:custGeom>
                <a:avLst/>
                <a:gdLst>
                  <a:gd name="T0" fmla="*/ 0 w 1092"/>
                  <a:gd name="T1" fmla="*/ 0 h 444"/>
                  <a:gd name="T2" fmla="*/ 1092 w 1092"/>
                  <a:gd name="T3" fmla="*/ 444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92" h="444">
                    <a:moveTo>
                      <a:pt x="0" y="0"/>
                    </a:moveTo>
                    <a:lnTo>
                      <a:pt x="1092" y="444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32" name="Freeform 24">
                <a:extLst>
                  <a:ext uri="{FF2B5EF4-FFF2-40B4-BE49-F238E27FC236}">
                    <a16:creationId xmlns:a16="http://schemas.microsoft.com/office/drawing/2014/main" id="{3E283556-704C-4F3B-832C-911F1F5FA5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0" y="1842"/>
                <a:ext cx="990" cy="660"/>
              </a:xfrm>
              <a:custGeom>
                <a:avLst/>
                <a:gdLst>
                  <a:gd name="T0" fmla="*/ 0 w 990"/>
                  <a:gd name="T1" fmla="*/ 0 h 660"/>
                  <a:gd name="T2" fmla="*/ 990 w 990"/>
                  <a:gd name="T3" fmla="*/ 660 h 6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90" h="660">
                    <a:moveTo>
                      <a:pt x="0" y="0"/>
                    </a:moveTo>
                    <a:lnTo>
                      <a:pt x="990" y="66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33" name="Freeform 25">
                <a:extLst>
                  <a:ext uri="{FF2B5EF4-FFF2-40B4-BE49-F238E27FC236}">
                    <a16:creationId xmlns:a16="http://schemas.microsoft.com/office/drawing/2014/main" id="{D90E7BBC-294B-460A-90E3-6E54B19C5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1" y="1738"/>
                <a:ext cx="887" cy="746"/>
              </a:xfrm>
              <a:custGeom>
                <a:avLst/>
                <a:gdLst>
                  <a:gd name="T0" fmla="*/ 0 w 887"/>
                  <a:gd name="T1" fmla="*/ 0 h 746"/>
                  <a:gd name="T2" fmla="*/ 887 w 887"/>
                  <a:gd name="T3" fmla="*/ 746 h 7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87" h="746">
                    <a:moveTo>
                      <a:pt x="0" y="0"/>
                    </a:moveTo>
                    <a:lnTo>
                      <a:pt x="887" y="74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34" name="Freeform 26">
                <a:extLst>
                  <a:ext uri="{FF2B5EF4-FFF2-40B4-BE49-F238E27FC236}">
                    <a16:creationId xmlns:a16="http://schemas.microsoft.com/office/drawing/2014/main" id="{5687AC88-AF72-4D94-BF06-6D1138C07F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2" y="1642"/>
                <a:ext cx="808" cy="842"/>
              </a:xfrm>
              <a:custGeom>
                <a:avLst/>
                <a:gdLst>
                  <a:gd name="T0" fmla="*/ 0 w 808"/>
                  <a:gd name="T1" fmla="*/ 0 h 842"/>
                  <a:gd name="T2" fmla="*/ 808 w 808"/>
                  <a:gd name="T3" fmla="*/ 842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08" h="842">
                    <a:moveTo>
                      <a:pt x="0" y="0"/>
                    </a:moveTo>
                    <a:lnTo>
                      <a:pt x="808" y="84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35" name="Freeform 27">
                <a:extLst>
                  <a:ext uri="{FF2B5EF4-FFF2-40B4-BE49-F238E27FC236}">
                    <a16:creationId xmlns:a16="http://schemas.microsoft.com/office/drawing/2014/main" id="{EE010BF0-BC9C-471C-B874-DA7BF4AB9D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9" y="1568"/>
                <a:ext cx="729" cy="922"/>
              </a:xfrm>
              <a:custGeom>
                <a:avLst/>
                <a:gdLst>
                  <a:gd name="T0" fmla="*/ 0 w 729"/>
                  <a:gd name="T1" fmla="*/ 0 h 922"/>
                  <a:gd name="T2" fmla="*/ 729 w 729"/>
                  <a:gd name="T3" fmla="*/ 922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729" h="922">
                    <a:moveTo>
                      <a:pt x="0" y="0"/>
                    </a:moveTo>
                    <a:lnTo>
                      <a:pt x="729" y="92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36" name="Freeform 28">
                <a:extLst>
                  <a:ext uri="{FF2B5EF4-FFF2-40B4-BE49-F238E27FC236}">
                    <a16:creationId xmlns:a16="http://schemas.microsoft.com/office/drawing/2014/main" id="{44540250-E0A5-43CF-834F-ED9CC1D2D5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3" y="1427"/>
                <a:ext cx="443" cy="1057"/>
              </a:xfrm>
              <a:custGeom>
                <a:avLst/>
                <a:gdLst>
                  <a:gd name="T0" fmla="*/ 0 w 443"/>
                  <a:gd name="T1" fmla="*/ 0 h 1057"/>
                  <a:gd name="T2" fmla="*/ 443 w 443"/>
                  <a:gd name="T3" fmla="*/ 1057 h 10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43" h="1057">
                    <a:moveTo>
                      <a:pt x="0" y="0"/>
                    </a:moveTo>
                    <a:lnTo>
                      <a:pt x="443" y="1057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37" name="Freeform 29">
                <a:extLst>
                  <a:ext uri="{FF2B5EF4-FFF2-40B4-BE49-F238E27FC236}">
                    <a16:creationId xmlns:a16="http://schemas.microsoft.com/office/drawing/2014/main" id="{1F48EA68-71D0-49B7-9550-DAA26B6B88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7" y="1388"/>
                <a:ext cx="341" cy="1102"/>
              </a:xfrm>
              <a:custGeom>
                <a:avLst/>
                <a:gdLst>
                  <a:gd name="T0" fmla="*/ 0 w 341"/>
                  <a:gd name="T1" fmla="*/ 0 h 1102"/>
                  <a:gd name="T2" fmla="*/ 341 w 341"/>
                  <a:gd name="T3" fmla="*/ 1102 h 1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41" h="1102">
                    <a:moveTo>
                      <a:pt x="0" y="0"/>
                    </a:moveTo>
                    <a:lnTo>
                      <a:pt x="341" y="110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38" name="Freeform 30">
                <a:extLst>
                  <a:ext uri="{FF2B5EF4-FFF2-40B4-BE49-F238E27FC236}">
                    <a16:creationId xmlns:a16="http://schemas.microsoft.com/office/drawing/2014/main" id="{F9084F7B-F927-41FC-AD02-C3B31E0553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06" y="1358"/>
                <a:ext cx="224" cy="1120"/>
              </a:xfrm>
              <a:custGeom>
                <a:avLst/>
                <a:gdLst>
                  <a:gd name="T0" fmla="*/ 0 w 224"/>
                  <a:gd name="T1" fmla="*/ 0 h 1120"/>
                  <a:gd name="T2" fmla="*/ 224 w 224"/>
                  <a:gd name="T3" fmla="*/ 1120 h 1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24" h="1120">
                    <a:moveTo>
                      <a:pt x="0" y="0"/>
                    </a:moveTo>
                    <a:lnTo>
                      <a:pt x="224" y="112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39" name="Freeform 31">
                <a:extLst>
                  <a:ext uri="{FF2B5EF4-FFF2-40B4-BE49-F238E27FC236}">
                    <a16:creationId xmlns:a16="http://schemas.microsoft.com/office/drawing/2014/main" id="{CB01E1CA-1D53-4E64-B4C1-E6BD7BA4A7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8" y="1351"/>
                <a:ext cx="114" cy="1133"/>
              </a:xfrm>
              <a:custGeom>
                <a:avLst/>
                <a:gdLst>
                  <a:gd name="T0" fmla="*/ 0 w 114"/>
                  <a:gd name="T1" fmla="*/ 0 h 1133"/>
                  <a:gd name="T2" fmla="*/ 114 w 114"/>
                  <a:gd name="T3" fmla="*/ 1133 h 1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4" h="1133">
                    <a:moveTo>
                      <a:pt x="0" y="0"/>
                    </a:moveTo>
                    <a:lnTo>
                      <a:pt x="114" y="1133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03840" name="Group 32">
              <a:extLst>
                <a:ext uri="{FF2B5EF4-FFF2-40B4-BE49-F238E27FC236}">
                  <a16:creationId xmlns:a16="http://schemas.microsoft.com/office/drawing/2014/main" id="{E468A19E-FBD3-483D-9C2C-DD0094FF7A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4" y="2497"/>
              <a:ext cx="1271" cy="1289"/>
              <a:chOff x="564" y="2497"/>
              <a:chExt cx="1271" cy="1289"/>
            </a:xfrm>
          </p:grpSpPr>
          <p:sp>
            <p:nvSpPr>
              <p:cNvPr id="503841" name="Freeform 33">
                <a:extLst>
                  <a:ext uri="{FF2B5EF4-FFF2-40B4-BE49-F238E27FC236}">
                    <a16:creationId xmlns:a16="http://schemas.microsoft.com/office/drawing/2014/main" id="{C08ED5AC-6BCF-4F2B-AF20-6EEAE1D5A6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8" y="2568"/>
                <a:ext cx="84" cy="1218"/>
              </a:xfrm>
              <a:custGeom>
                <a:avLst/>
                <a:gdLst>
                  <a:gd name="T0" fmla="*/ 0 w 84"/>
                  <a:gd name="T1" fmla="*/ 1218 h 1218"/>
                  <a:gd name="T2" fmla="*/ 84 w 84"/>
                  <a:gd name="T3" fmla="*/ 0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4" h="1218">
                    <a:moveTo>
                      <a:pt x="0" y="1218"/>
                    </a:moveTo>
                    <a:lnTo>
                      <a:pt x="84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42" name="Freeform 34">
                <a:extLst>
                  <a:ext uri="{FF2B5EF4-FFF2-40B4-BE49-F238E27FC236}">
                    <a16:creationId xmlns:a16="http://schemas.microsoft.com/office/drawing/2014/main" id="{D1337B16-37DA-452C-AB9D-BB8BB37A6B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08" y="2562"/>
                <a:ext cx="204" cy="1206"/>
              </a:xfrm>
              <a:custGeom>
                <a:avLst/>
                <a:gdLst>
                  <a:gd name="T0" fmla="*/ 0 w 204"/>
                  <a:gd name="T1" fmla="*/ 1206 h 1206"/>
                  <a:gd name="T2" fmla="*/ 204 w 204"/>
                  <a:gd name="T3" fmla="*/ 0 h 1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04" h="1206">
                    <a:moveTo>
                      <a:pt x="0" y="1206"/>
                    </a:moveTo>
                    <a:lnTo>
                      <a:pt x="204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43" name="Freeform 35">
                <a:extLst>
                  <a:ext uri="{FF2B5EF4-FFF2-40B4-BE49-F238E27FC236}">
                    <a16:creationId xmlns:a16="http://schemas.microsoft.com/office/drawing/2014/main" id="{DC03083F-76A4-4495-9438-FA2B09B14C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6" y="2562"/>
                <a:ext cx="324" cy="1170"/>
              </a:xfrm>
              <a:custGeom>
                <a:avLst/>
                <a:gdLst>
                  <a:gd name="T0" fmla="*/ 0 w 324"/>
                  <a:gd name="T1" fmla="*/ 1170 h 1170"/>
                  <a:gd name="T2" fmla="*/ 324 w 324"/>
                  <a:gd name="T3" fmla="*/ 0 h 1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24" h="1170">
                    <a:moveTo>
                      <a:pt x="0" y="1170"/>
                    </a:moveTo>
                    <a:lnTo>
                      <a:pt x="324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44" name="Freeform 36">
                <a:extLst>
                  <a:ext uri="{FF2B5EF4-FFF2-40B4-BE49-F238E27FC236}">
                    <a16:creationId xmlns:a16="http://schemas.microsoft.com/office/drawing/2014/main" id="{74410725-7A05-4DC5-946B-D4F38A9E3A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4" y="2562"/>
                <a:ext cx="456" cy="1122"/>
              </a:xfrm>
              <a:custGeom>
                <a:avLst/>
                <a:gdLst>
                  <a:gd name="T0" fmla="*/ 0 w 456"/>
                  <a:gd name="T1" fmla="*/ 1122 h 1122"/>
                  <a:gd name="T2" fmla="*/ 456 w 456"/>
                  <a:gd name="T3" fmla="*/ 0 h 1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56" h="1122">
                    <a:moveTo>
                      <a:pt x="0" y="1122"/>
                    </a:moveTo>
                    <a:lnTo>
                      <a:pt x="456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45" name="Freeform 37">
                <a:extLst>
                  <a:ext uri="{FF2B5EF4-FFF2-40B4-BE49-F238E27FC236}">
                    <a16:creationId xmlns:a16="http://schemas.microsoft.com/office/drawing/2014/main" id="{582DD4FA-F364-4432-81A9-2620B25E9F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6" y="2497"/>
                <a:ext cx="719" cy="1073"/>
              </a:xfrm>
              <a:custGeom>
                <a:avLst/>
                <a:gdLst>
                  <a:gd name="T0" fmla="*/ 0 w 719"/>
                  <a:gd name="T1" fmla="*/ 1073 h 1073"/>
                  <a:gd name="T2" fmla="*/ 719 w 719"/>
                  <a:gd name="T3" fmla="*/ 0 h 10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719" h="1073">
                    <a:moveTo>
                      <a:pt x="0" y="1073"/>
                    </a:moveTo>
                    <a:lnTo>
                      <a:pt x="719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46" name="Freeform 38">
                <a:extLst>
                  <a:ext uri="{FF2B5EF4-FFF2-40B4-BE49-F238E27FC236}">
                    <a16:creationId xmlns:a16="http://schemas.microsoft.com/office/drawing/2014/main" id="{29ABBB73-738A-41FD-8EE3-5BEBBA8755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0" y="2497"/>
                <a:ext cx="815" cy="1001"/>
              </a:xfrm>
              <a:custGeom>
                <a:avLst/>
                <a:gdLst>
                  <a:gd name="T0" fmla="*/ 0 w 815"/>
                  <a:gd name="T1" fmla="*/ 1001 h 1001"/>
                  <a:gd name="T2" fmla="*/ 815 w 815"/>
                  <a:gd name="T3" fmla="*/ 0 h 10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15" h="1001">
                    <a:moveTo>
                      <a:pt x="0" y="1001"/>
                    </a:moveTo>
                    <a:lnTo>
                      <a:pt x="815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47" name="Freeform 39">
                <a:extLst>
                  <a:ext uri="{FF2B5EF4-FFF2-40B4-BE49-F238E27FC236}">
                    <a16:creationId xmlns:a16="http://schemas.microsoft.com/office/drawing/2014/main" id="{F4DCB631-5677-4550-8615-24DE77DC4C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" y="2550"/>
                <a:ext cx="876" cy="858"/>
              </a:xfrm>
              <a:custGeom>
                <a:avLst/>
                <a:gdLst>
                  <a:gd name="T0" fmla="*/ 0 w 876"/>
                  <a:gd name="T1" fmla="*/ 858 h 858"/>
                  <a:gd name="T2" fmla="*/ 876 w 876"/>
                  <a:gd name="T3" fmla="*/ 0 h 8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76" h="858">
                    <a:moveTo>
                      <a:pt x="0" y="858"/>
                    </a:moveTo>
                    <a:lnTo>
                      <a:pt x="876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48" name="Freeform 40">
                <a:extLst>
                  <a:ext uri="{FF2B5EF4-FFF2-40B4-BE49-F238E27FC236}">
                    <a16:creationId xmlns:a16="http://schemas.microsoft.com/office/drawing/2014/main" id="{FDAE5D69-F257-43FD-ABDC-0A07469F3C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2" y="2550"/>
                <a:ext cx="966" cy="738"/>
              </a:xfrm>
              <a:custGeom>
                <a:avLst/>
                <a:gdLst>
                  <a:gd name="T0" fmla="*/ 0 w 966"/>
                  <a:gd name="T1" fmla="*/ 738 h 738"/>
                  <a:gd name="T2" fmla="*/ 966 w 966"/>
                  <a:gd name="T3" fmla="*/ 0 h 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6" h="738">
                    <a:moveTo>
                      <a:pt x="0" y="738"/>
                    </a:moveTo>
                    <a:lnTo>
                      <a:pt x="966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49" name="Freeform 41">
                <a:extLst>
                  <a:ext uri="{FF2B5EF4-FFF2-40B4-BE49-F238E27FC236}">
                    <a16:creationId xmlns:a16="http://schemas.microsoft.com/office/drawing/2014/main" id="{CBD2B2DE-4413-4C5F-B288-EB92DF9BE4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2" y="2556"/>
                <a:ext cx="1112" cy="477"/>
              </a:xfrm>
              <a:custGeom>
                <a:avLst/>
                <a:gdLst>
                  <a:gd name="T0" fmla="*/ 0 w 1112"/>
                  <a:gd name="T1" fmla="*/ 477 h 477"/>
                  <a:gd name="T2" fmla="*/ 1112 w 1112"/>
                  <a:gd name="T3" fmla="*/ 0 h 4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12" h="477">
                    <a:moveTo>
                      <a:pt x="0" y="477"/>
                    </a:moveTo>
                    <a:lnTo>
                      <a:pt x="1112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50" name="Freeform 42">
                <a:extLst>
                  <a:ext uri="{FF2B5EF4-FFF2-40B4-BE49-F238E27FC236}">
                    <a16:creationId xmlns:a16="http://schemas.microsoft.com/office/drawing/2014/main" id="{30F6357A-14F4-4185-B81A-E81B9D084A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8" y="2544"/>
                <a:ext cx="1182" cy="366"/>
              </a:xfrm>
              <a:custGeom>
                <a:avLst/>
                <a:gdLst>
                  <a:gd name="T0" fmla="*/ 0 w 1182"/>
                  <a:gd name="T1" fmla="*/ 366 h 366"/>
                  <a:gd name="T2" fmla="*/ 1182 w 1182"/>
                  <a:gd name="T3" fmla="*/ 0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82" h="366">
                    <a:moveTo>
                      <a:pt x="0" y="366"/>
                    </a:moveTo>
                    <a:lnTo>
                      <a:pt x="1182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51" name="Freeform 43">
                <a:extLst>
                  <a:ext uri="{FF2B5EF4-FFF2-40B4-BE49-F238E27FC236}">
                    <a16:creationId xmlns:a16="http://schemas.microsoft.com/office/drawing/2014/main" id="{58ACA126-9DDB-46B6-BF33-E4543A7B8D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" y="2544"/>
                <a:ext cx="1188" cy="252"/>
              </a:xfrm>
              <a:custGeom>
                <a:avLst/>
                <a:gdLst>
                  <a:gd name="T0" fmla="*/ 0 w 1188"/>
                  <a:gd name="T1" fmla="*/ 252 h 252"/>
                  <a:gd name="T2" fmla="*/ 1188 w 1188"/>
                  <a:gd name="T3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88" h="252">
                    <a:moveTo>
                      <a:pt x="0" y="252"/>
                    </a:moveTo>
                    <a:lnTo>
                      <a:pt x="1188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52" name="Freeform 44">
                <a:extLst>
                  <a:ext uri="{FF2B5EF4-FFF2-40B4-BE49-F238E27FC236}">
                    <a16:creationId xmlns:a16="http://schemas.microsoft.com/office/drawing/2014/main" id="{2A7C8629-4AB2-4D47-9087-6E85880265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4" y="2538"/>
                <a:ext cx="1212" cy="132"/>
              </a:xfrm>
              <a:custGeom>
                <a:avLst/>
                <a:gdLst>
                  <a:gd name="T0" fmla="*/ 0 w 1212"/>
                  <a:gd name="T1" fmla="*/ 132 h 132"/>
                  <a:gd name="T2" fmla="*/ 1212 w 1212"/>
                  <a:gd name="T3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12" h="132">
                    <a:moveTo>
                      <a:pt x="0" y="132"/>
                    </a:moveTo>
                    <a:lnTo>
                      <a:pt x="1212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03853" name="Group 45">
              <a:extLst>
                <a:ext uri="{FF2B5EF4-FFF2-40B4-BE49-F238E27FC236}">
                  <a16:creationId xmlns:a16="http://schemas.microsoft.com/office/drawing/2014/main" id="{7E18AE12-4E98-4551-97BB-8780F487D6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16" y="1359"/>
              <a:ext cx="1301" cy="1167"/>
              <a:chOff x="1816" y="1359"/>
              <a:chExt cx="1301" cy="1167"/>
            </a:xfrm>
          </p:grpSpPr>
          <p:sp>
            <p:nvSpPr>
              <p:cNvPr id="503854" name="Freeform 46">
                <a:extLst>
                  <a:ext uri="{FF2B5EF4-FFF2-40B4-BE49-F238E27FC236}">
                    <a16:creationId xmlns:a16="http://schemas.microsoft.com/office/drawing/2014/main" id="{23946A75-426C-4F96-B1CC-40224E481D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75" y="2085"/>
                <a:ext cx="1140" cy="411"/>
              </a:xfrm>
              <a:custGeom>
                <a:avLst/>
                <a:gdLst>
                  <a:gd name="T0" fmla="*/ 1140 w 1140"/>
                  <a:gd name="T1" fmla="*/ 0 h 411"/>
                  <a:gd name="T2" fmla="*/ 0 w 1140"/>
                  <a:gd name="T3" fmla="*/ 411 h 4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40" h="411">
                    <a:moveTo>
                      <a:pt x="1140" y="0"/>
                    </a:moveTo>
                    <a:lnTo>
                      <a:pt x="0" y="411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55" name="Freeform 47">
                <a:extLst>
                  <a:ext uri="{FF2B5EF4-FFF2-40B4-BE49-F238E27FC236}">
                    <a16:creationId xmlns:a16="http://schemas.microsoft.com/office/drawing/2014/main" id="{48380BD1-B271-4703-B431-EAD1193F48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1" y="2199"/>
                <a:ext cx="1182" cy="309"/>
              </a:xfrm>
              <a:custGeom>
                <a:avLst/>
                <a:gdLst>
                  <a:gd name="T0" fmla="*/ 1182 w 1182"/>
                  <a:gd name="T1" fmla="*/ 0 h 309"/>
                  <a:gd name="T2" fmla="*/ 0 w 1182"/>
                  <a:gd name="T3" fmla="*/ 309 h 3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82" h="309">
                    <a:moveTo>
                      <a:pt x="1182" y="0"/>
                    </a:moveTo>
                    <a:lnTo>
                      <a:pt x="0" y="309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56" name="Freeform 48">
                <a:extLst>
                  <a:ext uri="{FF2B5EF4-FFF2-40B4-BE49-F238E27FC236}">
                    <a16:creationId xmlns:a16="http://schemas.microsoft.com/office/drawing/2014/main" id="{19725FE5-E7DA-4F4F-A236-22D18576A2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1" y="2325"/>
                <a:ext cx="1212" cy="195"/>
              </a:xfrm>
              <a:custGeom>
                <a:avLst/>
                <a:gdLst>
                  <a:gd name="T0" fmla="*/ 1212 w 1212"/>
                  <a:gd name="T1" fmla="*/ 0 h 195"/>
                  <a:gd name="T2" fmla="*/ 0 w 1212"/>
                  <a:gd name="T3" fmla="*/ 195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12" h="195">
                    <a:moveTo>
                      <a:pt x="1212" y="0"/>
                    </a:moveTo>
                    <a:lnTo>
                      <a:pt x="0" y="195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57" name="Freeform 49">
                <a:extLst>
                  <a:ext uri="{FF2B5EF4-FFF2-40B4-BE49-F238E27FC236}">
                    <a16:creationId xmlns:a16="http://schemas.microsoft.com/office/drawing/2014/main" id="{CC0CB8A9-3B6C-419E-81E9-9FDC0ACB9B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1" y="2439"/>
                <a:ext cx="1236" cy="87"/>
              </a:xfrm>
              <a:custGeom>
                <a:avLst/>
                <a:gdLst>
                  <a:gd name="T0" fmla="*/ 1236 w 1236"/>
                  <a:gd name="T1" fmla="*/ 0 h 87"/>
                  <a:gd name="T2" fmla="*/ 0 w 1236"/>
                  <a:gd name="T3" fmla="*/ 87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36" h="87">
                    <a:moveTo>
                      <a:pt x="1236" y="0"/>
                    </a:moveTo>
                    <a:lnTo>
                      <a:pt x="0" y="87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58" name="Freeform 50">
                <a:extLst>
                  <a:ext uri="{FF2B5EF4-FFF2-40B4-BE49-F238E27FC236}">
                    <a16:creationId xmlns:a16="http://schemas.microsoft.com/office/drawing/2014/main" id="{CDF69D0A-D4F7-4B3B-931B-124FDBB31D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1" y="1359"/>
                <a:ext cx="148" cy="1066"/>
              </a:xfrm>
              <a:custGeom>
                <a:avLst/>
                <a:gdLst>
                  <a:gd name="T0" fmla="*/ 148 w 148"/>
                  <a:gd name="T1" fmla="*/ 0 h 1066"/>
                  <a:gd name="T2" fmla="*/ 0 w 148"/>
                  <a:gd name="T3" fmla="*/ 1066 h 10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8" h="1066">
                    <a:moveTo>
                      <a:pt x="148" y="0"/>
                    </a:moveTo>
                    <a:lnTo>
                      <a:pt x="0" y="106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59" name="Freeform 51">
                <a:extLst>
                  <a:ext uri="{FF2B5EF4-FFF2-40B4-BE49-F238E27FC236}">
                    <a16:creationId xmlns:a16="http://schemas.microsoft.com/office/drawing/2014/main" id="{DB340EFA-044F-4912-AF03-86D78E6195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0" y="1383"/>
                <a:ext cx="269" cy="1042"/>
              </a:xfrm>
              <a:custGeom>
                <a:avLst/>
                <a:gdLst>
                  <a:gd name="T0" fmla="*/ 269 w 269"/>
                  <a:gd name="T1" fmla="*/ 0 h 1042"/>
                  <a:gd name="T2" fmla="*/ 0 w 269"/>
                  <a:gd name="T3" fmla="*/ 1042 h 10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69" h="1042">
                    <a:moveTo>
                      <a:pt x="269" y="0"/>
                    </a:moveTo>
                    <a:lnTo>
                      <a:pt x="0" y="104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60" name="Freeform 52">
                <a:extLst>
                  <a:ext uri="{FF2B5EF4-FFF2-40B4-BE49-F238E27FC236}">
                    <a16:creationId xmlns:a16="http://schemas.microsoft.com/office/drawing/2014/main" id="{A842FE51-6C34-4B0D-97CE-BD80B23C0B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2" y="1407"/>
                <a:ext cx="403" cy="1089"/>
              </a:xfrm>
              <a:custGeom>
                <a:avLst/>
                <a:gdLst>
                  <a:gd name="T0" fmla="*/ 403 w 403"/>
                  <a:gd name="T1" fmla="*/ 0 h 1089"/>
                  <a:gd name="T2" fmla="*/ 0 w 403"/>
                  <a:gd name="T3" fmla="*/ 1089 h 10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03" h="1089">
                    <a:moveTo>
                      <a:pt x="403" y="0"/>
                    </a:moveTo>
                    <a:lnTo>
                      <a:pt x="0" y="1089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61" name="Freeform 53">
                <a:extLst>
                  <a:ext uri="{FF2B5EF4-FFF2-40B4-BE49-F238E27FC236}">
                    <a16:creationId xmlns:a16="http://schemas.microsoft.com/office/drawing/2014/main" id="{1AD9A15E-A100-4E5E-A143-983ECC8081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2" y="1467"/>
                <a:ext cx="541" cy="1045"/>
              </a:xfrm>
              <a:custGeom>
                <a:avLst/>
                <a:gdLst>
                  <a:gd name="T0" fmla="*/ 541 w 541"/>
                  <a:gd name="T1" fmla="*/ 0 h 1045"/>
                  <a:gd name="T2" fmla="*/ 0 w 541"/>
                  <a:gd name="T3" fmla="*/ 1045 h 10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41" h="1045">
                    <a:moveTo>
                      <a:pt x="541" y="0"/>
                    </a:moveTo>
                    <a:lnTo>
                      <a:pt x="0" y="1045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62" name="Freeform 54">
                <a:extLst>
                  <a:ext uri="{FF2B5EF4-FFF2-40B4-BE49-F238E27FC236}">
                    <a16:creationId xmlns:a16="http://schemas.microsoft.com/office/drawing/2014/main" id="{97E93ED8-2804-4C49-A580-4038D37CB7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0" y="1593"/>
                <a:ext cx="727" cy="867"/>
              </a:xfrm>
              <a:custGeom>
                <a:avLst/>
                <a:gdLst>
                  <a:gd name="T0" fmla="*/ 727 w 727"/>
                  <a:gd name="T1" fmla="*/ 0 h 867"/>
                  <a:gd name="T2" fmla="*/ 0 w 727"/>
                  <a:gd name="T3" fmla="*/ 867 h 8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727" h="867">
                    <a:moveTo>
                      <a:pt x="727" y="0"/>
                    </a:moveTo>
                    <a:lnTo>
                      <a:pt x="0" y="867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63" name="Freeform 55">
                <a:extLst>
                  <a:ext uri="{FF2B5EF4-FFF2-40B4-BE49-F238E27FC236}">
                    <a16:creationId xmlns:a16="http://schemas.microsoft.com/office/drawing/2014/main" id="{79499192-8E5E-433A-90AA-86C8841FBC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1" y="1683"/>
                <a:ext cx="834" cy="789"/>
              </a:xfrm>
              <a:custGeom>
                <a:avLst/>
                <a:gdLst>
                  <a:gd name="T0" fmla="*/ 834 w 834"/>
                  <a:gd name="T1" fmla="*/ 0 h 789"/>
                  <a:gd name="T2" fmla="*/ 0 w 834"/>
                  <a:gd name="T3" fmla="*/ 789 h 7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34" h="789">
                    <a:moveTo>
                      <a:pt x="834" y="0"/>
                    </a:moveTo>
                    <a:lnTo>
                      <a:pt x="0" y="789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64" name="Freeform 56">
                <a:extLst>
                  <a:ext uri="{FF2B5EF4-FFF2-40B4-BE49-F238E27FC236}">
                    <a16:creationId xmlns:a16="http://schemas.microsoft.com/office/drawing/2014/main" id="{DA167E5C-9C15-43F2-93B1-1C60FB2126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02" y="1773"/>
                <a:ext cx="903" cy="686"/>
              </a:xfrm>
              <a:custGeom>
                <a:avLst/>
                <a:gdLst>
                  <a:gd name="T0" fmla="*/ 903 w 903"/>
                  <a:gd name="T1" fmla="*/ 0 h 686"/>
                  <a:gd name="T2" fmla="*/ 0 w 903"/>
                  <a:gd name="T3" fmla="*/ 686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03" h="686">
                    <a:moveTo>
                      <a:pt x="903" y="0"/>
                    </a:moveTo>
                    <a:lnTo>
                      <a:pt x="0" y="68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3865" name="Freeform 57">
                <a:extLst>
                  <a:ext uri="{FF2B5EF4-FFF2-40B4-BE49-F238E27FC236}">
                    <a16:creationId xmlns:a16="http://schemas.microsoft.com/office/drawing/2014/main" id="{2253EB71-1DBB-4FB1-92E6-937F95B69F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16" y="1875"/>
                <a:ext cx="1073" cy="637"/>
              </a:xfrm>
              <a:custGeom>
                <a:avLst/>
                <a:gdLst>
                  <a:gd name="T0" fmla="*/ 1073 w 1073"/>
                  <a:gd name="T1" fmla="*/ 0 h 637"/>
                  <a:gd name="T2" fmla="*/ 0 w 1073"/>
                  <a:gd name="T3" fmla="*/ 637 h 6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73" h="637">
                    <a:moveTo>
                      <a:pt x="1073" y="0"/>
                    </a:moveTo>
                    <a:lnTo>
                      <a:pt x="0" y="637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03866" name="Text Box 58">
            <a:extLst>
              <a:ext uri="{FF2B5EF4-FFF2-40B4-BE49-F238E27FC236}">
                <a16:creationId xmlns:a16="http://schemas.microsoft.com/office/drawing/2014/main" id="{2411642C-F26C-4F7F-A5C6-508D2DA52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6825" y="1824038"/>
            <a:ext cx="4302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4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</a:t>
            </a:r>
          </a:p>
        </p:txBody>
      </p:sp>
      <p:sp>
        <p:nvSpPr>
          <p:cNvPr id="503867" name="Text Box 59">
            <a:extLst>
              <a:ext uri="{FF2B5EF4-FFF2-40B4-BE49-F238E27FC236}">
                <a16:creationId xmlns:a16="http://schemas.microsoft.com/office/drawing/2014/main" id="{49EC9049-33D4-49B0-A451-8D1BAEAB6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2638" y="2576513"/>
            <a:ext cx="4524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2</a:t>
            </a:r>
          </a:p>
        </p:txBody>
      </p:sp>
      <p:sp>
        <p:nvSpPr>
          <p:cNvPr id="503868" name="Text Box 60">
            <a:extLst>
              <a:ext uri="{FF2B5EF4-FFF2-40B4-BE49-F238E27FC236}">
                <a16:creationId xmlns:a16="http://schemas.microsoft.com/office/drawing/2014/main" id="{0B54488F-1C40-4ACE-A25B-7BD695023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3716338"/>
            <a:ext cx="4524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3</a:t>
            </a:r>
          </a:p>
        </p:txBody>
      </p:sp>
      <p:sp>
        <p:nvSpPr>
          <p:cNvPr id="503869" name="Text Box 61">
            <a:extLst>
              <a:ext uri="{FF2B5EF4-FFF2-40B4-BE49-F238E27FC236}">
                <a16:creationId xmlns:a16="http://schemas.microsoft.com/office/drawing/2014/main" id="{539A6279-1BCF-4161-885F-DF0A3C76B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3722688"/>
            <a:ext cx="4524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9</a:t>
            </a:r>
          </a:p>
        </p:txBody>
      </p:sp>
      <p:sp>
        <p:nvSpPr>
          <p:cNvPr id="503870" name="Text Box 62">
            <a:extLst>
              <a:ext uri="{FF2B5EF4-FFF2-40B4-BE49-F238E27FC236}">
                <a16:creationId xmlns:a16="http://schemas.microsoft.com/office/drawing/2014/main" id="{059ABBAE-E298-422A-8B3B-756C0B57E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5918200"/>
            <a:ext cx="452438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6</a:t>
            </a:r>
          </a:p>
        </p:txBody>
      </p:sp>
      <p:sp>
        <p:nvSpPr>
          <p:cNvPr id="503871" name="Text Box 63">
            <a:extLst>
              <a:ext uri="{FF2B5EF4-FFF2-40B4-BE49-F238E27FC236}">
                <a16:creationId xmlns:a16="http://schemas.microsoft.com/office/drawing/2014/main" id="{4C2B6D11-5426-45D3-8AA9-8C4BB96FC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525588"/>
            <a:ext cx="6762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4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12</a:t>
            </a:r>
          </a:p>
        </p:txBody>
      </p:sp>
      <p:sp>
        <p:nvSpPr>
          <p:cNvPr id="503872" name="Text Box 64">
            <a:extLst>
              <a:ext uri="{FF2B5EF4-FFF2-40B4-BE49-F238E27FC236}">
                <a16:creationId xmlns:a16="http://schemas.microsoft.com/office/drawing/2014/main" id="{3A8C92B7-5CDE-4579-BB29-A44FD3283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781175"/>
            <a:ext cx="72072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11</a:t>
            </a:r>
          </a:p>
        </p:txBody>
      </p:sp>
      <p:sp>
        <p:nvSpPr>
          <p:cNvPr id="503873" name="Text Box 65">
            <a:extLst>
              <a:ext uri="{FF2B5EF4-FFF2-40B4-BE49-F238E27FC236}">
                <a16:creationId xmlns:a16="http://schemas.microsoft.com/office/drawing/2014/main" id="{A443C300-F532-4252-BD7B-3595223BB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363" y="2573338"/>
            <a:ext cx="72072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10</a:t>
            </a:r>
          </a:p>
        </p:txBody>
      </p:sp>
      <p:sp>
        <p:nvSpPr>
          <p:cNvPr id="503874" name="Text Box 66">
            <a:extLst>
              <a:ext uri="{FF2B5EF4-FFF2-40B4-BE49-F238E27FC236}">
                <a16:creationId xmlns:a16="http://schemas.microsoft.com/office/drawing/2014/main" id="{EF27FD53-9982-475E-BAAE-CB5BDE6A3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3" y="4873625"/>
            <a:ext cx="452437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8</a:t>
            </a:r>
          </a:p>
        </p:txBody>
      </p:sp>
      <p:sp>
        <p:nvSpPr>
          <p:cNvPr id="503875" name="Text Box 67">
            <a:extLst>
              <a:ext uri="{FF2B5EF4-FFF2-40B4-BE49-F238E27FC236}">
                <a16:creationId xmlns:a16="http://schemas.microsoft.com/office/drawing/2014/main" id="{28BA3B20-0092-4400-91B1-74ABBDC03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2575" y="5659438"/>
            <a:ext cx="452438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7</a:t>
            </a:r>
          </a:p>
        </p:txBody>
      </p:sp>
      <p:sp>
        <p:nvSpPr>
          <p:cNvPr id="503876" name="Text Box 68">
            <a:extLst>
              <a:ext uri="{FF2B5EF4-FFF2-40B4-BE49-F238E27FC236}">
                <a16:creationId xmlns:a16="http://schemas.microsoft.com/office/drawing/2014/main" id="{F9021661-EB2E-4AE2-AF41-74A42E547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8175" y="4862513"/>
            <a:ext cx="4508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4</a:t>
            </a:r>
          </a:p>
        </p:txBody>
      </p:sp>
      <p:sp>
        <p:nvSpPr>
          <p:cNvPr id="503877" name="Text Box 69">
            <a:extLst>
              <a:ext uri="{FF2B5EF4-FFF2-40B4-BE49-F238E27FC236}">
                <a16:creationId xmlns:a16="http://schemas.microsoft.com/office/drawing/2014/main" id="{4068AC4B-9E2D-48CD-AFBC-45536DA20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9200" y="5557838"/>
            <a:ext cx="47307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5</a:t>
            </a:r>
          </a:p>
        </p:txBody>
      </p:sp>
      <p:sp>
        <p:nvSpPr>
          <p:cNvPr id="503878" name="Text Box 70">
            <a:extLst>
              <a:ext uri="{FF2B5EF4-FFF2-40B4-BE49-F238E27FC236}">
                <a16:creationId xmlns:a16="http://schemas.microsoft.com/office/drawing/2014/main" id="{EAE343B8-F192-4B3B-93C2-F30CD0EF2B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09550"/>
            <a:ext cx="8785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i="0">
                <a:latin typeface="Arial" panose="020B0604020202020204" pitchFamily="34" charset="0"/>
              </a:rPr>
              <a:t>По рисунку объясните, почему равны дроби:</a:t>
            </a:r>
          </a:p>
        </p:txBody>
      </p:sp>
      <p:sp>
        <p:nvSpPr>
          <p:cNvPr id="503879" name="Freeform 71">
            <a:extLst>
              <a:ext uri="{FF2B5EF4-FFF2-40B4-BE49-F238E27FC236}">
                <a16:creationId xmlns:a16="http://schemas.microsoft.com/office/drawing/2014/main" id="{203EED8E-E803-4FF6-BB3C-F394988B6E9F}"/>
              </a:ext>
            </a:extLst>
          </p:cNvPr>
          <p:cNvSpPr>
            <a:spLocks/>
          </p:cNvSpPr>
          <p:nvPr/>
        </p:nvSpPr>
        <p:spPr bwMode="auto">
          <a:xfrm>
            <a:off x="1092200" y="4013200"/>
            <a:ext cx="1812925" cy="63500"/>
          </a:xfrm>
          <a:custGeom>
            <a:avLst/>
            <a:gdLst>
              <a:gd name="T0" fmla="*/ 1142 w 1142"/>
              <a:gd name="T1" fmla="*/ 40 h 40"/>
              <a:gd name="T2" fmla="*/ 0 w 1142"/>
              <a:gd name="T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42" h="40">
                <a:moveTo>
                  <a:pt x="1142" y="40"/>
                </a:moveTo>
                <a:lnTo>
                  <a:pt x="0" y="0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503880" name="Freeform 72">
            <a:extLst>
              <a:ext uri="{FF2B5EF4-FFF2-40B4-BE49-F238E27FC236}">
                <a16:creationId xmlns:a16="http://schemas.microsoft.com/office/drawing/2014/main" id="{7E9E9DA0-D7C2-4FCF-8D9B-6DBAAB7A1189}"/>
              </a:ext>
            </a:extLst>
          </p:cNvPr>
          <p:cNvSpPr>
            <a:spLocks/>
          </p:cNvSpPr>
          <p:nvPr/>
        </p:nvSpPr>
        <p:spPr bwMode="auto">
          <a:xfrm>
            <a:off x="2946400" y="2844800"/>
            <a:ext cx="469900" cy="1117600"/>
          </a:xfrm>
          <a:custGeom>
            <a:avLst/>
            <a:gdLst>
              <a:gd name="T0" fmla="*/ 0 w 296"/>
              <a:gd name="T1" fmla="*/ 704 h 704"/>
              <a:gd name="T2" fmla="*/ 296 w 296"/>
              <a:gd name="T3" fmla="*/ 0 h 70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96" h="704">
                <a:moveTo>
                  <a:pt x="0" y="704"/>
                </a:moveTo>
                <a:lnTo>
                  <a:pt x="296" y="0"/>
                </a:lnTo>
              </a:path>
            </a:pathLst>
          </a:custGeom>
          <a:noFill/>
          <a:ln w="76200" cap="flat" cmpd="sng">
            <a:solidFill>
              <a:schemeClr val="tx2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grpSp>
        <p:nvGrpSpPr>
          <p:cNvPr id="503881" name="Group 73">
            <a:extLst>
              <a:ext uri="{FF2B5EF4-FFF2-40B4-BE49-F238E27FC236}">
                <a16:creationId xmlns:a16="http://schemas.microsoft.com/office/drawing/2014/main" id="{7E891722-F6BE-4431-ACBB-0B0A3B814D82}"/>
              </a:ext>
            </a:extLst>
          </p:cNvPr>
          <p:cNvGrpSpPr>
            <a:grpSpLocks/>
          </p:cNvGrpSpPr>
          <p:nvPr/>
        </p:nvGrpSpPr>
        <p:grpSpPr bwMode="auto">
          <a:xfrm>
            <a:off x="1171575" y="2381250"/>
            <a:ext cx="3502025" cy="3384550"/>
            <a:chOff x="738" y="1500"/>
            <a:chExt cx="2206" cy="2132"/>
          </a:xfrm>
        </p:grpSpPr>
        <p:sp>
          <p:nvSpPr>
            <p:cNvPr id="503882" name="Freeform 74">
              <a:extLst>
                <a:ext uri="{FF2B5EF4-FFF2-40B4-BE49-F238E27FC236}">
                  <a16:creationId xmlns:a16="http://schemas.microsoft.com/office/drawing/2014/main" id="{035B27CB-D91C-43E8-A411-C037C201AD82}"/>
                </a:ext>
              </a:extLst>
            </p:cNvPr>
            <p:cNvSpPr>
              <a:spLocks/>
            </p:cNvSpPr>
            <p:nvPr/>
          </p:nvSpPr>
          <p:spPr bwMode="auto">
            <a:xfrm>
              <a:off x="738" y="1956"/>
              <a:ext cx="1056" cy="552"/>
            </a:xfrm>
            <a:custGeom>
              <a:avLst/>
              <a:gdLst>
                <a:gd name="T0" fmla="*/ 1056 w 1056"/>
                <a:gd name="T1" fmla="*/ 552 h 552"/>
                <a:gd name="T2" fmla="*/ 0 w 1056"/>
                <a:gd name="T3" fmla="*/ 0 h 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56" h="552">
                  <a:moveTo>
                    <a:pt x="1056" y="552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3883" name="Freeform 75">
              <a:extLst>
                <a:ext uri="{FF2B5EF4-FFF2-40B4-BE49-F238E27FC236}">
                  <a16:creationId xmlns:a16="http://schemas.microsoft.com/office/drawing/2014/main" id="{EDF48D9C-0491-4AB6-BD95-EA1FCF913A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44" y="2552"/>
              <a:ext cx="1048" cy="610"/>
            </a:xfrm>
            <a:custGeom>
              <a:avLst/>
              <a:gdLst>
                <a:gd name="T0" fmla="*/ 1048 w 1048"/>
                <a:gd name="T1" fmla="*/ 0 h 610"/>
                <a:gd name="T2" fmla="*/ 0 w 1048"/>
                <a:gd name="T3" fmla="*/ 610 h 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48" h="610">
                  <a:moveTo>
                    <a:pt x="1048" y="0"/>
                  </a:moveTo>
                  <a:lnTo>
                    <a:pt x="0" y="61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3884" name="Freeform 76">
              <a:extLst>
                <a:ext uri="{FF2B5EF4-FFF2-40B4-BE49-F238E27FC236}">
                  <a16:creationId xmlns:a16="http://schemas.microsoft.com/office/drawing/2014/main" id="{5407DA54-C1E4-44D6-912F-A967A16603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4" y="2598"/>
              <a:ext cx="558" cy="1026"/>
            </a:xfrm>
            <a:custGeom>
              <a:avLst/>
              <a:gdLst>
                <a:gd name="T0" fmla="*/ 558 w 558"/>
                <a:gd name="T1" fmla="*/ 0 h 1026"/>
                <a:gd name="T2" fmla="*/ 0 w 558"/>
                <a:gd name="T3" fmla="*/ 1026 h 1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58" h="1026">
                  <a:moveTo>
                    <a:pt x="558" y="0"/>
                  </a:moveTo>
                  <a:lnTo>
                    <a:pt x="0" y="1026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3885" name="Freeform 77">
              <a:extLst>
                <a:ext uri="{FF2B5EF4-FFF2-40B4-BE49-F238E27FC236}">
                  <a16:creationId xmlns:a16="http://schemas.microsoft.com/office/drawing/2014/main" id="{F1BAF8BF-50D7-4243-92EA-86863D8676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1" y="2544"/>
              <a:ext cx="1074" cy="642"/>
            </a:xfrm>
            <a:custGeom>
              <a:avLst/>
              <a:gdLst>
                <a:gd name="T0" fmla="*/ 1074 w 1074"/>
                <a:gd name="T1" fmla="*/ 642 h 642"/>
                <a:gd name="T2" fmla="*/ 1074 w 1074"/>
                <a:gd name="T3" fmla="*/ 642 h 642"/>
                <a:gd name="T4" fmla="*/ 0 w 1074"/>
                <a:gd name="T5" fmla="*/ 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74" h="642">
                  <a:moveTo>
                    <a:pt x="1074" y="642"/>
                  </a:moveTo>
                  <a:lnTo>
                    <a:pt x="1074" y="64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3886" name="Freeform 78">
              <a:extLst>
                <a:ext uri="{FF2B5EF4-FFF2-40B4-BE49-F238E27FC236}">
                  <a16:creationId xmlns:a16="http://schemas.microsoft.com/office/drawing/2014/main" id="{97D1E65B-4BBA-4CD4-AF04-7A59361AC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4" y="2576"/>
              <a:ext cx="560" cy="1056"/>
            </a:xfrm>
            <a:custGeom>
              <a:avLst/>
              <a:gdLst>
                <a:gd name="T0" fmla="*/ 0 w 560"/>
                <a:gd name="T1" fmla="*/ 0 h 1056"/>
                <a:gd name="T2" fmla="*/ 560 w 560"/>
                <a:gd name="T3" fmla="*/ 1056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60" h="1056">
                  <a:moveTo>
                    <a:pt x="0" y="0"/>
                  </a:moveTo>
                  <a:lnTo>
                    <a:pt x="560" y="1056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3887" name="Freeform 79">
              <a:extLst>
                <a:ext uri="{FF2B5EF4-FFF2-40B4-BE49-F238E27FC236}">
                  <a16:creationId xmlns:a16="http://schemas.microsoft.com/office/drawing/2014/main" id="{809BF57E-B8F1-4D9C-B5B2-E2EA0AF6DC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6" y="1500"/>
              <a:ext cx="580" cy="1004"/>
            </a:xfrm>
            <a:custGeom>
              <a:avLst/>
              <a:gdLst>
                <a:gd name="T0" fmla="*/ 580 w 580"/>
                <a:gd name="T1" fmla="*/ 1004 h 1004"/>
                <a:gd name="T2" fmla="*/ 0 w 580"/>
                <a:gd name="T3" fmla="*/ 0 h 10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80" h="1004">
                  <a:moveTo>
                    <a:pt x="580" y="100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3888" name="Freeform 80">
              <a:extLst>
                <a:ext uri="{FF2B5EF4-FFF2-40B4-BE49-F238E27FC236}">
                  <a16:creationId xmlns:a16="http://schemas.microsoft.com/office/drawing/2014/main" id="{0EE60F84-DB67-4A62-BC66-E5E4696E7EA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1" y="1518"/>
              <a:ext cx="651" cy="978"/>
            </a:xfrm>
            <a:custGeom>
              <a:avLst/>
              <a:gdLst>
                <a:gd name="T0" fmla="*/ 651 w 651"/>
                <a:gd name="T1" fmla="*/ 0 h 978"/>
                <a:gd name="T2" fmla="*/ 0 w 651"/>
                <a:gd name="T3" fmla="*/ 978 h 9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51" h="978">
                  <a:moveTo>
                    <a:pt x="651" y="0"/>
                  </a:moveTo>
                  <a:lnTo>
                    <a:pt x="0" y="978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3889" name="Freeform 81">
              <a:extLst>
                <a:ext uri="{FF2B5EF4-FFF2-40B4-BE49-F238E27FC236}">
                  <a16:creationId xmlns:a16="http://schemas.microsoft.com/office/drawing/2014/main" id="{3269C244-D9FF-4FE3-A40D-9987E6DF63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8" y="1976"/>
              <a:ext cx="1096" cy="520"/>
            </a:xfrm>
            <a:custGeom>
              <a:avLst/>
              <a:gdLst>
                <a:gd name="T0" fmla="*/ 1096 w 1096"/>
                <a:gd name="T1" fmla="*/ 0 h 520"/>
                <a:gd name="T2" fmla="*/ 0 w 1096"/>
                <a:gd name="T3" fmla="*/ 520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96" h="520">
                  <a:moveTo>
                    <a:pt x="1096" y="0"/>
                  </a:moveTo>
                  <a:lnTo>
                    <a:pt x="0" y="52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503890" name="Object 82">
            <a:extLst>
              <a:ext uri="{FF2B5EF4-FFF2-40B4-BE49-F238E27FC236}">
                <a16:creationId xmlns:a16="http://schemas.microsoft.com/office/drawing/2014/main" id="{5382783D-F7BB-4A37-80D3-53E53DCDF3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0213" y="812800"/>
          <a:ext cx="264795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736560" imgH="393480" progId="Equation.3">
                  <p:embed/>
                </p:oleObj>
              </mc:Choice>
              <mc:Fallback>
                <p:oleObj name="Формула" r:id="rId3" imgW="736560" imgH="393480" progId="Equation.3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0213" y="812800"/>
                        <a:ext cx="2647950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891" name="Object 83">
            <a:extLst>
              <a:ext uri="{FF2B5EF4-FFF2-40B4-BE49-F238E27FC236}">
                <a16:creationId xmlns:a16="http://schemas.microsoft.com/office/drawing/2014/main" id="{58E82898-C64A-4F9A-9A39-E7704BC302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65550" y="4013200"/>
          <a:ext cx="547688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152280" imgH="393480" progId="Equation.3">
                  <p:embed/>
                </p:oleObj>
              </mc:Choice>
              <mc:Fallback>
                <p:oleObj name="Формула" r:id="rId5" imgW="152280" imgH="393480" progId="Equation.3">
                  <p:embed/>
                  <p:pic>
                    <p:nvPicPr>
                      <p:cNvPr id="0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550" y="4013200"/>
                        <a:ext cx="547688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892" name="Object 84">
            <a:extLst>
              <a:ext uri="{FF2B5EF4-FFF2-40B4-BE49-F238E27FC236}">
                <a16:creationId xmlns:a16="http://schemas.microsoft.com/office/drawing/2014/main" id="{EAC14C1E-F390-4F80-B184-706471E8A8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9663" y="4089400"/>
          <a:ext cx="73025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7" imgW="203040" imgH="393480" progId="Equation.3">
                  <p:embed/>
                </p:oleObj>
              </mc:Choice>
              <mc:Fallback>
                <p:oleObj name="Формула" r:id="rId7" imgW="203040" imgH="393480" progId="Equation.3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663" y="4089400"/>
                        <a:ext cx="730250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3893" name="Oval 85">
            <a:extLst>
              <a:ext uri="{FF2B5EF4-FFF2-40B4-BE49-F238E27FC236}">
                <a16:creationId xmlns:a16="http://schemas.microsoft.com/office/drawing/2014/main" id="{6E718A33-2A6D-4568-8D9B-9AF5DC2B2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933825"/>
            <a:ext cx="144462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03894" name="Object 86">
            <a:extLst>
              <a:ext uri="{FF2B5EF4-FFF2-40B4-BE49-F238E27FC236}">
                <a16:creationId xmlns:a16="http://schemas.microsoft.com/office/drawing/2014/main" id="{A4243DC7-EFA5-456F-BD8D-1460400CB3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5538" y="4165600"/>
          <a:ext cx="912812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9" imgW="253800" imgH="393480" progId="Equation.3">
                  <p:embed/>
                </p:oleObj>
              </mc:Choice>
              <mc:Fallback>
                <p:oleObj name="Формула" r:id="rId9" imgW="253800" imgH="393480" progId="Equation.3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538" y="4165600"/>
                        <a:ext cx="912812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3895" name="Freeform 87">
            <a:extLst>
              <a:ext uri="{FF2B5EF4-FFF2-40B4-BE49-F238E27FC236}">
                <a16:creationId xmlns:a16="http://schemas.microsoft.com/office/drawing/2014/main" id="{0741EF4C-3699-4658-825C-255A2BBF2AB3}"/>
              </a:ext>
            </a:extLst>
          </p:cNvPr>
          <p:cNvSpPr>
            <a:spLocks/>
          </p:cNvSpPr>
          <p:nvPr/>
        </p:nvSpPr>
        <p:spPr bwMode="auto">
          <a:xfrm>
            <a:off x="2916238" y="2146300"/>
            <a:ext cx="30162" cy="1822450"/>
          </a:xfrm>
          <a:custGeom>
            <a:avLst/>
            <a:gdLst>
              <a:gd name="T0" fmla="*/ 19 w 19"/>
              <a:gd name="T1" fmla="*/ 0 h 1148"/>
              <a:gd name="T2" fmla="*/ 19 w 19"/>
              <a:gd name="T3" fmla="*/ 312 h 1148"/>
              <a:gd name="T4" fmla="*/ 0 w 19"/>
              <a:gd name="T5" fmla="*/ 1148 h 11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" h="1148">
                <a:moveTo>
                  <a:pt x="19" y="0"/>
                </a:moveTo>
                <a:lnTo>
                  <a:pt x="19" y="312"/>
                </a:lnTo>
                <a:lnTo>
                  <a:pt x="0" y="1148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3896" name="Freeform 88">
            <a:extLst>
              <a:ext uri="{FF2B5EF4-FFF2-40B4-BE49-F238E27FC236}">
                <a16:creationId xmlns:a16="http://schemas.microsoft.com/office/drawing/2014/main" id="{92F7F9BC-3D00-42CE-B415-6A262A78CB99}"/>
              </a:ext>
            </a:extLst>
          </p:cNvPr>
          <p:cNvSpPr>
            <a:spLocks/>
          </p:cNvSpPr>
          <p:nvPr/>
        </p:nvSpPr>
        <p:spPr bwMode="auto">
          <a:xfrm>
            <a:off x="2887663" y="4095750"/>
            <a:ext cx="38100" cy="1952625"/>
          </a:xfrm>
          <a:custGeom>
            <a:avLst/>
            <a:gdLst>
              <a:gd name="T0" fmla="*/ 0 w 24"/>
              <a:gd name="T1" fmla="*/ 0 h 1230"/>
              <a:gd name="T2" fmla="*/ 0 w 24"/>
              <a:gd name="T3" fmla="*/ 396 h 1230"/>
              <a:gd name="T4" fmla="*/ 24 w 24"/>
              <a:gd name="T5" fmla="*/ 1230 h 12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" h="1230">
                <a:moveTo>
                  <a:pt x="0" y="0"/>
                </a:moveTo>
                <a:lnTo>
                  <a:pt x="0" y="396"/>
                </a:lnTo>
                <a:lnTo>
                  <a:pt x="24" y="123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03897" name="Group 89">
            <a:extLst>
              <a:ext uri="{FF2B5EF4-FFF2-40B4-BE49-F238E27FC236}">
                <a16:creationId xmlns:a16="http://schemas.microsoft.com/office/drawing/2014/main" id="{CCDCA95C-DD53-4A36-80EE-F1166C89AD41}"/>
              </a:ext>
            </a:extLst>
          </p:cNvPr>
          <p:cNvGrpSpPr>
            <a:grpSpLocks/>
          </p:cNvGrpSpPr>
          <p:nvPr/>
        </p:nvGrpSpPr>
        <p:grpSpPr bwMode="auto">
          <a:xfrm>
            <a:off x="904875" y="4013200"/>
            <a:ext cx="4022725" cy="76200"/>
            <a:chOff x="570" y="2528"/>
            <a:chExt cx="2534" cy="48"/>
          </a:xfrm>
        </p:grpSpPr>
        <p:sp>
          <p:nvSpPr>
            <p:cNvPr id="503898" name="Freeform 90">
              <a:extLst>
                <a:ext uri="{FF2B5EF4-FFF2-40B4-BE49-F238E27FC236}">
                  <a16:creationId xmlns:a16="http://schemas.microsoft.com/office/drawing/2014/main" id="{8A93F33C-DBD1-4DBC-8591-7C8B5E119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0" y="2528"/>
              <a:ext cx="1264" cy="48"/>
            </a:xfrm>
            <a:custGeom>
              <a:avLst/>
              <a:gdLst>
                <a:gd name="T0" fmla="*/ 1264 w 1264"/>
                <a:gd name="T1" fmla="*/ 48 h 48"/>
                <a:gd name="T2" fmla="*/ 1264 w 1264"/>
                <a:gd name="T3" fmla="*/ 48 h 48"/>
                <a:gd name="T4" fmla="*/ 1264 w 1264"/>
                <a:gd name="T5" fmla="*/ 32 h 48"/>
                <a:gd name="T6" fmla="*/ 0 w 1264"/>
                <a:gd name="T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4" h="48">
                  <a:moveTo>
                    <a:pt x="1264" y="48"/>
                  </a:moveTo>
                  <a:lnTo>
                    <a:pt x="1264" y="48"/>
                  </a:lnTo>
                  <a:lnTo>
                    <a:pt x="1264" y="3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3899" name="Freeform 91">
              <a:extLst>
                <a:ext uri="{FF2B5EF4-FFF2-40B4-BE49-F238E27FC236}">
                  <a16:creationId xmlns:a16="http://schemas.microsoft.com/office/drawing/2014/main" id="{9B03A7AD-7E89-4999-92E2-FC3501FE5244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" y="2538"/>
              <a:ext cx="1218" cy="1"/>
            </a:xfrm>
            <a:custGeom>
              <a:avLst/>
              <a:gdLst>
                <a:gd name="T0" fmla="*/ 1218 w 1218"/>
                <a:gd name="T1" fmla="*/ 0 h 1"/>
                <a:gd name="T2" fmla="*/ 0 w 121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18" h="1">
                  <a:moveTo>
                    <a:pt x="1218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3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03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3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03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3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3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3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3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38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38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38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38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38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38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38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38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Oval 2">
            <a:extLst>
              <a:ext uri="{FF2B5EF4-FFF2-40B4-BE49-F238E27FC236}">
                <a16:creationId xmlns:a16="http://schemas.microsoft.com/office/drawing/2014/main" id="{4626A3E0-C214-4EFC-A453-F70BC1098C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488" y="1619250"/>
            <a:ext cx="5019675" cy="4930775"/>
          </a:xfrm>
          <a:prstGeom prst="ellipse">
            <a:avLst/>
          </a:prstGeom>
          <a:gradFill rotWithShape="1">
            <a:gsLst>
              <a:gs pos="0">
                <a:srgbClr val="CCFFCC"/>
              </a:gs>
              <a:gs pos="50000">
                <a:srgbClr val="0099FF"/>
              </a:gs>
              <a:gs pos="100000">
                <a:srgbClr val="CCFFCC"/>
              </a:gs>
            </a:gsLst>
            <a:lin ang="18900000" scaled="1"/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5859" name="Oval 3">
            <a:extLst>
              <a:ext uri="{FF2B5EF4-FFF2-40B4-BE49-F238E27FC236}">
                <a16:creationId xmlns:a16="http://schemas.microsoft.com/office/drawing/2014/main" id="{08056B1A-35BA-4F71-88A9-1B22C1C34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2133600"/>
            <a:ext cx="4038600" cy="38830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5948" name="Freeform 92">
            <a:extLst>
              <a:ext uri="{FF2B5EF4-FFF2-40B4-BE49-F238E27FC236}">
                <a16:creationId xmlns:a16="http://schemas.microsoft.com/office/drawing/2014/main" id="{29FFF7DE-4DFF-4AA4-875D-048A1BAA9827}"/>
              </a:ext>
            </a:extLst>
          </p:cNvPr>
          <p:cNvSpPr>
            <a:spLocks/>
          </p:cNvSpPr>
          <p:nvPr/>
        </p:nvSpPr>
        <p:spPr bwMode="auto">
          <a:xfrm>
            <a:off x="2916238" y="2143125"/>
            <a:ext cx="2027237" cy="2919413"/>
          </a:xfrm>
          <a:custGeom>
            <a:avLst/>
            <a:gdLst>
              <a:gd name="T0" fmla="*/ 1277 w 1277"/>
              <a:gd name="T1" fmla="*/ 1206 h 1839"/>
              <a:gd name="T2" fmla="*/ 1271 w 1277"/>
              <a:gd name="T3" fmla="*/ 1110 h 1839"/>
              <a:gd name="T4" fmla="*/ 1259 w 1277"/>
              <a:gd name="T5" fmla="*/ 1038 h 1839"/>
              <a:gd name="T6" fmla="*/ 1247 w 1277"/>
              <a:gd name="T7" fmla="*/ 972 h 1839"/>
              <a:gd name="T8" fmla="*/ 1229 w 1277"/>
              <a:gd name="T9" fmla="*/ 900 h 1839"/>
              <a:gd name="T10" fmla="*/ 1205 w 1277"/>
              <a:gd name="T11" fmla="*/ 834 h 1839"/>
              <a:gd name="T12" fmla="*/ 1181 w 1277"/>
              <a:gd name="T13" fmla="*/ 762 h 1839"/>
              <a:gd name="T14" fmla="*/ 1151 w 1277"/>
              <a:gd name="T15" fmla="*/ 702 h 1839"/>
              <a:gd name="T16" fmla="*/ 1115 w 1277"/>
              <a:gd name="T17" fmla="*/ 630 h 1839"/>
              <a:gd name="T18" fmla="*/ 1079 w 1277"/>
              <a:gd name="T19" fmla="*/ 564 h 1839"/>
              <a:gd name="T20" fmla="*/ 1037 w 1277"/>
              <a:gd name="T21" fmla="*/ 510 h 1839"/>
              <a:gd name="T22" fmla="*/ 989 w 1277"/>
              <a:gd name="T23" fmla="*/ 450 h 1839"/>
              <a:gd name="T24" fmla="*/ 935 w 1277"/>
              <a:gd name="T25" fmla="*/ 396 h 1839"/>
              <a:gd name="T26" fmla="*/ 875 w 1277"/>
              <a:gd name="T27" fmla="*/ 336 h 1839"/>
              <a:gd name="T28" fmla="*/ 809 w 1277"/>
              <a:gd name="T29" fmla="*/ 276 h 1839"/>
              <a:gd name="T30" fmla="*/ 731 w 1277"/>
              <a:gd name="T31" fmla="*/ 222 h 1839"/>
              <a:gd name="T32" fmla="*/ 659 w 1277"/>
              <a:gd name="T33" fmla="*/ 174 h 1839"/>
              <a:gd name="T34" fmla="*/ 581 w 1277"/>
              <a:gd name="T35" fmla="*/ 138 h 1839"/>
              <a:gd name="T36" fmla="*/ 521 w 1277"/>
              <a:gd name="T37" fmla="*/ 108 h 1839"/>
              <a:gd name="T38" fmla="*/ 455 w 1277"/>
              <a:gd name="T39" fmla="*/ 78 h 1839"/>
              <a:gd name="T40" fmla="*/ 365 w 1277"/>
              <a:gd name="T41" fmla="*/ 48 h 1839"/>
              <a:gd name="T42" fmla="*/ 281 w 1277"/>
              <a:gd name="T43" fmla="*/ 30 h 1839"/>
              <a:gd name="T44" fmla="*/ 191 w 1277"/>
              <a:gd name="T45" fmla="*/ 12 h 1839"/>
              <a:gd name="T46" fmla="*/ 101 w 1277"/>
              <a:gd name="T47" fmla="*/ 0 h 1839"/>
              <a:gd name="T48" fmla="*/ 17 w 1277"/>
              <a:gd name="T49" fmla="*/ 0 h 1839"/>
              <a:gd name="T50" fmla="*/ 0 w 1277"/>
              <a:gd name="T51" fmla="*/ 1184 h 1839"/>
              <a:gd name="T52" fmla="*/ 1097 w 1277"/>
              <a:gd name="T53" fmla="*/ 1839 h 1839"/>
              <a:gd name="T54" fmla="*/ 1133 w 1277"/>
              <a:gd name="T55" fmla="*/ 1785 h 1839"/>
              <a:gd name="T56" fmla="*/ 1163 w 1277"/>
              <a:gd name="T57" fmla="*/ 1719 h 1839"/>
              <a:gd name="T58" fmla="*/ 1187 w 1277"/>
              <a:gd name="T59" fmla="*/ 1659 h 1839"/>
              <a:gd name="T60" fmla="*/ 1217 w 1277"/>
              <a:gd name="T61" fmla="*/ 1587 h 1839"/>
              <a:gd name="T62" fmla="*/ 1241 w 1277"/>
              <a:gd name="T63" fmla="*/ 1509 h 1839"/>
              <a:gd name="T64" fmla="*/ 1259 w 1277"/>
              <a:gd name="T65" fmla="*/ 1413 h 1839"/>
              <a:gd name="T66" fmla="*/ 1271 w 1277"/>
              <a:gd name="T67" fmla="*/ 1311 h 1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277" h="1839">
                <a:moveTo>
                  <a:pt x="1277" y="1206"/>
                </a:moveTo>
                <a:lnTo>
                  <a:pt x="1271" y="1110"/>
                </a:lnTo>
                <a:lnTo>
                  <a:pt x="1259" y="1038"/>
                </a:lnTo>
                <a:lnTo>
                  <a:pt x="1247" y="972"/>
                </a:lnTo>
                <a:lnTo>
                  <a:pt x="1229" y="900"/>
                </a:lnTo>
                <a:lnTo>
                  <a:pt x="1205" y="834"/>
                </a:lnTo>
                <a:lnTo>
                  <a:pt x="1181" y="762"/>
                </a:lnTo>
                <a:lnTo>
                  <a:pt x="1151" y="702"/>
                </a:lnTo>
                <a:lnTo>
                  <a:pt x="1115" y="630"/>
                </a:lnTo>
                <a:lnTo>
                  <a:pt x="1079" y="564"/>
                </a:lnTo>
                <a:lnTo>
                  <a:pt x="1037" y="510"/>
                </a:lnTo>
                <a:lnTo>
                  <a:pt x="989" y="450"/>
                </a:lnTo>
                <a:lnTo>
                  <a:pt x="935" y="396"/>
                </a:lnTo>
                <a:lnTo>
                  <a:pt x="875" y="336"/>
                </a:lnTo>
                <a:lnTo>
                  <a:pt x="809" y="276"/>
                </a:lnTo>
                <a:lnTo>
                  <a:pt x="731" y="222"/>
                </a:lnTo>
                <a:lnTo>
                  <a:pt x="659" y="174"/>
                </a:lnTo>
                <a:lnTo>
                  <a:pt x="581" y="138"/>
                </a:lnTo>
                <a:lnTo>
                  <a:pt x="521" y="108"/>
                </a:lnTo>
                <a:lnTo>
                  <a:pt x="455" y="78"/>
                </a:lnTo>
                <a:lnTo>
                  <a:pt x="365" y="48"/>
                </a:lnTo>
                <a:lnTo>
                  <a:pt x="281" y="30"/>
                </a:lnTo>
                <a:lnTo>
                  <a:pt x="191" y="12"/>
                </a:lnTo>
                <a:lnTo>
                  <a:pt x="101" y="0"/>
                </a:lnTo>
                <a:lnTo>
                  <a:pt x="17" y="0"/>
                </a:lnTo>
                <a:lnTo>
                  <a:pt x="0" y="1184"/>
                </a:lnTo>
                <a:lnTo>
                  <a:pt x="1097" y="1839"/>
                </a:lnTo>
                <a:lnTo>
                  <a:pt x="1133" y="1785"/>
                </a:lnTo>
                <a:lnTo>
                  <a:pt x="1163" y="1719"/>
                </a:lnTo>
                <a:lnTo>
                  <a:pt x="1187" y="1659"/>
                </a:lnTo>
                <a:lnTo>
                  <a:pt x="1217" y="1587"/>
                </a:lnTo>
                <a:lnTo>
                  <a:pt x="1241" y="1509"/>
                </a:lnTo>
                <a:lnTo>
                  <a:pt x="1259" y="1413"/>
                </a:lnTo>
                <a:lnTo>
                  <a:pt x="1271" y="1311"/>
                </a:lnTo>
              </a:path>
            </a:pathLst>
          </a:custGeom>
          <a:gradFill rotWithShape="1">
            <a:gsLst>
              <a:gs pos="0">
                <a:srgbClr val="6600FF"/>
              </a:gs>
              <a:gs pos="100000">
                <a:srgbClr val="9999FF"/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05861" name="Group 5">
            <a:extLst>
              <a:ext uri="{FF2B5EF4-FFF2-40B4-BE49-F238E27FC236}">
                <a16:creationId xmlns:a16="http://schemas.microsoft.com/office/drawing/2014/main" id="{91A41098-8811-48AA-96EE-02111500AF27}"/>
              </a:ext>
            </a:extLst>
          </p:cNvPr>
          <p:cNvGrpSpPr>
            <a:grpSpLocks/>
          </p:cNvGrpSpPr>
          <p:nvPr/>
        </p:nvGrpSpPr>
        <p:grpSpPr bwMode="auto">
          <a:xfrm>
            <a:off x="895350" y="2157413"/>
            <a:ext cx="4052888" cy="3865562"/>
            <a:chOff x="564" y="1351"/>
            <a:chExt cx="2553" cy="2435"/>
          </a:xfrm>
        </p:grpSpPr>
        <p:grpSp>
          <p:nvGrpSpPr>
            <p:cNvPr id="505862" name="Group 6">
              <a:extLst>
                <a:ext uri="{FF2B5EF4-FFF2-40B4-BE49-F238E27FC236}">
                  <a16:creationId xmlns:a16="http://schemas.microsoft.com/office/drawing/2014/main" id="{6C2AFE6B-5DC9-444B-A987-7568249121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29" y="2538"/>
              <a:ext cx="1474" cy="1248"/>
              <a:chOff x="1629" y="2538"/>
              <a:chExt cx="1474" cy="1248"/>
            </a:xfrm>
          </p:grpSpPr>
          <p:sp>
            <p:nvSpPr>
              <p:cNvPr id="505863" name="Freeform 7">
                <a:extLst>
                  <a:ext uri="{FF2B5EF4-FFF2-40B4-BE49-F238E27FC236}">
                    <a16:creationId xmlns:a16="http://schemas.microsoft.com/office/drawing/2014/main" id="{0B2B827A-8EC4-4815-96BB-AF72BFA6A35A}"/>
                  </a:ext>
                </a:extLst>
              </p:cNvPr>
              <p:cNvSpPr>
                <a:spLocks/>
              </p:cNvSpPr>
              <p:nvPr/>
            </p:nvSpPr>
            <p:spPr bwMode="auto">
              <a:xfrm rot="213751" flipV="1">
                <a:off x="1839" y="2581"/>
                <a:ext cx="1264" cy="78"/>
              </a:xfrm>
              <a:custGeom>
                <a:avLst/>
                <a:gdLst>
                  <a:gd name="T0" fmla="*/ 1264 w 1264"/>
                  <a:gd name="T1" fmla="*/ 0 h 72"/>
                  <a:gd name="T2" fmla="*/ 0 w 1264"/>
                  <a:gd name="T3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64" h="72">
                    <a:moveTo>
                      <a:pt x="1264" y="0"/>
                    </a:moveTo>
                    <a:lnTo>
                      <a:pt x="0" y="7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64" name="Freeform 8">
                <a:extLst>
                  <a:ext uri="{FF2B5EF4-FFF2-40B4-BE49-F238E27FC236}">
                    <a16:creationId xmlns:a16="http://schemas.microsoft.com/office/drawing/2014/main" id="{ADF845BD-BE1A-4D3D-B737-7DD178D0D0F3}"/>
                  </a:ext>
                </a:extLst>
              </p:cNvPr>
              <p:cNvSpPr>
                <a:spLocks/>
              </p:cNvSpPr>
              <p:nvPr/>
            </p:nvSpPr>
            <p:spPr bwMode="auto">
              <a:xfrm rot="213751" flipV="1">
                <a:off x="1835" y="2580"/>
                <a:ext cx="1248" cy="208"/>
              </a:xfrm>
              <a:custGeom>
                <a:avLst/>
                <a:gdLst>
                  <a:gd name="T0" fmla="*/ 1248 w 1248"/>
                  <a:gd name="T1" fmla="*/ 0 h 192"/>
                  <a:gd name="T2" fmla="*/ 0 w 1248"/>
                  <a:gd name="T3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48" h="192">
                    <a:moveTo>
                      <a:pt x="1248" y="0"/>
                    </a:moveTo>
                    <a:lnTo>
                      <a:pt x="0" y="19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65" name="Freeform 9">
                <a:extLst>
                  <a:ext uri="{FF2B5EF4-FFF2-40B4-BE49-F238E27FC236}">
                    <a16:creationId xmlns:a16="http://schemas.microsoft.com/office/drawing/2014/main" id="{35E5A02D-788B-4F51-A5A5-A8EDD4F5B4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9" y="2556"/>
                <a:ext cx="1165" cy="407"/>
              </a:xfrm>
              <a:custGeom>
                <a:avLst/>
                <a:gdLst>
                  <a:gd name="T0" fmla="*/ 1165 w 1165"/>
                  <a:gd name="T1" fmla="*/ 407 h 407"/>
                  <a:gd name="T2" fmla="*/ 0 w 1165"/>
                  <a:gd name="T3" fmla="*/ 0 h 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65" h="407">
                    <a:moveTo>
                      <a:pt x="1165" y="407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66" name="Freeform 10">
                <a:extLst>
                  <a:ext uri="{FF2B5EF4-FFF2-40B4-BE49-F238E27FC236}">
                    <a16:creationId xmlns:a16="http://schemas.microsoft.com/office/drawing/2014/main" id="{C8B01BEA-C732-489F-98C9-E53EA5394A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7" y="2559"/>
                <a:ext cx="1134" cy="519"/>
              </a:xfrm>
              <a:custGeom>
                <a:avLst/>
                <a:gdLst>
                  <a:gd name="T0" fmla="*/ 1134 w 1134"/>
                  <a:gd name="T1" fmla="*/ 519 h 519"/>
                  <a:gd name="T2" fmla="*/ 0 w 1134"/>
                  <a:gd name="T3" fmla="*/ 0 h 5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34" h="519">
                    <a:moveTo>
                      <a:pt x="1134" y="519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67" name="Freeform 11">
                <a:extLst>
                  <a:ext uri="{FF2B5EF4-FFF2-40B4-BE49-F238E27FC236}">
                    <a16:creationId xmlns:a16="http://schemas.microsoft.com/office/drawing/2014/main" id="{54E17E8A-FDED-48C3-B38E-9EE83B0009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9" y="2538"/>
                <a:ext cx="1017" cy="750"/>
              </a:xfrm>
              <a:custGeom>
                <a:avLst/>
                <a:gdLst>
                  <a:gd name="T0" fmla="*/ 1017 w 1017"/>
                  <a:gd name="T1" fmla="*/ 750 h 750"/>
                  <a:gd name="T2" fmla="*/ 0 w 1017"/>
                  <a:gd name="T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17" h="750">
                    <a:moveTo>
                      <a:pt x="1017" y="750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68" name="Freeform 12">
                <a:extLst>
                  <a:ext uri="{FF2B5EF4-FFF2-40B4-BE49-F238E27FC236}">
                    <a16:creationId xmlns:a16="http://schemas.microsoft.com/office/drawing/2014/main" id="{A240758B-6148-4C46-8A5C-8CD9F4F631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7" y="2556"/>
                <a:ext cx="914" cy="832"/>
              </a:xfrm>
              <a:custGeom>
                <a:avLst/>
                <a:gdLst>
                  <a:gd name="T0" fmla="*/ 914 w 914"/>
                  <a:gd name="T1" fmla="*/ 832 h 832"/>
                  <a:gd name="T2" fmla="*/ 0 w 914"/>
                  <a:gd name="T3" fmla="*/ 0 h 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14" h="832">
                    <a:moveTo>
                      <a:pt x="914" y="83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69" name="Freeform 13">
                <a:extLst>
                  <a:ext uri="{FF2B5EF4-FFF2-40B4-BE49-F238E27FC236}">
                    <a16:creationId xmlns:a16="http://schemas.microsoft.com/office/drawing/2014/main" id="{D980F609-CB3F-418B-A5EB-124D13CB8A80}"/>
                  </a:ext>
                </a:extLst>
              </p:cNvPr>
              <p:cNvSpPr>
                <a:spLocks/>
              </p:cNvSpPr>
              <p:nvPr/>
            </p:nvSpPr>
            <p:spPr bwMode="auto">
              <a:xfrm rot="2004361" flipV="1">
                <a:off x="1658" y="2853"/>
                <a:ext cx="1200" cy="330"/>
              </a:xfrm>
              <a:custGeom>
                <a:avLst/>
                <a:gdLst>
                  <a:gd name="T0" fmla="*/ 1200 w 1200"/>
                  <a:gd name="T1" fmla="*/ 0 h 304"/>
                  <a:gd name="T2" fmla="*/ 0 w 1200"/>
                  <a:gd name="T3" fmla="*/ 304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00" h="304">
                    <a:moveTo>
                      <a:pt x="1200" y="0"/>
                    </a:moveTo>
                    <a:lnTo>
                      <a:pt x="0" y="304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70" name="Freeform 14">
                <a:extLst>
                  <a:ext uri="{FF2B5EF4-FFF2-40B4-BE49-F238E27FC236}">
                    <a16:creationId xmlns:a16="http://schemas.microsoft.com/office/drawing/2014/main" id="{2D66C67B-3685-4919-BD81-D83854EBAD4D}"/>
                  </a:ext>
                </a:extLst>
              </p:cNvPr>
              <p:cNvSpPr>
                <a:spLocks/>
              </p:cNvSpPr>
              <p:nvPr/>
            </p:nvSpPr>
            <p:spPr bwMode="auto">
              <a:xfrm rot="2004361" flipV="1">
                <a:off x="1629" y="2830"/>
                <a:ext cx="1152" cy="452"/>
              </a:xfrm>
              <a:custGeom>
                <a:avLst/>
                <a:gdLst>
                  <a:gd name="T0" fmla="*/ 1152 w 1152"/>
                  <a:gd name="T1" fmla="*/ 0 h 416"/>
                  <a:gd name="T2" fmla="*/ 0 w 1152"/>
                  <a:gd name="T3" fmla="*/ 416 h 4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52" h="416">
                    <a:moveTo>
                      <a:pt x="1152" y="0"/>
                    </a:moveTo>
                    <a:lnTo>
                      <a:pt x="0" y="41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71" name="Freeform 15">
                <a:extLst>
                  <a:ext uri="{FF2B5EF4-FFF2-40B4-BE49-F238E27FC236}">
                    <a16:creationId xmlns:a16="http://schemas.microsoft.com/office/drawing/2014/main" id="{31CA07B1-E017-4B17-B84F-C1EF8390E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1" y="2556"/>
                <a:ext cx="456" cy="1152"/>
              </a:xfrm>
              <a:custGeom>
                <a:avLst/>
                <a:gdLst>
                  <a:gd name="T0" fmla="*/ 456 w 456"/>
                  <a:gd name="T1" fmla="*/ 1152 h 1152"/>
                  <a:gd name="T2" fmla="*/ 0 w 456"/>
                  <a:gd name="T3" fmla="*/ 0 h 1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56" h="1152">
                    <a:moveTo>
                      <a:pt x="456" y="1152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72" name="Freeform 16">
                <a:extLst>
                  <a:ext uri="{FF2B5EF4-FFF2-40B4-BE49-F238E27FC236}">
                    <a16:creationId xmlns:a16="http://schemas.microsoft.com/office/drawing/2014/main" id="{D6D0EE97-2E7A-4705-857D-CA9EEDFF05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1" y="2568"/>
                <a:ext cx="336" cy="1170"/>
              </a:xfrm>
              <a:custGeom>
                <a:avLst/>
                <a:gdLst>
                  <a:gd name="T0" fmla="*/ 336 w 336"/>
                  <a:gd name="T1" fmla="*/ 1170 h 1170"/>
                  <a:gd name="T2" fmla="*/ 0 w 336"/>
                  <a:gd name="T3" fmla="*/ 0 h 1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36" h="1170">
                    <a:moveTo>
                      <a:pt x="336" y="1170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73" name="Freeform 17">
                <a:extLst>
                  <a:ext uri="{FF2B5EF4-FFF2-40B4-BE49-F238E27FC236}">
                    <a16:creationId xmlns:a16="http://schemas.microsoft.com/office/drawing/2014/main" id="{03E7DDD6-2C97-4760-A3CE-71CD1964F5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5" y="2568"/>
                <a:ext cx="234" cy="1206"/>
              </a:xfrm>
              <a:custGeom>
                <a:avLst/>
                <a:gdLst>
                  <a:gd name="T0" fmla="*/ 234 w 234"/>
                  <a:gd name="T1" fmla="*/ 1206 h 1206"/>
                  <a:gd name="T2" fmla="*/ 0 w 234"/>
                  <a:gd name="T3" fmla="*/ 0 h 1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34" h="1206">
                    <a:moveTo>
                      <a:pt x="234" y="1206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74" name="Freeform 18">
                <a:extLst>
                  <a:ext uri="{FF2B5EF4-FFF2-40B4-BE49-F238E27FC236}">
                    <a16:creationId xmlns:a16="http://schemas.microsoft.com/office/drawing/2014/main" id="{5FA533EB-32E0-48D6-B6FA-5AB7750E19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3" y="2562"/>
                <a:ext cx="126" cy="1224"/>
              </a:xfrm>
              <a:custGeom>
                <a:avLst/>
                <a:gdLst>
                  <a:gd name="T0" fmla="*/ 126 w 126"/>
                  <a:gd name="T1" fmla="*/ 1224 h 1224"/>
                  <a:gd name="T2" fmla="*/ 0 w 126"/>
                  <a:gd name="T3" fmla="*/ 0 h 1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6" h="1224">
                    <a:moveTo>
                      <a:pt x="126" y="1224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05875" name="Group 19">
              <a:extLst>
                <a:ext uri="{FF2B5EF4-FFF2-40B4-BE49-F238E27FC236}">
                  <a16:creationId xmlns:a16="http://schemas.microsoft.com/office/drawing/2014/main" id="{4C9B38BB-2CC2-440A-AE11-086F255EB6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1351"/>
              <a:ext cx="1266" cy="1175"/>
              <a:chOff x="576" y="1351"/>
              <a:chExt cx="1266" cy="1175"/>
            </a:xfrm>
          </p:grpSpPr>
          <p:sp>
            <p:nvSpPr>
              <p:cNvPr id="505876" name="Freeform 20">
                <a:extLst>
                  <a:ext uri="{FF2B5EF4-FFF2-40B4-BE49-F238E27FC236}">
                    <a16:creationId xmlns:a16="http://schemas.microsoft.com/office/drawing/2014/main" id="{3B340088-0AC7-42B4-86BB-50A50607B6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6" y="2412"/>
                <a:ext cx="1206" cy="114"/>
              </a:xfrm>
              <a:custGeom>
                <a:avLst/>
                <a:gdLst>
                  <a:gd name="T0" fmla="*/ 0 w 1206"/>
                  <a:gd name="T1" fmla="*/ 0 h 114"/>
                  <a:gd name="T2" fmla="*/ 1206 w 1206"/>
                  <a:gd name="T3" fmla="*/ 114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06" h="114">
                    <a:moveTo>
                      <a:pt x="0" y="0"/>
                    </a:moveTo>
                    <a:lnTo>
                      <a:pt x="1206" y="114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77" name="Freeform 21">
                <a:extLst>
                  <a:ext uri="{FF2B5EF4-FFF2-40B4-BE49-F238E27FC236}">
                    <a16:creationId xmlns:a16="http://schemas.microsoft.com/office/drawing/2014/main" id="{3F19DC0D-94E0-420E-BEFD-2A1BD5FD6D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6" y="2286"/>
                <a:ext cx="1188" cy="234"/>
              </a:xfrm>
              <a:custGeom>
                <a:avLst/>
                <a:gdLst>
                  <a:gd name="T0" fmla="*/ 0 w 1188"/>
                  <a:gd name="T1" fmla="*/ 0 h 234"/>
                  <a:gd name="T2" fmla="*/ 1188 w 1188"/>
                  <a:gd name="T3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88" h="234">
                    <a:moveTo>
                      <a:pt x="0" y="0"/>
                    </a:moveTo>
                    <a:lnTo>
                      <a:pt x="1188" y="234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78" name="Freeform 22">
                <a:extLst>
                  <a:ext uri="{FF2B5EF4-FFF2-40B4-BE49-F238E27FC236}">
                    <a16:creationId xmlns:a16="http://schemas.microsoft.com/office/drawing/2014/main" id="{D7E890DD-19EB-4B78-9CF7-C3B28C2011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2" y="2160"/>
                <a:ext cx="1146" cy="348"/>
              </a:xfrm>
              <a:custGeom>
                <a:avLst/>
                <a:gdLst>
                  <a:gd name="T0" fmla="*/ 0 w 1146"/>
                  <a:gd name="T1" fmla="*/ 0 h 348"/>
                  <a:gd name="T2" fmla="*/ 1146 w 1146"/>
                  <a:gd name="T3" fmla="*/ 348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46" h="348">
                    <a:moveTo>
                      <a:pt x="0" y="0"/>
                    </a:moveTo>
                    <a:lnTo>
                      <a:pt x="1146" y="348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79" name="Freeform 23">
                <a:extLst>
                  <a:ext uri="{FF2B5EF4-FFF2-40B4-BE49-F238E27FC236}">
                    <a16:creationId xmlns:a16="http://schemas.microsoft.com/office/drawing/2014/main" id="{7B18F487-D43D-467D-8A0A-159529C201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0" y="2058"/>
                <a:ext cx="1092" cy="444"/>
              </a:xfrm>
              <a:custGeom>
                <a:avLst/>
                <a:gdLst>
                  <a:gd name="T0" fmla="*/ 0 w 1092"/>
                  <a:gd name="T1" fmla="*/ 0 h 444"/>
                  <a:gd name="T2" fmla="*/ 1092 w 1092"/>
                  <a:gd name="T3" fmla="*/ 444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92" h="444">
                    <a:moveTo>
                      <a:pt x="0" y="0"/>
                    </a:moveTo>
                    <a:lnTo>
                      <a:pt x="1092" y="444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80" name="Freeform 24">
                <a:extLst>
                  <a:ext uri="{FF2B5EF4-FFF2-40B4-BE49-F238E27FC236}">
                    <a16:creationId xmlns:a16="http://schemas.microsoft.com/office/drawing/2014/main" id="{209F91F0-66DC-4FFF-8A39-D331186484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0" y="1842"/>
                <a:ext cx="990" cy="660"/>
              </a:xfrm>
              <a:custGeom>
                <a:avLst/>
                <a:gdLst>
                  <a:gd name="T0" fmla="*/ 0 w 990"/>
                  <a:gd name="T1" fmla="*/ 0 h 660"/>
                  <a:gd name="T2" fmla="*/ 990 w 990"/>
                  <a:gd name="T3" fmla="*/ 660 h 6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90" h="660">
                    <a:moveTo>
                      <a:pt x="0" y="0"/>
                    </a:moveTo>
                    <a:lnTo>
                      <a:pt x="990" y="66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81" name="Freeform 25">
                <a:extLst>
                  <a:ext uri="{FF2B5EF4-FFF2-40B4-BE49-F238E27FC236}">
                    <a16:creationId xmlns:a16="http://schemas.microsoft.com/office/drawing/2014/main" id="{71F5448D-C0B1-41AA-83DF-0E8DD4A4AA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1" y="1738"/>
                <a:ext cx="887" cy="746"/>
              </a:xfrm>
              <a:custGeom>
                <a:avLst/>
                <a:gdLst>
                  <a:gd name="T0" fmla="*/ 0 w 887"/>
                  <a:gd name="T1" fmla="*/ 0 h 746"/>
                  <a:gd name="T2" fmla="*/ 887 w 887"/>
                  <a:gd name="T3" fmla="*/ 746 h 7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87" h="746">
                    <a:moveTo>
                      <a:pt x="0" y="0"/>
                    </a:moveTo>
                    <a:lnTo>
                      <a:pt x="887" y="74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82" name="Freeform 26">
                <a:extLst>
                  <a:ext uri="{FF2B5EF4-FFF2-40B4-BE49-F238E27FC236}">
                    <a16:creationId xmlns:a16="http://schemas.microsoft.com/office/drawing/2014/main" id="{A9FD0EC8-3D2E-43EC-9442-141FDC298A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2" y="1642"/>
                <a:ext cx="808" cy="842"/>
              </a:xfrm>
              <a:custGeom>
                <a:avLst/>
                <a:gdLst>
                  <a:gd name="T0" fmla="*/ 0 w 808"/>
                  <a:gd name="T1" fmla="*/ 0 h 842"/>
                  <a:gd name="T2" fmla="*/ 808 w 808"/>
                  <a:gd name="T3" fmla="*/ 842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08" h="842">
                    <a:moveTo>
                      <a:pt x="0" y="0"/>
                    </a:moveTo>
                    <a:lnTo>
                      <a:pt x="808" y="84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83" name="Freeform 27">
                <a:extLst>
                  <a:ext uri="{FF2B5EF4-FFF2-40B4-BE49-F238E27FC236}">
                    <a16:creationId xmlns:a16="http://schemas.microsoft.com/office/drawing/2014/main" id="{E9F0AFB8-2FDE-4F19-B43E-EEA915F466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9" y="1568"/>
                <a:ext cx="729" cy="922"/>
              </a:xfrm>
              <a:custGeom>
                <a:avLst/>
                <a:gdLst>
                  <a:gd name="T0" fmla="*/ 0 w 729"/>
                  <a:gd name="T1" fmla="*/ 0 h 922"/>
                  <a:gd name="T2" fmla="*/ 729 w 729"/>
                  <a:gd name="T3" fmla="*/ 922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729" h="922">
                    <a:moveTo>
                      <a:pt x="0" y="0"/>
                    </a:moveTo>
                    <a:lnTo>
                      <a:pt x="729" y="92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84" name="Freeform 28">
                <a:extLst>
                  <a:ext uri="{FF2B5EF4-FFF2-40B4-BE49-F238E27FC236}">
                    <a16:creationId xmlns:a16="http://schemas.microsoft.com/office/drawing/2014/main" id="{00C07965-C64B-4E1B-875A-0CBF4708F3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3" y="1427"/>
                <a:ext cx="443" cy="1057"/>
              </a:xfrm>
              <a:custGeom>
                <a:avLst/>
                <a:gdLst>
                  <a:gd name="T0" fmla="*/ 0 w 443"/>
                  <a:gd name="T1" fmla="*/ 0 h 1057"/>
                  <a:gd name="T2" fmla="*/ 443 w 443"/>
                  <a:gd name="T3" fmla="*/ 1057 h 10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43" h="1057">
                    <a:moveTo>
                      <a:pt x="0" y="0"/>
                    </a:moveTo>
                    <a:lnTo>
                      <a:pt x="443" y="1057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85" name="Freeform 29">
                <a:extLst>
                  <a:ext uri="{FF2B5EF4-FFF2-40B4-BE49-F238E27FC236}">
                    <a16:creationId xmlns:a16="http://schemas.microsoft.com/office/drawing/2014/main" id="{56A2EC78-330A-4481-863C-55AAAFF73E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7" y="1388"/>
                <a:ext cx="341" cy="1102"/>
              </a:xfrm>
              <a:custGeom>
                <a:avLst/>
                <a:gdLst>
                  <a:gd name="T0" fmla="*/ 0 w 341"/>
                  <a:gd name="T1" fmla="*/ 0 h 1102"/>
                  <a:gd name="T2" fmla="*/ 341 w 341"/>
                  <a:gd name="T3" fmla="*/ 1102 h 1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41" h="1102">
                    <a:moveTo>
                      <a:pt x="0" y="0"/>
                    </a:moveTo>
                    <a:lnTo>
                      <a:pt x="341" y="110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86" name="Freeform 30">
                <a:extLst>
                  <a:ext uri="{FF2B5EF4-FFF2-40B4-BE49-F238E27FC236}">
                    <a16:creationId xmlns:a16="http://schemas.microsoft.com/office/drawing/2014/main" id="{B9995B99-9289-4EA6-8AB8-2A7A6631BC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06" y="1358"/>
                <a:ext cx="224" cy="1120"/>
              </a:xfrm>
              <a:custGeom>
                <a:avLst/>
                <a:gdLst>
                  <a:gd name="T0" fmla="*/ 0 w 224"/>
                  <a:gd name="T1" fmla="*/ 0 h 1120"/>
                  <a:gd name="T2" fmla="*/ 224 w 224"/>
                  <a:gd name="T3" fmla="*/ 1120 h 1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24" h="1120">
                    <a:moveTo>
                      <a:pt x="0" y="0"/>
                    </a:moveTo>
                    <a:lnTo>
                      <a:pt x="224" y="112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87" name="Freeform 31">
                <a:extLst>
                  <a:ext uri="{FF2B5EF4-FFF2-40B4-BE49-F238E27FC236}">
                    <a16:creationId xmlns:a16="http://schemas.microsoft.com/office/drawing/2014/main" id="{BE465A76-E84C-41F1-9D59-CCE03EEE52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8" y="1351"/>
                <a:ext cx="114" cy="1133"/>
              </a:xfrm>
              <a:custGeom>
                <a:avLst/>
                <a:gdLst>
                  <a:gd name="T0" fmla="*/ 0 w 114"/>
                  <a:gd name="T1" fmla="*/ 0 h 1133"/>
                  <a:gd name="T2" fmla="*/ 114 w 114"/>
                  <a:gd name="T3" fmla="*/ 1133 h 1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4" h="1133">
                    <a:moveTo>
                      <a:pt x="0" y="0"/>
                    </a:moveTo>
                    <a:lnTo>
                      <a:pt x="114" y="1133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05888" name="Group 32">
              <a:extLst>
                <a:ext uri="{FF2B5EF4-FFF2-40B4-BE49-F238E27FC236}">
                  <a16:creationId xmlns:a16="http://schemas.microsoft.com/office/drawing/2014/main" id="{5715781B-788E-4F8E-A136-C5042DA91D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4" y="2497"/>
              <a:ext cx="1271" cy="1289"/>
              <a:chOff x="564" y="2497"/>
              <a:chExt cx="1271" cy="1289"/>
            </a:xfrm>
          </p:grpSpPr>
          <p:sp>
            <p:nvSpPr>
              <p:cNvPr id="505889" name="Freeform 33">
                <a:extLst>
                  <a:ext uri="{FF2B5EF4-FFF2-40B4-BE49-F238E27FC236}">
                    <a16:creationId xmlns:a16="http://schemas.microsoft.com/office/drawing/2014/main" id="{091442D8-5929-4B53-BCBD-DDC412ED90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8" y="2568"/>
                <a:ext cx="84" cy="1218"/>
              </a:xfrm>
              <a:custGeom>
                <a:avLst/>
                <a:gdLst>
                  <a:gd name="T0" fmla="*/ 0 w 84"/>
                  <a:gd name="T1" fmla="*/ 1218 h 1218"/>
                  <a:gd name="T2" fmla="*/ 84 w 84"/>
                  <a:gd name="T3" fmla="*/ 0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4" h="1218">
                    <a:moveTo>
                      <a:pt x="0" y="1218"/>
                    </a:moveTo>
                    <a:lnTo>
                      <a:pt x="84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90" name="Freeform 34">
                <a:extLst>
                  <a:ext uri="{FF2B5EF4-FFF2-40B4-BE49-F238E27FC236}">
                    <a16:creationId xmlns:a16="http://schemas.microsoft.com/office/drawing/2014/main" id="{90652B54-4837-442C-9461-D6666C9A07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08" y="2562"/>
                <a:ext cx="204" cy="1206"/>
              </a:xfrm>
              <a:custGeom>
                <a:avLst/>
                <a:gdLst>
                  <a:gd name="T0" fmla="*/ 0 w 204"/>
                  <a:gd name="T1" fmla="*/ 1206 h 1206"/>
                  <a:gd name="T2" fmla="*/ 204 w 204"/>
                  <a:gd name="T3" fmla="*/ 0 h 1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04" h="1206">
                    <a:moveTo>
                      <a:pt x="0" y="1206"/>
                    </a:moveTo>
                    <a:lnTo>
                      <a:pt x="204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91" name="Freeform 35">
                <a:extLst>
                  <a:ext uri="{FF2B5EF4-FFF2-40B4-BE49-F238E27FC236}">
                    <a16:creationId xmlns:a16="http://schemas.microsoft.com/office/drawing/2014/main" id="{B1285158-F93B-4B5D-AF7A-A0ACE8F859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6" y="2562"/>
                <a:ext cx="324" cy="1170"/>
              </a:xfrm>
              <a:custGeom>
                <a:avLst/>
                <a:gdLst>
                  <a:gd name="T0" fmla="*/ 0 w 324"/>
                  <a:gd name="T1" fmla="*/ 1170 h 1170"/>
                  <a:gd name="T2" fmla="*/ 324 w 324"/>
                  <a:gd name="T3" fmla="*/ 0 h 1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24" h="1170">
                    <a:moveTo>
                      <a:pt x="0" y="1170"/>
                    </a:moveTo>
                    <a:lnTo>
                      <a:pt x="324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92" name="Freeform 36">
                <a:extLst>
                  <a:ext uri="{FF2B5EF4-FFF2-40B4-BE49-F238E27FC236}">
                    <a16:creationId xmlns:a16="http://schemas.microsoft.com/office/drawing/2014/main" id="{38598962-0427-4AFD-B352-B69284E6E9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4" y="2562"/>
                <a:ext cx="456" cy="1122"/>
              </a:xfrm>
              <a:custGeom>
                <a:avLst/>
                <a:gdLst>
                  <a:gd name="T0" fmla="*/ 0 w 456"/>
                  <a:gd name="T1" fmla="*/ 1122 h 1122"/>
                  <a:gd name="T2" fmla="*/ 456 w 456"/>
                  <a:gd name="T3" fmla="*/ 0 h 1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56" h="1122">
                    <a:moveTo>
                      <a:pt x="0" y="1122"/>
                    </a:moveTo>
                    <a:lnTo>
                      <a:pt x="456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93" name="Freeform 37">
                <a:extLst>
                  <a:ext uri="{FF2B5EF4-FFF2-40B4-BE49-F238E27FC236}">
                    <a16:creationId xmlns:a16="http://schemas.microsoft.com/office/drawing/2014/main" id="{1273B025-1334-4E0C-9795-949B8832F1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6" y="2497"/>
                <a:ext cx="719" cy="1073"/>
              </a:xfrm>
              <a:custGeom>
                <a:avLst/>
                <a:gdLst>
                  <a:gd name="T0" fmla="*/ 0 w 719"/>
                  <a:gd name="T1" fmla="*/ 1073 h 1073"/>
                  <a:gd name="T2" fmla="*/ 719 w 719"/>
                  <a:gd name="T3" fmla="*/ 0 h 10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719" h="1073">
                    <a:moveTo>
                      <a:pt x="0" y="1073"/>
                    </a:moveTo>
                    <a:lnTo>
                      <a:pt x="719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94" name="Freeform 38">
                <a:extLst>
                  <a:ext uri="{FF2B5EF4-FFF2-40B4-BE49-F238E27FC236}">
                    <a16:creationId xmlns:a16="http://schemas.microsoft.com/office/drawing/2014/main" id="{975145FB-8748-43C0-85BE-C8FA632981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0" y="2497"/>
                <a:ext cx="815" cy="1001"/>
              </a:xfrm>
              <a:custGeom>
                <a:avLst/>
                <a:gdLst>
                  <a:gd name="T0" fmla="*/ 0 w 815"/>
                  <a:gd name="T1" fmla="*/ 1001 h 1001"/>
                  <a:gd name="T2" fmla="*/ 815 w 815"/>
                  <a:gd name="T3" fmla="*/ 0 h 10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15" h="1001">
                    <a:moveTo>
                      <a:pt x="0" y="1001"/>
                    </a:moveTo>
                    <a:lnTo>
                      <a:pt x="815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95" name="Freeform 39">
                <a:extLst>
                  <a:ext uri="{FF2B5EF4-FFF2-40B4-BE49-F238E27FC236}">
                    <a16:creationId xmlns:a16="http://schemas.microsoft.com/office/drawing/2014/main" id="{2115A297-D924-44A0-B6B5-589F35EE1C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" y="2550"/>
                <a:ext cx="876" cy="858"/>
              </a:xfrm>
              <a:custGeom>
                <a:avLst/>
                <a:gdLst>
                  <a:gd name="T0" fmla="*/ 0 w 876"/>
                  <a:gd name="T1" fmla="*/ 858 h 858"/>
                  <a:gd name="T2" fmla="*/ 876 w 876"/>
                  <a:gd name="T3" fmla="*/ 0 h 8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76" h="858">
                    <a:moveTo>
                      <a:pt x="0" y="858"/>
                    </a:moveTo>
                    <a:lnTo>
                      <a:pt x="876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96" name="Freeform 40">
                <a:extLst>
                  <a:ext uri="{FF2B5EF4-FFF2-40B4-BE49-F238E27FC236}">
                    <a16:creationId xmlns:a16="http://schemas.microsoft.com/office/drawing/2014/main" id="{440C9166-ED74-4F1B-BB4E-F2B85C97EE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2" y="2550"/>
                <a:ext cx="966" cy="738"/>
              </a:xfrm>
              <a:custGeom>
                <a:avLst/>
                <a:gdLst>
                  <a:gd name="T0" fmla="*/ 0 w 966"/>
                  <a:gd name="T1" fmla="*/ 738 h 738"/>
                  <a:gd name="T2" fmla="*/ 966 w 966"/>
                  <a:gd name="T3" fmla="*/ 0 h 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66" h="738">
                    <a:moveTo>
                      <a:pt x="0" y="738"/>
                    </a:moveTo>
                    <a:lnTo>
                      <a:pt x="966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97" name="Freeform 41">
                <a:extLst>
                  <a:ext uri="{FF2B5EF4-FFF2-40B4-BE49-F238E27FC236}">
                    <a16:creationId xmlns:a16="http://schemas.microsoft.com/office/drawing/2014/main" id="{844F58CC-73C0-42CF-B63B-268A8167E2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2" y="2556"/>
                <a:ext cx="1112" cy="477"/>
              </a:xfrm>
              <a:custGeom>
                <a:avLst/>
                <a:gdLst>
                  <a:gd name="T0" fmla="*/ 0 w 1112"/>
                  <a:gd name="T1" fmla="*/ 477 h 477"/>
                  <a:gd name="T2" fmla="*/ 1112 w 1112"/>
                  <a:gd name="T3" fmla="*/ 0 h 4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12" h="477">
                    <a:moveTo>
                      <a:pt x="0" y="477"/>
                    </a:moveTo>
                    <a:lnTo>
                      <a:pt x="1112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98" name="Freeform 42">
                <a:extLst>
                  <a:ext uri="{FF2B5EF4-FFF2-40B4-BE49-F238E27FC236}">
                    <a16:creationId xmlns:a16="http://schemas.microsoft.com/office/drawing/2014/main" id="{881ACBD6-1E90-4D7A-A8C7-6008DE402B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8" y="2544"/>
                <a:ext cx="1182" cy="366"/>
              </a:xfrm>
              <a:custGeom>
                <a:avLst/>
                <a:gdLst>
                  <a:gd name="T0" fmla="*/ 0 w 1182"/>
                  <a:gd name="T1" fmla="*/ 366 h 366"/>
                  <a:gd name="T2" fmla="*/ 1182 w 1182"/>
                  <a:gd name="T3" fmla="*/ 0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82" h="366">
                    <a:moveTo>
                      <a:pt x="0" y="366"/>
                    </a:moveTo>
                    <a:lnTo>
                      <a:pt x="1182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899" name="Freeform 43">
                <a:extLst>
                  <a:ext uri="{FF2B5EF4-FFF2-40B4-BE49-F238E27FC236}">
                    <a16:creationId xmlns:a16="http://schemas.microsoft.com/office/drawing/2014/main" id="{A3C9AC70-9F23-47D5-8178-E6DE56E602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" y="2544"/>
                <a:ext cx="1188" cy="252"/>
              </a:xfrm>
              <a:custGeom>
                <a:avLst/>
                <a:gdLst>
                  <a:gd name="T0" fmla="*/ 0 w 1188"/>
                  <a:gd name="T1" fmla="*/ 252 h 252"/>
                  <a:gd name="T2" fmla="*/ 1188 w 1188"/>
                  <a:gd name="T3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88" h="252">
                    <a:moveTo>
                      <a:pt x="0" y="252"/>
                    </a:moveTo>
                    <a:lnTo>
                      <a:pt x="1188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900" name="Freeform 44">
                <a:extLst>
                  <a:ext uri="{FF2B5EF4-FFF2-40B4-BE49-F238E27FC236}">
                    <a16:creationId xmlns:a16="http://schemas.microsoft.com/office/drawing/2014/main" id="{23AD2BA1-A074-458A-AC2C-86AF7E5A3D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4" y="2538"/>
                <a:ext cx="1212" cy="132"/>
              </a:xfrm>
              <a:custGeom>
                <a:avLst/>
                <a:gdLst>
                  <a:gd name="T0" fmla="*/ 0 w 1212"/>
                  <a:gd name="T1" fmla="*/ 132 h 132"/>
                  <a:gd name="T2" fmla="*/ 1212 w 1212"/>
                  <a:gd name="T3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12" h="132">
                    <a:moveTo>
                      <a:pt x="0" y="132"/>
                    </a:moveTo>
                    <a:lnTo>
                      <a:pt x="1212" y="0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05901" name="Group 45">
              <a:extLst>
                <a:ext uri="{FF2B5EF4-FFF2-40B4-BE49-F238E27FC236}">
                  <a16:creationId xmlns:a16="http://schemas.microsoft.com/office/drawing/2014/main" id="{9402D97A-E20F-48FF-BCBC-3E28246EC3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16" y="1359"/>
              <a:ext cx="1301" cy="1167"/>
              <a:chOff x="1816" y="1359"/>
              <a:chExt cx="1301" cy="1167"/>
            </a:xfrm>
          </p:grpSpPr>
          <p:sp>
            <p:nvSpPr>
              <p:cNvPr id="505902" name="Freeform 46">
                <a:extLst>
                  <a:ext uri="{FF2B5EF4-FFF2-40B4-BE49-F238E27FC236}">
                    <a16:creationId xmlns:a16="http://schemas.microsoft.com/office/drawing/2014/main" id="{3D2C8FB1-0615-4830-A676-34CE445F37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75" y="2085"/>
                <a:ext cx="1140" cy="411"/>
              </a:xfrm>
              <a:custGeom>
                <a:avLst/>
                <a:gdLst>
                  <a:gd name="T0" fmla="*/ 1140 w 1140"/>
                  <a:gd name="T1" fmla="*/ 0 h 411"/>
                  <a:gd name="T2" fmla="*/ 0 w 1140"/>
                  <a:gd name="T3" fmla="*/ 411 h 4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40" h="411">
                    <a:moveTo>
                      <a:pt x="1140" y="0"/>
                    </a:moveTo>
                    <a:lnTo>
                      <a:pt x="0" y="411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903" name="Freeform 47">
                <a:extLst>
                  <a:ext uri="{FF2B5EF4-FFF2-40B4-BE49-F238E27FC236}">
                    <a16:creationId xmlns:a16="http://schemas.microsoft.com/office/drawing/2014/main" id="{04D6A61D-30F9-4C88-92F2-0B58FEBAF5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1" y="2199"/>
                <a:ext cx="1182" cy="309"/>
              </a:xfrm>
              <a:custGeom>
                <a:avLst/>
                <a:gdLst>
                  <a:gd name="T0" fmla="*/ 1182 w 1182"/>
                  <a:gd name="T1" fmla="*/ 0 h 309"/>
                  <a:gd name="T2" fmla="*/ 0 w 1182"/>
                  <a:gd name="T3" fmla="*/ 309 h 3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82" h="309">
                    <a:moveTo>
                      <a:pt x="1182" y="0"/>
                    </a:moveTo>
                    <a:lnTo>
                      <a:pt x="0" y="309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904" name="Freeform 48">
                <a:extLst>
                  <a:ext uri="{FF2B5EF4-FFF2-40B4-BE49-F238E27FC236}">
                    <a16:creationId xmlns:a16="http://schemas.microsoft.com/office/drawing/2014/main" id="{E47F08B8-BBF7-4607-BE8F-35EFAADA99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1" y="2325"/>
                <a:ext cx="1212" cy="195"/>
              </a:xfrm>
              <a:custGeom>
                <a:avLst/>
                <a:gdLst>
                  <a:gd name="T0" fmla="*/ 1212 w 1212"/>
                  <a:gd name="T1" fmla="*/ 0 h 195"/>
                  <a:gd name="T2" fmla="*/ 0 w 1212"/>
                  <a:gd name="T3" fmla="*/ 195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12" h="195">
                    <a:moveTo>
                      <a:pt x="1212" y="0"/>
                    </a:moveTo>
                    <a:lnTo>
                      <a:pt x="0" y="195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905" name="Freeform 49">
                <a:extLst>
                  <a:ext uri="{FF2B5EF4-FFF2-40B4-BE49-F238E27FC236}">
                    <a16:creationId xmlns:a16="http://schemas.microsoft.com/office/drawing/2014/main" id="{22BA17F7-8FFD-4190-99E5-1380418AB4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1" y="2439"/>
                <a:ext cx="1236" cy="87"/>
              </a:xfrm>
              <a:custGeom>
                <a:avLst/>
                <a:gdLst>
                  <a:gd name="T0" fmla="*/ 1236 w 1236"/>
                  <a:gd name="T1" fmla="*/ 0 h 87"/>
                  <a:gd name="T2" fmla="*/ 0 w 1236"/>
                  <a:gd name="T3" fmla="*/ 87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36" h="87">
                    <a:moveTo>
                      <a:pt x="1236" y="0"/>
                    </a:moveTo>
                    <a:lnTo>
                      <a:pt x="0" y="87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906" name="Freeform 50">
                <a:extLst>
                  <a:ext uri="{FF2B5EF4-FFF2-40B4-BE49-F238E27FC236}">
                    <a16:creationId xmlns:a16="http://schemas.microsoft.com/office/drawing/2014/main" id="{3B48E25A-9D4F-4F05-980E-CF245F71C8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1" y="1359"/>
                <a:ext cx="148" cy="1066"/>
              </a:xfrm>
              <a:custGeom>
                <a:avLst/>
                <a:gdLst>
                  <a:gd name="T0" fmla="*/ 148 w 148"/>
                  <a:gd name="T1" fmla="*/ 0 h 1066"/>
                  <a:gd name="T2" fmla="*/ 0 w 148"/>
                  <a:gd name="T3" fmla="*/ 1066 h 10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8" h="1066">
                    <a:moveTo>
                      <a:pt x="148" y="0"/>
                    </a:moveTo>
                    <a:lnTo>
                      <a:pt x="0" y="106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907" name="Freeform 51">
                <a:extLst>
                  <a:ext uri="{FF2B5EF4-FFF2-40B4-BE49-F238E27FC236}">
                    <a16:creationId xmlns:a16="http://schemas.microsoft.com/office/drawing/2014/main" id="{B9CDE245-56FE-4A65-BD4A-84FCF27CF6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0" y="1383"/>
                <a:ext cx="269" cy="1042"/>
              </a:xfrm>
              <a:custGeom>
                <a:avLst/>
                <a:gdLst>
                  <a:gd name="T0" fmla="*/ 269 w 269"/>
                  <a:gd name="T1" fmla="*/ 0 h 1042"/>
                  <a:gd name="T2" fmla="*/ 0 w 269"/>
                  <a:gd name="T3" fmla="*/ 1042 h 10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69" h="1042">
                    <a:moveTo>
                      <a:pt x="269" y="0"/>
                    </a:moveTo>
                    <a:lnTo>
                      <a:pt x="0" y="1042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908" name="Freeform 52">
                <a:extLst>
                  <a:ext uri="{FF2B5EF4-FFF2-40B4-BE49-F238E27FC236}">
                    <a16:creationId xmlns:a16="http://schemas.microsoft.com/office/drawing/2014/main" id="{B5C4C164-3944-4E54-AE3A-37A889BCE5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2" y="1407"/>
                <a:ext cx="403" cy="1089"/>
              </a:xfrm>
              <a:custGeom>
                <a:avLst/>
                <a:gdLst>
                  <a:gd name="T0" fmla="*/ 403 w 403"/>
                  <a:gd name="T1" fmla="*/ 0 h 1089"/>
                  <a:gd name="T2" fmla="*/ 0 w 403"/>
                  <a:gd name="T3" fmla="*/ 1089 h 10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03" h="1089">
                    <a:moveTo>
                      <a:pt x="403" y="0"/>
                    </a:moveTo>
                    <a:lnTo>
                      <a:pt x="0" y="1089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909" name="Freeform 53">
                <a:extLst>
                  <a:ext uri="{FF2B5EF4-FFF2-40B4-BE49-F238E27FC236}">
                    <a16:creationId xmlns:a16="http://schemas.microsoft.com/office/drawing/2014/main" id="{F1BCD0BC-B0B1-4087-A9CB-58F046C3D5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2" y="1467"/>
                <a:ext cx="541" cy="1045"/>
              </a:xfrm>
              <a:custGeom>
                <a:avLst/>
                <a:gdLst>
                  <a:gd name="T0" fmla="*/ 541 w 541"/>
                  <a:gd name="T1" fmla="*/ 0 h 1045"/>
                  <a:gd name="T2" fmla="*/ 0 w 541"/>
                  <a:gd name="T3" fmla="*/ 1045 h 10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41" h="1045">
                    <a:moveTo>
                      <a:pt x="541" y="0"/>
                    </a:moveTo>
                    <a:lnTo>
                      <a:pt x="0" y="1045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910" name="Freeform 54">
                <a:extLst>
                  <a:ext uri="{FF2B5EF4-FFF2-40B4-BE49-F238E27FC236}">
                    <a16:creationId xmlns:a16="http://schemas.microsoft.com/office/drawing/2014/main" id="{2C871179-67C8-4CA7-8957-F207C3B9BB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0" y="1593"/>
                <a:ext cx="727" cy="867"/>
              </a:xfrm>
              <a:custGeom>
                <a:avLst/>
                <a:gdLst>
                  <a:gd name="T0" fmla="*/ 727 w 727"/>
                  <a:gd name="T1" fmla="*/ 0 h 867"/>
                  <a:gd name="T2" fmla="*/ 0 w 727"/>
                  <a:gd name="T3" fmla="*/ 867 h 8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727" h="867">
                    <a:moveTo>
                      <a:pt x="727" y="0"/>
                    </a:moveTo>
                    <a:lnTo>
                      <a:pt x="0" y="867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911" name="Freeform 55">
                <a:extLst>
                  <a:ext uri="{FF2B5EF4-FFF2-40B4-BE49-F238E27FC236}">
                    <a16:creationId xmlns:a16="http://schemas.microsoft.com/office/drawing/2014/main" id="{6A881D5D-6BCB-4C2B-83B4-CCDF9F9BFB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1" y="1683"/>
                <a:ext cx="834" cy="789"/>
              </a:xfrm>
              <a:custGeom>
                <a:avLst/>
                <a:gdLst>
                  <a:gd name="T0" fmla="*/ 834 w 834"/>
                  <a:gd name="T1" fmla="*/ 0 h 789"/>
                  <a:gd name="T2" fmla="*/ 0 w 834"/>
                  <a:gd name="T3" fmla="*/ 789 h 7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34" h="789">
                    <a:moveTo>
                      <a:pt x="834" y="0"/>
                    </a:moveTo>
                    <a:lnTo>
                      <a:pt x="0" y="789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912" name="Freeform 56">
                <a:extLst>
                  <a:ext uri="{FF2B5EF4-FFF2-40B4-BE49-F238E27FC236}">
                    <a16:creationId xmlns:a16="http://schemas.microsoft.com/office/drawing/2014/main" id="{8A38F854-730F-4845-8F63-7159E433B2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02" y="1773"/>
                <a:ext cx="903" cy="686"/>
              </a:xfrm>
              <a:custGeom>
                <a:avLst/>
                <a:gdLst>
                  <a:gd name="T0" fmla="*/ 903 w 903"/>
                  <a:gd name="T1" fmla="*/ 0 h 686"/>
                  <a:gd name="T2" fmla="*/ 0 w 903"/>
                  <a:gd name="T3" fmla="*/ 686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03" h="686">
                    <a:moveTo>
                      <a:pt x="903" y="0"/>
                    </a:moveTo>
                    <a:lnTo>
                      <a:pt x="0" y="686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5913" name="Freeform 57">
                <a:extLst>
                  <a:ext uri="{FF2B5EF4-FFF2-40B4-BE49-F238E27FC236}">
                    <a16:creationId xmlns:a16="http://schemas.microsoft.com/office/drawing/2014/main" id="{672B457D-755B-42C5-9E8C-FFF2EA3854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16" y="1875"/>
                <a:ext cx="1073" cy="637"/>
              </a:xfrm>
              <a:custGeom>
                <a:avLst/>
                <a:gdLst>
                  <a:gd name="T0" fmla="*/ 1073 w 1073"/>
                  <a:gd name="T1" fmla="*/ 0 h 637"/>
                  <a:gd name="T2" fmla="*/ 0 w 1073"/>
                  <a:gd name="T3" fmla="*/ 637 h 6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73" h="637">
                    <a:moveTo>
                      <a:pt x="1073" y="0"/>
                    </a:moveTo>
                    <a:lnTo>
                      <a:pt x="0" y="637"/>
                    </a:lnTo>
                  </a:path>
                </a:pathLst>
              </a:custGeom>
              <a:noFill/>
              <a:ln w="19050" cap="flat" cmpd="sng">
                <a:solidFill>
                  <a:srgbClr val="0000FF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05914" name="Text Box 58">
            <a:extLst>
              <a:ext uri="{FF2B5EF4-FFF2-40B4-BE49-F238E27FC236}">
                <a16:creationId xmlns:a16="http://schemas.microsoft.com/office/drawing/2014/main" id="{B3B1D4EF-BA85-43C5-9EA5-930E11BD2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6825" y="1824038"/>
            <a:ext cx="4302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4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</a:t>
            </a:r>
          </a:p>
        </p:txBody>
      </p:sp>
      <p:sp>
        <p:nvSpPr>
          <p:cNvPr id="505915" name="Text Box 59">
            <a:extLst>
              <a:ext uri="{FF2B5EF4-FFF2-40B4-BE49-F238E27FC236}">
                <a16:creationId xmlns:a16="http://schemas.microsoft.com/office/drawing/2014/main" id="{57D3C2A0-A012-4A71-8857-1F8341818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2638" y="2576513"/>
            <a:ext cx="4524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2</a:t>
            </a:r>
          </a:p>
        </p:txBody>
      </p:sp>
      <p:sp>
        <p:nvSpPr>
          <p:cNvPr id="505916" name="Text Box 60">
            <a:extLst>
              <a:ext uri="{FF2B5EF4-FFF2-40B4-BE49-F238E27FC236}">
                <a16:creationId xmlns:a16="http://schemas.microsoft.com/office/drawing/2014/main" id="{629EAC03-E0E1-4064-8F01-A2F15A680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3716338"/>
            <a:ext cx="4524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3</a:t>
            </a:r>
          </a:p>
        </p:txBody>
      </p:sp>
      <p:sp>
        <p:nvSpPr>
          <p:cNvPr id="505917" name="Text Box 61">
            <a:extLst>
              <a:ext uri="{FF2B5EF4-FFF2-40B4-BE49-F238E27FC236}">
                <a16:creationId xmlns:a16="http://schemas.microsoft.com/office/drawing/2014/main" id="{2CB5707F-2D27-41AE-9E81-E3695F007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3722688"/>
            <a:ext cx="4524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9</a:t>
            </a:r>
          </a:p>
        </p:txBody>
      </p:sp>
      <p:sp>
        <p:nvSpPr>
          <p:cNvPr id="505918" name="Text Box 62">
            <a:extLst>
              <a:ext uri="{FF2B5EF4-FFF2-40B4-BE49-F238E27FC236}">
                <a16:creationId xmlns:a16="http://schemas.microsoft.com/office/drawing/2014/main" id="{CD35EEEC-78BF-4E1C-A136-584C1F944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5918200"/>
            <a:ext cx="452438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6</a:t>
            </a:r>
          </a:p>
        </p:txBody>
      </p:sp>
      <p:sp>
        <p:nvSpPr>
          <p:cNvPr id="505919" name="Text Box 63">
            <a:extLst>
              <a:ext uri="{FF2B5EF4-FFF2-40B4-BE49-F238E27FC236}">
                <a16:creationId xmlns:a16="http://schemas.microsoft.com/office/drawing/2014/main" id="{33FC56D4-A7A5-432A-9144-D6AE30883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525588"/>
            <a:ext cx="6762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4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12</a:t>
            </a:r>
          </a:p>
        </p:txBody>
      </p:sp>
      <p:sp>
        <p:nvSpPr>
          <p:cNvPr id="505920" name="Text Box 64">
            <a:extLst>
              <a:ext uri="{FF2B5EF4-FFF2-40B4-BE49-F238E27FC236}">
                <a16:creationId xmlns:a16="http://schemas.microsoft.com/office/drawing/2014/main" id="{484478BA-17A5-44FA-8C4C-443F49BA6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781175"/>
            <a:ext cx="72072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11</a:t>
            </a:r>
          </a:p>
        </p:txBody>
      </p:sp>
      <p:sp>
        <p:nvSpPr>
          <p:cNvPr id="505921" name="Text Box 65">
            <a:extLst>
              <a:ext uri="{FF2B5EF4-FFF2-40B4-BE49-F238E27FC236}">
                <a16:creationId xmlns:a16="http://schemas.microsoft.com/office/drawing/2014/main" id="{896A2958-454C-41A6-A8C9-929B7EF03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363" y="2573338"/>
            <a:ext cx="72072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10</a:t>
            </a:r>
          </a:p>
        </p:txBody>
      </p:sp>
      <p:sp>
        <p:nvSpPr>
          <p:cNvPr id="505922" name="Text Box 66">
            <a:extLst>
              <a:ext uri="{FF2B5EF4-FFF2-40B4-BE49-F238E27FC236}">
                <a16:creationId xmlns:a16="http://schemas.microsoft.com/office/drawing/2014/main" id="{B0E765D3-F6C9-4085-8AD3-C3466D74B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3" y="4873625"/>
            <a:ext cx="452437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8</a:t>
            </a:r>
          </a:p>
        </p:txBody>
      </p:sp>
      <p:sp>
        <p:nvSpPr>
          <p:cNvPr id="505923" name="Text Box 67">
            <a:extLst>
              <a:ext uri="{FF2B5EF4-FFF2-40B4-BE49-F238E27FC236}">
                <a16:creationId xmlns:a16="http://schemas.microsoft.com/office/drawing/2014/main" id="{12CED33B-D0DE-46E2-A361-845ECBD29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2575" y="5659438"/>
            <a:ext cx="452438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7</a:t>
            </a:r>
          </a:p>
        </p:txBody>
      </p:sp>
      <p:sp>
        <p:nvSpPr>
          <p:cNvPr id="505924" name="Text Box 68">
            <a:extLst>
              <a:ext uri="{FF2B5EF4-FFF2-40B4-BE49-F238E27FC236}">
                <a16:creationId xmlns:a16="http://schemas.microsoft.com/office/drawing/2014/main" id="{8A1F810A-FF11-4963-94BC-7B4C07F00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8175" y="4862513"/>
            <a:ext cx="4508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4</a:t>
            </a:r>
          </a:p>
        </p:txBody>
      </p:sp>
      <p:sp>
        <p:nvSpPr>
          <p:cNvPr id="505925" name="Text Box 69">
            <a:extLst>
              <a:ext uri="{FF2B5EF4-FFF2-40B4-BE49-F238E27FC236}">
                <a16:creationId xmlns:a16="http://schemas.microsoft.com/office/drawing/2014/main" id="{D3166FBE-1B60-43FC-BD00-4502B5502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9200" y="5557838"/>
            <a:ext cx="47307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5</a:t>
            </a:r>
          </a:p>
        </p:txBody>
      </p:sp>
      <p:sp>
        <p:nvSpPr>
          <p:cNvPr id="505926" name="Text Box 70">
            <a:extLst>
              <a:ext uri="{FF2B5EF4-FFF2-40B4-BE49-F238E27FC236}">
                <a16:creationId xmlns:a16="http://schemas.microsoft.com/office/drawing/2014/main" id="{3A608FD1-7C77-4B48-8E0D-1D26326DD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09550"/>
            <a:ext cx="8785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i="0">
                <a:latin typeface="Arial" panose="020B0604020202020204" pitchFamily="34" charset="0"/>
              </a:rPr>
              <a:t>По рисунку объясните, почему равны дроби:</a:t>
            </a:r>
          </a:p>
        </p:txBody>
      </p:sp>
      <p:sp>
        <p:nvSpPr>
          <p:cNvPr id="505927" name="Freeform 71">
            <a:extLst>
              <a:ext uri="{FF2B5EF4-FFF2-40B4-BE49-F238E27FC236}">
                <a16:creationId xmlns:a16="http://schemas.microsoft.com/office/drawing/2014/main" id="{03B59CC0-C096-4513-A051-840457CD5C2C}"/>
              </a:ext>
            </a:extLst>
          </p:cNvPr>
          <p:cNvSpPr>
            <a:spLocks/>
          </p:cNvSpPr>
          <p:nvPr/>
        </p:nvSpPr>
        <p:spPr bwMode="auto">
          <a:xfrm>
            <a:off x="2962275" y="4062413"/>
            <a:ext cx="1381125" cy="814387"/>
          </a:xfrm>
          <a:custGeom>
            <a:avLst/>
            <a:gdLst>
              <a:gd name="T0" fmla="*/ 0 w 870"/>
              <a:gd name="T1" fmla="*/ 0 h 513"/>
              <a:gd name="T2" fmla="*/ 870 w 870"/>
              <a:gd name="T3" fmla="*/ 513 h 51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70" h="513">
                <a:moveTo>
                  <a:pt x="0" y="0"/>
                </a:moveTo>
                <a:lnTo>
                  <a:pt x="870" y="513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505928" name="Freeform 72">
            <a:extLst>
              <a:ext uri="{FF2B5EF4-FFF2-40B4-BE49-F238E27FC236}">
                <a16:creationId xmlns:a16="http://schemas.microsoft.com/office/drawing/2014/main" id="{43600219-3C8F-4605-80CC-40C528DBEF7F}"/>
              </a:ext>
            </a:extLst>
          </p:cNvPr>
          <p:cNvSpPr>
            <a:spLocks/>
          </p:cNvSpPr>
          <p:nvPr/>
        </p:nvSpPr>
        <p:spPr bwMode="auto">
          <a:xfrm>
            <a:off x="2946400" y="2819400"/>
            <a:ext cx="254000" cy="1143000"/>
          </a:xfrm>
          <a:custGeom>
            <a:avLst/>
            <a:gdLst>
              <a:gd name="T0" fmla="*/ 0 w 160"/>
              <a:gd name="T1" fmla="*/ 720 h 720"/>
              <a:gd name="T2" fmla="*/ 160 w 160"/>
              <a:gd name="T3" fmla="*/ 0 h 72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0" h="720">
                <a:moveTo>
                  <a:pt x="0" y="720"/>
                </a:moveTo>
                <a:lnTo>
                  <a:pt x="160" y="0"/>
                </a:lnTo>
              </a:path>
            </a:pathLst>
          </a:custGeom>
          <a:noFill/>
          <a:ln w="76200" cap="flat" cmpd="sng">
            <a:solidFill>
              <a:schemeClr val="tx2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505938" name="Object 82">
            <a:extLst>
              <a:ext uri="{FF2B5EF4-FFF2-40B4-BE49-F238E27FC236}">
                <a16:creationId xmlns:a16="http://schemas.microsoft.com/office/drawing/2014/main" id="{8883459E-62C0-472D-AC52-292975068C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32438" y="812800"/>
          <a:ext cx="2601912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723600" imgH="393480" progId="Equation.3">
                  <p:embed/>
                </p:oleObj>
              </mc:Choice>
              <mc:Fallback>
                <p:oleObj name="Формула" r:id="rId3" imgW="723600" imgH="393480" progId="Equation.3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2438" y="812800"/>
                        <a:ext cx="2601912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5939" name="Object 83">
            <a:extLst>
              <a:ext uri="{FF2B5EF4-FFF2-40B4-BE49-F238E27FC236}">
                <a16:creationId xmlns:a16="http://schemas.microsoft.com/office/drawing/2014/main" id="{D26F5825-E68B-4405-917E-C8CC7B7AB6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5375" y="2641600"/>
          <a:ext cx="503238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139680" imgH="393480" progId="Equation.3">
                  <p:embed/>
                </p:oleObj>
              </mc:Choice>
              <mc:Fallback>
                <p:oleObj name="Формула" r:id="rId5" imgW="139680" imgH="393480" progId="Equation.3">
                  <p:embed/>
                  <p:pic>
                    <p:nvPicPr>
                      <p:cNvPr id="0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2641600"/>
                        <a:ext cx="503238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5940" name="Object 84">
            <a:extLst>
              <a:ext uri="{FF2B5EF4-FFF2-40B4-BE49-F238E27FC236}">
                <a16:creationId xmlns:a16="http://schemas.microsoft.com/office/drawing/2014/main" id="{CC5E28E6-B7B1-44B7-8A51-E41B07D961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48063" y="2717800"/>
          <a:ext cx="73025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7" imgW="203040" imgH="393480" progId="Equation.3">
                  <p:embed/>
                </p:oleObj>
              </mc:Choice>
              <mc:Fallback>
                <p:oleObj name="Формула" r:id="rId7" imgW="203040" imgH="393480" progId="Equation.3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8063" y="2717800"/>
                        <a:ext cx="730250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5941" name="Oval 85">
            <a:extLst>
              <a:ext uri="{FF2B5EF4-FFF2-40B4-BE49-F238E27FC236}">
                <a16:creationId xmlns:a16="http://schemas.microsoft.com/office/drawing/2014/main" id="{9599A74F-B170-4A5F-82EA-186B423B5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933825"/>
            <a:ext cx="144462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05942" name="Object 86">
            <a:extLst>
              <a:ext uri="{FF2B5EF4-FFF2-40B4-BE49-F238E27FC236}">
                <a16:creationId xmlns:a16="http://schemas.microsoft.com/office/drawing/2014/main" id="{AEDF3DBB-A38E-46DC-B875-883D727D84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87738" y="2743200"/>
          <a:ext cx="912812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9" imgW="253800" imgH="393480" progId="Equation.3">
                  <p:embed/>
                </p:oleObj>
              </mc:Choice>
              <mc:Fallback>
                <p:oleObj name="Формула" r:id="rId9" imgW="253800" imgH="393480" progId="Equation.3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738" y="2743200"/>
                        <a:ext cx="912812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05949" name="Group 93">
            <a:extLst>
              <a:ext uri="{FF2B5EF4-FFF2-40B4-BE49-F238E27FC236}">
                <a16:creationId xmlns:a16="http://schemas.microsoft.com/office/drawing/2014/main" id="{F60561C0-F0FC-437E-A7AB-7879B43C5B50}"/>
              </a:ext>
            </a:extLst>
          </p:cNvPr>
          <p:cNvGrpSpPr>
            <a:grpSpLocks/>
          </p:cNvGrpSpPr>
          <p:nvPr/>
        </p:nvGrpSpPr>
        <p:grpSpPr bwMode="auto">
          <a:xfrm>
            <a:off x="1181100" y="2146300"/>
            <a:ext cx="3462338" cy="2911475"/>
            <a:chOff x="744" y="1352"/>
            <a:chExt cx="2181" cy="1834"/>
          </a:xfrm>
        </p:grpSpPr>
        <p:sp>
          <p:nvSpPr>
            <p:cNvPr id="505931" name="Freeform 75">
              <a:extLst>
                <a:ext uri="{FF2B5EF4-FFF2-40B4-BE49-F238E27FC236}">
                  <a16:creationId xmlns:a16="http://schemas.microsoft.com/office/drawing/2014/main" id="{BAD77660-7DB4-41C2-B8A0-4AD0E11EEBD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4" y="2552"/>
              <a:ext cx="1048" cy="610"/>
            </a:xfrm>
            <a:custGeom>
              <a:avLst/>
              <a:gdLst>
                <a:gd name="T0" fmla="*/ 1048 w 1048"/>
                <a:gd name="T1" fmla="*/ 0 h 610"/>
                <a:gd name="T2" fmla="*/ 0 w 1048"/>
                <a:gd name="T3" fmla="*/ 610 h 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48" h="610">
                  <a:moveTo>
                    <a:pt x="1048" y="0"/>
                  </a:moveTo>
                  <a:lnTo>
                    <a:pt x="0" y="61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5933" name="Freeform 77">
              <a:extLst>
                <a:ext uri="{FF2B5EF4-FFF2-40B4-BE49-F238E27FC236}">
                  <a16:creationId xmlns:a16="http://schemas.microsoft.com/office/drawing/2014/main" id="{6FFCC752-A5E0-4172-A760-2682F4C35A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1" y="2544"/>
              <a:ext cx="1074" cy="642"/>
            </a:xfrm>
            <a:custGeom>
              <a:avLst/>
              <a:gdLst>
                <a:gd name="T0" fmla="*/ 1074 w 1074"/>
                <a:gd name="T1" fmla="*/ 642 h 642"/>
                <a:gd name="T2" fmla="*/ 1074 w 1074"/>
                <a:gd name="T3" fmla="*/ 642 h 642"/>
                <a:gd name="T4" fmla="*/ 0 w 1074"/>
                <a:gd name="T5" fmla="*/ 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74" h="642">
                  <a:moveTo>
                    <a:pt x="1074" y="642"/>
                  </a:moveTo>
                  <a:lnTo>
                    <a:pt x="1074" y="64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5943" name="Freeform 87">
              <a:extLst>
                <a:ext uri="{FF2B5EF4-FFF2-40B4-BE49-F238E27FC236}">
                  <a16:creationId xmlns:a16="http://schemas.microsoft.com/office/drawing/2014/main" id="{7308ECA1-490A-4679-BB6B-4C51C9BC1C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7" y="1352"/>
              <a:ext cx="19" cy="1148"/>
            </a:xfrm>
            <a:custGeom>
              <a:avLst/>
              <a:gdLst>
                <a:gd name="T0" fmla="*/ 19 w 19"/>
                <a:gd name="T1" fmla="*/ 0 h 1148"/>
                <a:gd name="T2" fmla="*/ 19 w 19"/>
                <a:gd name="T3" fmla="*/ 312 h 1148"/>
                <a:gd name="T4" fmla="*/ 0 w 19"/>
                <a:gd name="T5" fmla="*/ 1148 h 1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1148">
                  <a:moveTo>
                    <a:pt x="19" y="0"/>
                  </a:moveTo>
                  <a:lnTo>
                    <a:pt x="19" y="312"/>
                  </a:lnTo>
                  <a:lnTo>
                    <a:pt x="0" y="1148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05952" name="Group 96">
            <a:extLst>
              <a:ext uri="{FF2B5EF4-FFF2-40B4-BE49-F238E27FC236}">
                <a16:creationId xmlns:a16="http://schemas.microsoft.com/office/drawing/2014/main" id="{6B907633-8211-4242-BB8A-E161A0B432C4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381250"/>
            <a:ext cx="4025900" cy="3629025"/>
            <a:chOff x="576" y="1500"/>
            <a:chExt cx="2536" cy="2286"/>
          </a:xfrm>
        </p:grpSpPr>
        <p:sp>
          <p:nvSpPr>
            <p:cNvPr id="505930" name="Freeform 74">
              <a:extLst>
                <a:ext uri="{FF2B5EF4-FFF2-40B4-BE49-F238E27FC236}">
                  <a16:creationId xmlns:a16="http://schemas.microsoft.com/office/drawing/2014/main" id="{16074DAF-E14F-458E-B667-4379E60EC0B1}"/>
                </a:ext>
              </a:extLst>
            </p:cNvPr>
            <p:cNvSpPr>
              <a:spLocks/>
            </p:cNvSpPr>
            <p:nvPr/>
          </p:nvSpPr>
          <p:spPr bwMode="auto">
            <a:xfrm>
              <a:off x="738" y="1956"/>
              <a:ext cx="1056" cy="552"/>
            </a:xfrm>
            <a:custGeom>
              <a:avLst/>
              <a:gdLst>
                <a:gd name="T0" fmla="*/ 1056 w 1056"/>
                <a:gd name="T1" fmla="*/ 552 h 552"/>
                <a:gd name="T2" fmla="*/ 0 w 1056"/>
                <a:gd name="T3" fmla="*/ 0 h 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56" h="552">
                  <a:moveTo>
                    <a:pt x="1056" y="552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5932" name="Freeform 76">
              <a:extLst>
                <a:ext uri="{FF2B5EF4-FFF2-40B4-BE49-F238E27FC236}">
                  <a16:creationId xmlns:a16="http://schemas.microsoft.com/office/drawing/2014/main" id="{501353F6-6226-4594-81E1-093323F84C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4" y="2598"/>
              <a:ext cx="558" cy="1026"/>
            </a:xfrm>
            <a:custGeom>
              <a:avLst/>
              <a:gdLst>
                <a:gd name="T0" fmla="*/ 558 w 558"/>
                <a:gd name="T1" fmla="*/ 0 h 1026"/>
                <a:gd name="T2" fmla="*/ 0 w 558"/>
                <a:gd name="T3" fmla="*/ 1026 h 1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58" h="1026">
                  <a:moveTo>
                    <a:pt x="558" y="0"/>
                  </a:moveTo>
                  <a:lnTo>
                    <a:pt x="0" y="1026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5934" name="Freeform 78">
              <a:extLst>
                <a:ext uri="{FF2B5EF4-FFF2-40B4-BE49-F238E27FC236}">
                  <a16:creationId xmlns:a16="http://schemas.microsoft.com/office/drawing/2014/main" id="{DC92E03D-FAF1-4E3A-A374-1C52E00C8B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4" y="2576"/>
              <a:ext cx="560" cy="1056"/>
            </a:xfrm>
            <a:custGeom>
              <a:avLst/>
              <a:gdLst>
                <a:gd name="T0" fmla="*/ 0 w 560"/>
                <a:gd name="T1" fmla="*/ 0 h 1056"/>
                <a:gd name="T2" fmla="*/ 560 w 560"/>
                <a:gd name="T3" fmla="*/ 1056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60" h="1056">
                  <a:moveTo>
                    <a:pt x="0" y="0"/>
                  </a:moveTo>
                  <a:lnTo>
                    <a:pt x="560" y="1056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5935" name="Freeform 79">
              <a:extLst>
                <a:ext uri="{FF2B5EF4-FFF2-40B4-BE49-F238E27FC236}">
                  <a16:creationId xmlns:a16="http://schemas.microsoft.com/office/drawing/2014/main" id="{D7E66030-D1E6-4293-BD10-C937F1878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6" y="1500"/>
              <a:ext cx="580" cy="1004"/>
            </a:xfrm>
            <a:custGeom>
              <a:avLst/>
              <a:gdLst>
                <a:gd name="T0" fmla="*/ 580 w 580"/>
                <a:gd name="T1" fmla="*/ 1004 h 1004"/>
                <a:gd name="T2" fmla="*/ 0 w 580"/>
                <a:gd name="T3" fmla="*/ 0 h 10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80" h="1004">
                  <a:moveTo>
                    <a:pt x="580" y="100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5936" name="Freeform 80">
              <a:extLst>
                <a:ext uri="{FF2B5EF4-FFF2-40B4-BE49-F238E27FC236}">
                  <a16:creationId xmlns:a16="http://schemas.microsoft.com/office/drawing/2014/main" id="{304FFD69-D392-4869-8D5E-25294CB84F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1" y="1518"/>
              <a:ext cx="651" cy="978"/>
            </a:xfrm>
            <a:custGeom>
              <a:avLst/>
              <a:gdLst>
                <a:gd name="T0" fmla="*/ 651 w 651"/>
                <a:gd name="T1" fmla="*/ 0 h 978"/>
                <a:gd name="T2" fmla="*/ 0 w 651"/>
                <a:gd name="T3" fmla="*/ 978 h 9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51" h="978">
                  <a:moveTo>
                    <a:pt x="651" y="0"/>
                  </a:moveTo>
                  <a:lnTo>
                    <a:pt x="0" y="978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5937" name="Freeform 81">
              <a:extLst>
                <a:ext uri="{FF2B5EF4-FFF2-40B4-BE49-F238E27FC236}">
                  <a16:creationId xmlns:a16="http://schemas.microsoft.com/office/drawing/2014/main" id="{54B89BD5-AC9B-429E-86B5-1D58F015D7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8" y="1976"/>
              <a:ext cx="1096" cy="520"/>
            </a:xfrm>
            <a:custGeom>
              <a:avLst/>
              <a:gdLst>
                <a:gd name="T0" fmla="*/ 1096 w 1096"/>
                <a:gd name="T1" fmla="*/ 0 h 520"/>
                <a:gd name="T2" fmla="*/ 0 w 1096"/>
                <a:gd name="T3" fmla="*/ 520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96" h="520">
                  <a:moveTo>
                    <a:pt x="1096" y="0"/>
                  </a:moveTo>
                  <a:lnTo>
                    <a:pt x="0" y="52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5944" name="Freeform 88">
              <a:extLst>
                <a:ext uri="{FF2B5EF4-FFF2-40B4-BE49-F238E27FC236}">
                  <a16:creationId xmlns:a16="http://schemas.microsoft.com/office/drawing/2014/main" id="{D9ED9807-8DEC-4B43-A299-B0260817B2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7" y="2556"/>
              <a:ext cx="24" cy="1230"/>
            </a:xfrm>
            <a:custGeom>
              <a:avLst/>
              <a:gdLst>
                <a:gd name="T0" fmla="*/ 0 w 24"/>
                <a:gd name="T1" fmla="*/ 0 h 1230"/>
                <a:gd name="T2" fmla="*/ 0 w 24"/>
                <a:gd name="T3" fmla="*/ 396 h 1230"/>
                <a:gd name="T4" fmla="*/ 24 w 24"/>
                <a:gd name="T5" fmla="*/ 1230 h 1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230">
                  <a:moveTo>
                    <a:pt x="0" y="0"/>
                  </a:moveTo>
                  <a:lnTo>
                    <a:pt x="0" y="396"/>
                  </a:lnTo>
                  <a:lnTo>
                    <a:pt x="24" y="123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5950" name="Freeform 94">
              <a:extLst>
                <a:ext uri="{FF2B5EF4-FFF2-40B4-BE49-F238E27FC236}">
                  <a16:creationId xmlns:a16="http://schemas.microsoft.com/office/drawing/2014/main" id="{79FB1C02-0A0F-4DF4-BFD6-840D0DD84D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2536"/>
              <a:ext cx="1216" cy="16"/>
            </a:xfrm>
            <a:custGeom>
              <a:avLst/>
              <a:gdLst>
                <a:gd name="T0" fmla="*/ 1216 w 1216"/>
                <a:gd name="T1" fmla="*/ 0 h 16"/>
                <a:gd name="T2" fmla="*/ 0 w 1216"/>
                <a:gd name="T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16" h="16">
                  <a:moveTo>
                    <a:pt x="1216" y="0"/>
                  </a:moveTo>
                  <a:lnTo>
                    <a:pt x="0" y="16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5951" name="Freeform 95">
              <a:extLst>
                <a:ext uri="{FF2B5EF4-FFF2-40B4-BE49-F238E27FC236}">
                  <a16:creationId xmlns:a16="http://schemas.microsoft.com/office/drawing/2014/main" id="{4508E436-8F8F-4046-AF1D-7D592744E6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" y="2528"/>
              <a:ext cx="1240" cy="48"/>
            </a:xfrm>
            <a:custGeom>
              <a:avLst/>
              <a:gdLst>
                <a:gd name="T0" fmla="*/ 1240 w 1240"/>
                <a:gd name="T1" fmla="*/ 48 h 48"/>
                <a:gd name="T2" fmla="*/ 0 w 1240"/>
                <a:gd name="T3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40" h="48">
                  <a:moveTo>
                    <a:pt x="1240" y="48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5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5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05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5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0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5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5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5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59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59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59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59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59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59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59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59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205" name="Group 269">
            <a:extLst>
              <a:ext uri="{FF2B5EF4-FFF2-40B4-BE49-F238E27FC236}">
                <a16:creationId xmlns:a16="http://schemas.microsoft.com/office/drawing/2014/main" id="{1A70339D-D7AF-4B05-9C93-45C95BBE52D8}"/>
              </a:ext>
            </a:extLst>
          </p:cNvPr>
          <p:cNvGrpSpPr>
            <a:grpSpLocks/>
          </p:cNvGrpSpPr>
          <p:nvPr/>
        </p:nvGrpSpPr>
        <p:grpSpPr bwMode="auto">
          <a:xfrm>
            <a:off x="4613275" y="1400175"/>
            <a:ext cx="4225925" cy="2160588"/>
            <a:chOff x="2906" y="882"/>
            <a:chExt cx="2662" cy="1361"/>
          </a:xfrm>
        </p:grpSpPr>
        <p:grpSp>
          <p:nvGrpSpPr>
            <p:cNvPr id="551938" name="Group 2">
              <a:extLst>
                <a:ext uri="{FF2B5EF4-FFF2-40B4-BE49-F238E27FC236}">
                  <a16:creationId xmlns:a16="http://schemas.microsoft.com/office/drawing/2014/main" id="{835567DC-BE3C-48B9-888F-ED8D2526EE69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3641" y="882"/>
              <a:ext cx="768" cy="578"/>
              <a:chOff x="1888" y="3216"/>
              <a:chExt cx="848" cy="768"/>
            </a:xfrm>
          </p:grpSpPr>
          <p:grpSp>
            <p:nvGrpSpPr>
              <p:cNvPr id="551939" name="Group 3">
                <a:extLst>
                  <a:ext uri="{FF2B5EF4-FFF2-40B4-BE49-F238E27FC236}">
                    <a16:creationId xmlns:a16="http://schemas.microsoft.com/office/drawing/2014/main" id="{BB86E8CD-B5C3-4B7E-B41F-E232C6D5404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940" name="Freeform 4">
                  <a:extLst>
                    <a:ext uri="{FF2B5EF4-FFF2-40B4-BE49-F238E27FC236}">
                      <a16:creationId xmlns:a16="http://schemas.microsoft.com/office/drawing/2014/main" id="{63292B18-74A9-43A1-8BA5-77462DC18A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941" name="Freeform 5">
                  <a:extLst>
                    <a:ext uri="{FF2B5EF4-FFF2-40B4-BE49-F238E27FC236}">
                      <a16:creationId xmlns:a16="http://schemas.microsoft.com/office/drawing/2014/main" id="{BFA5804B-8B1E-4000-BDC0-95FEC42F61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942" name="Freeform 6">
                  <a:extLst>
                    <a:ext uri="{FF2B5EF4-FFF2-40B4-BE49-F238E27FC236}">
                      <a16:creationId xmlns:a16="http://schemas.microsoft.com/office/drawing/2014/main" id="{A1882B26-D6E7-49A8-814E-27902601F1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943" name="Line 7">
                <a:extLst>
                  <a:ext uri="{FF2B5EF4-FFF2-40B4-BE49-F238E27FC236}">
                    <a16:creationId xmlns:a16="http://schemas.microsoft.com/office/drawing/2014/main" id="{C53A22D7-463E-4F09-A8B5-FC8BE2836D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944" name="Line 8">
                <a:extLst>
                  <a:ext uri="{FF2B5EF4-FFF2-40B4-BE49-F238E27FC236}">
                    <a16:creationId xmlns:a16="http://schemas.microsoft.com/office/drawing/2014/main" id="{27D5A1EB-980C-4556-A06F-4815E9BE5F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945" name="Group 9">
              <a:extLst>
                <a:ext uri="{FF2B5EF4-FFF2-40B4-BE49-F238E27FC236}">
                  <a16:creationId xmlns:a16="http://schemas.microsoft.com/office/drawing/2014/main" id="{6C8FA89D-0162-4A0F-B54D-6C0767DE855F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3262" y="1143"/>
              <a:ext cx="768" cy="579"/>
              <a:chOff x="1888" y="3216"/>
              <a:chExt cx="848" cy="768"/>
            </a:xfrm>
          </p:grpSpPr>
          <p:grpSp>
            <p:nvGrpSpPr>
              <p:cNvPr id="551946" name="Group 10">
                <a:extLst>
                  <a:ext uri="{FF2B5EF4-FFF2-40B4-BE49-F238E27FC236}">
                    <a16:creationId xmlns:a16="http://schemas.microsoft.com/office/drawing/2014/main" id="{5FDFCCA9-F085-4E7E-9959-B9F29AAEF3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947" name="Freeform 11">
                  <a:extLst>
                    <a:ext uri="{FF2B5EF4-FFF2-40B4-BE49-F238E27FC236}">
                      <a16:creationId xmlns:a16="http://schemas.microsoft.com/office/drawing/2014/main" id="{C4BCA7B3-2FF7-4580-8AA7-220696EC59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948" name="Freeform 12">
                  <a:extLst>
                    <a:ext uri="{FF2B5EF4-FFF2-40B4-BE49-F238E27FC236}">
                      <a16:creationId xmlns:a16="http://schemas.microsoft.com/office/drawing/2014/main" id="{355BE3BD-67FE-4D62-AF82-5378C4BCB5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949" name="Freeform 13">
                  <a:extLst>
                    <a:ext uri="{FF2B5EF4-FFF2-40B4-BE49-F238E27FC236}">
                      <a16:creationId xmlns:a16="http://schemas.microsoft.com/office/drawing/2014/main" id="{73D49EE5-0977-4DF4-BAD1-812402EBE3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950" name="Line 14">
                <a:extLst>
                  <a:ext uri="{FF2B5EF4-FFF2-40B4-BE49-F238E27FC236}">
                    <a16:creationId xmlns:a16="http://schemas.microsoft.com/office/drawing/2014/main" id="{B216B8EF-6444-4047-AFF8-93DE59A4F5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951" name="Line 15">
                <a:extLst>
                  <a:ext uri="{FF2B5EF4-FFF2-40B4-BE49-F238E27FC236}">
                    <a16:creationId xmlns:a16="http://schemas.microsoft.com/office/drawing/2014/main" id="{215CE553-B47F-4491-B141-3A66EFAD6B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952" name="Group 16">
              <a:extLst>
                <a:ext uri="{FF2B5EF4-FFF2-40B4-BE49-F238E27FC236}">
                  <a16:creationId xmlns:a16="http://schemas.microsoft.com/office/drawing/2014/main" id="{68DB4BEC-10F3-4135-AE50-6F0D4AF1DFAD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2906" y="1393"/>
              <a:ext cx="768" cy="579"/>
              <a:chOff x="1888" y="3216"/>
              <a:chExt cx="848" cy="768"/>
            </a:xfrm>
          </p:grpSpPr>
          <p:grpSp>
            <p:nvGrpSpPr>
              <p:cNvPr id="551953" name="Group 17">
                <a:extLst>
                  <a:ext uri="{FF2B5EF4-FFF2-40B4-BE49-F238E27FC236}">
                    <a16:creationId xmlns:a16="http://schemas.microsoft.com/office/drawing/2014/main" id="{CBCDC759-37E1-42F2-87F3-37DE4C8B50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954" name="Freeform 18">
                  <a:extLst>
                    <a:ext uri="{FF2B5EF4-FFF2-40B4-BE49-F238E27FC236}">
                      <a16:creationId xmlns:a16="http://schemas.microsoft.com/office/drawing/2014/main" id="{6C18C639-375E-4140-B0E7-F81E5C397D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955" name="Freeform 19">
                  <a:extLst>
                    <a:ext uri="{FF2B5EF4-FFF2-40B4-BE49-F238E27FC236}">
                      <a16:creationId xmlns:a16="http://schemas.microsoft.com/office/drawing/2014/main" id="{CE3BB1D6-1A11-4A4A-A7E5-1AFBAD2D8A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956" name="Freeform 20">
                  <a:extLst>
                    <a:ext uri="{FF2B5EF4-FFF2-40B4-BE49-F238E27FC236}">
                      <a16:creationId xmlns:a16="http://schemas.microsoft.com/office/drawing/2014/main" id="{3FFFF50B-BA86-4EE4-86E9-4BE19F5720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957" name="Line 21">
                <a:extLst>
                  <a:ext uri="{FF2B5EF4-FFF2-40B4-BE49-F238E27FC236}">
                    <a16:creationId xmlns:a16="http://schemas.microsoft.com/office/drawing/2014/main" id="{1B71B109-4312-44A9-BE11-A1E391338E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958" name="Line 22">
                <a:extLst>
                  <a:ext uri="{FF2B5EF4-FFF2-40B4-BE49-F238E27FC236}">
                    <a16:creationId xmlns:a16="http://schemas.microsoft.com/office/drawing/2014/main" id="{F0B8B452-387F-473B-B2B9-688B19AE22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980" name="Group 44">
              <a:extLst>
                <a:ext uri="{FF2B5EF4-FFF2-40B4-BE49-F238E27FC236}">
                  <a16:creationId xmlns:a16="http://schemas.microsoft.com/office/drawing/2014/main" id="{E6FB228A-4E92-40A5-9457-913D3635614D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4036" y="1057"/>
              <a:ext cx="768" cy="578"/>
              <a:chOff x="1888" y="3216"/>
              <a:chExt cx="848" cy="768"/>
            </a:xfrm>
          </p:grpSpPr>
          <p:grpSp>
            <p:nvGrpSpPr>
              <p:cNvPr id="551981" name="Group 45">
                <a:extLst>
                  <a:ext uri="{FF2B5EF4-FFF2-40B4-BE49-F238E27FC236}">
                    <a16:creationId xmlns:a16="http://schemas.microsoft.com/office/drawing/2014/main" id="{037D2DFD-D122-440F-A880-464D6FDBDE5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982" name="Freeform 46">
                  <a:extLst>
                    <a:ext uri="{FF2B5EF4-FFF2-40B4-BE49-F238E27FC236}">
                      <a16:creationId xmlns:a16="http://schemas.microsoft.com/office/drawing/2014/main" id="{6AB8B1D2-F6B6-432E-AF53-3A6BA36859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983" name="Freeform 47">
                  <a:extLst>
                    <a:ext uri="{FF2B5EF4-FFF2-40B4-BE49-F238E27FC236}">
                      <a16:creationId xmlns:a16="http://schemas.microsoft.com/office/drawing/2014/main" id="{96E9803E-7791-4F21-BD72-7685F705BE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984" name="Freeform 48">
                  <a:extLst>
                    <a:ext uri="{FF2B5EF4-FFF2-40B4-BE49-F238E27FC236}">
                      <a16:creationId xmlns:a16="http://schemas.microsoft.com/office/drawing/2014/main" id="{F9AB89CD-181C-429A-9749-BA2B0BB4B2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985" name="Line 49">
                <a:extLst>
                  <a:ext uri="{FF2B5EF4-FFF2-40B4-BE49-F238E27FC236}">
                    <a16:creationId xmlns:a16="http://schemas.microsoft.com/office/drawing/2014/main" id="{32A9DC06-5B3B-4C6C-B416-CE220CE577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986" name="Line 50">
                <a:extLst>
                  <a:ext uri="{FF2B5EF4-FFF2-40B4-BE49-F238E27FC236}">
                    <a16:creationId xmlns:a16="http://schemas.microsoft.com/office/drawing/2014/main" id="{2DBFB0E2-9A8A-4000-AD21-483B51A352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987" name="Group 51">
              <a:extLst>
                <a:ext uri="{FF2B5EF4-FFF2-40B4-BE49-F238E27FC236}">
                  <a16:creationId xmlns:a16="http://schemas.microsoft.com/office/drawing/2014/main" id="{7BD450FC-4F30-4B13-B0E1-C0F2D907155F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3658" y="1318"/>
              <a:ext cx="768" cy="578"/>
              <a:chOff x="1888" y="3216"/>
              <a:chExt cx="848" cy="768"/>
            </a:xfrm>
          </p:grpSpPr>
          <p:grpSp>
            <p:nvGrpSpPr>
              <p:cNvPr id="551988" name="Group 52">
                <a:extLst>
                  <a:ext uri="{FF2B5EF4-FFF2-40B4-BE49-F238E27FC236}">
                    <a16:creationId xmlns:a16="http://schemas.microsoft.com/office/drawing/2014/main" id="{6BAB4F18-3E49-4569-B1A0-568F473AF4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989" name="Freeform 53">
                  <a:extLst>
                    <a:ext uri="{FF2B5EF4-FFF2-40B4-BE49-F238E27FC236}">
                      <a16:creationId xmlns:a16="http://schemas.microsoft.com/office/drawing/2014/main" id="{98C6A5EB-7B6F-49B2-A8DB-6C6FBCCE6F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990" name="Freeform 54">
                  <a:extLst>
                    <a:ext uri="{FF2B5EF4-FFF2-40B4-BE49-F238E27FC236}">
                      <a16:creationId xmlns:a16="http://schemas.microsoft.com/office/drawing/2014/main" id="{DAF10889-A260-4A7D-BAB2-53A0E8BE79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991" name="Freeform 55">
                  <a:extLst>
                    <a:ext uri="{FF2B5EF4-FFF2-40B4-BE49-F238E27FC236}">
                      <a16:creationId xmlns:a16="http://schemas.microsoft.com/office/drawing/2014/main" id="{71093514-291B-4442-A066-15E761665E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992" name="Line 56">
                <a:extLst>
                  <a:ext uri="{FF2B5EF4-FFF2-40B4-BE49-F238E27FC236}">
                    <a16:creationId xmlns:a16="http://schemas.microsoft.com/office/drawing/2014/main" id="{26D22921-6B74-4573-9C2F-BDC3BAECEE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993" name="Line 57">
                <a:extLst>
                  <a:ext uri="{FF2B5EF4-FFF2-40B4-BE49-F238E27FC236}">
                    <a16:creationId xmlns:a16="http://schemas.microsoft.com/office/drawing/2014/main" id="{D06690BF-AA8B-4659-BF26-1A6B57C281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2022" name="Group 86">
              <a:extLst>
                <a:ext uri="{FF2B5EF4-FFF2-40B4-BE49-F238E27FC236}">
                  <a16:creationId xmlns:a16="http://schemas.microsoft.com/office/drawing/2014/main" id="{7EEB3494-C604-4473-A8E9-48D0E014EBD7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4404" y="1229"/>
              <a:ext cx="768" cy="579"/>
              <a:chOff x="1888" y="3216"/>
              <a:chExt cx="848" cy="768"/>
            </a:xfrm>
          </p:grpSpPr>
          <p:grpSp>
            <p:nvGrpSpPr>
              <p:cNvPr id="552023" name="Group 87">
                <a:extLst>
                  <a:ext uri="{FF2B5EF4-FFF2-40B4-BE49-F238E27FC236}">
                    <a16:creationId xmlns:a16="http://schemas.microsoft.com/office/drawing/2014/main" id="{C8A1D956-BD1B-4267-A79F-6B14083A81A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2024" name="Freeform 88">
                  <a:extLst>
                    <a:ext uri="{FF2B5EF4-FFF2-40B4-BE49-F238E27FC236}">
                      <a16:creationId xmlns:a16="http://schemas.microsoft.com/office/drawing/2014/main" id="{E5EED171-C533-4371-A82A-8DFF0EC09B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025" name="Freeform 89">
                  <a:extLst>
                    <a:ext uri="{FF2B5EF4-FFF2-40B4-BE49-F238E27FC236}">
                      <a16:creationId xmlns:a16="http://schemas.microsoft.com/office/drawing/2014/main" id="{A78AB02D-D1A5-4A4D-B452-54FEBEBAC6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026" name="Freeform 90">
                  <a:extLst>
                    <a:ext uri="{FF2B5EF4-FFF2-40B4-BE49-F238E27FC236}">
                      <a16:creationId xmlns:a16="http://schemas.microsoft.com/office/drawing/2014/main" id="{C8E20EBC-AB80-41F3-9BE0-7B57DF0FCE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2027" name="Line 91">
                <a:extLst>
                  <a:ext uri="{FF2B5EF4-FFF2-40B4-BE49-F238E27FC236}">
                    <a16:creationId xmlns:a16="http://schemas.microsoft.com/office/drawing/2014/main" id="{E029BB36-DCA4-42E9-9042-6918542221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28" name="Line 92">
                <a:extLst>
                  <a:ext uri="{FF2B5EF4-FFF2-40B4-BE49-F238E27FC236}">
                    <a16:creationId xmlns:a16="http://schemas.microsoft.com/office/drawing/2014/main" id="{5E9DF6A8-85C0-4981-A3D8-38631A300D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2029" name="Group 93">
              <a:extLst>
                <a:ext uri="{FF2B5EF4-FFF2-40B4-BE49-F238E27FC236}">
                  <a16:creationId xmlns:a16="http://schemas.microsoft.com/office/drawing/2014/main" id="{E11A7E77-D309-439A-8A92-4CB22DF260DF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4026" y="1491"/>
              <a:ext cx="768" cy="578"/>
              <a:chOff x="1888" y="3216"/>
              <a:chExt cx="848" cy="768"/>
            </a:xfrm>
          </p:grpSpPr>
          <p:grpSp>
            <p:nvGrpSpPr>
              <p:cNvPr id="552030" name="Group 94">
                <a:extLst>
                  <a:ext uri="{FF2B5EF4-FFF2-40B4-BE49-F238E27FC236}">
                    <a16:creationId xmlns:a16="http://schemas.microsoft.com/office/drawing/2014/main" id="{FCC69065-64D1-4D1E-ABFB-B7D11B90812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2031" name="Freeform 95">
                  <a:extLst>
                    <a:ext uri="{FF2B5EF4-FFF2-40B4-BE49-F238E27FC236}">
                      <a16:creationId xmlns:a16="http://schemas.microsoft.com/office/drawing/2014/main" id="{4B6F2E39-E5DF-4DE3-B624-11F8439D96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032" name="Freeform 96">
                  <a:extLst>
                    <a:ext uri="{FF2B5EF4-FFF2-40B4-BE49-F238E27FC236}">
                      <a16:creationId xmlns:a16="http://schemas.microsoft.com/office/drawing/2014/main" id="{0A646C76-D524-4D09-B91A-1A4744833C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033" name="Freeform 97">
                  <a:extLst>
                    <a:ext uri="{FF2B5EF4-FFF2-40B4-BE49-F238E27FC236}">
                      <a16:creationId xmlns:a16="http://schemas.microsoft.com/office/drawing/2014/main" id="{0E11C365-D4B7-48E9-9189-4417B240695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2034" name="Line 98">
                <a:extLst>
                  <a:ext uri="{FF2B5EF4-FFF2-40B4-BE49-F238E27FC236}">
                    <a16:creationId xmlns:a16="http://schemas.microsoft.com/office/drawing/2014/main" id="{7CCCC8F2-1D3F-4F1B-8D87-E71AEB5B87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35" name="Line 99">
                <a:extLst>
                  <a:ext uri="{FF2B5EF4-FFF2-40B4-BE49-F238E27FC236}">
                    <a16:creationId xmlns:a16="http://schemas.microsoft.com/office/drawing/2014/main" id="{E41B7D26-5044-4B38-BC0F-5950291E98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2129" name="Group 193">
              <a:extLst>
                <a:ext uri="{FF2B5EF4-FFF2-40B4-BE49-F238E27FC236}">
                  <a16:creationId xmlns:a16="http://schemas.microsoft.com/office/drawing/2014/main" id="{E2C12074-C06A-486B-AC11-767678388808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4800" y="1403"/>
              <a:ext cx="768" cy="578"/>
              <a:chOff x="1888" y="3216"/>
              <a:chExt cx="848" cy="768"/>
            </a:xfrm>
          </p:grpSpPr>
          <p:grpSp>
            <p:nvGrpSpPr>
              <p:cNvPr id="552130" name="Group 194">
                <a:extLst>
                  <a:ext uri="{FF2B5EF4-FFF2-40B4-BE49-F238E27FC236}">
                    <a16:creationId xmlns:a16="http://schemas.microsoft.com/office/drawing/2014/main" id="{724F74EC-BFD3-4573-BFB8-7B59CA9B2B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2131" name="Freeform 195">
                  <a:extLst>
                    <a:ext uri="{FF2B5EF4-FFF2-40B4-BE49-F238E27FC236}">
                      <a16:creationId xmlns:a16="http://schemas.microsoft.com/office/drawing/2014/main" id="{59DF3A0E-4268-45F0-85A3-36D2C14AC4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132" name="Freeform 196">
                  <a:extLst>
                    <a:ext uri="{FF2B5EF4-FFF2-40B4-BE49-F238E27FC236}">
                      <a16:creationId xmlns:a16="http://schemas.microsoft.com/office/drawing/2014/main" id="{45D55E58-B8B6-40E8-A70D-D6F8A98E47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133" name="Freeform 197">
                  <a:extLst>
                    <a:ext uri="{FF2B5EF4-FFF2-40B4-BE49-F238E27FC236}">
                      <a16:creationId xmlns:a16="http://schemas.microsoft.com/office/drawing/2014/main" id="{2124DB2F-791C-4922-B318-77E37479C7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2134" name="Line 198">
                <a:extLst>
                  <a:ext uri="{FF2B5EF4-FFF2-40B4-BE49-F238E27FC236}">
                    <a16:creationId xmlns:a16="http://schemas.microsoft.com/office/drawing/2014/main" id="{45D25F30-8A14-405E-A55E-D5E6742762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35" name="Line 199">
                <a:extLst>
                  <a:ext uri="{FF2B5EF4-FFF2-40B4-BE49-F238E27FC236}">
                    <a16:creationId xmlns:a16="http://schemas.microsoft.com/office/drawing/2014/main" id="{3DF61887-A759-4333-AE69-497E9B802B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2136" name="Group 200">
              <a:extLst>
                <a:ext uri="{FF2B5EF4-FFF2-40B4-BE49-F238E27FC236}">
                  <a16:creationId xmlns:a16="http://schemas.microsoft.com/office/drawing/2014/main" id="{ECABD361-0224-44E5-8676-8EF872868720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4422" y="1664"/>
              <a:ext cx="768" cy="579"/>
              <a:chOff x="1888" y="3216"/>
              <a:chExt cx="848" cy="768"/>
            </a:xfrm>
          </p:grpSpPr>
          <p:grpSp>
            <p:nvGrpSpPr>
              <p:cNvPr id="552137" name="Group 201">
                <a:extLst>
                  <a:ext uri="{FF2B5EF4-FFF2-40B4-BE49-F238E27FC236}">
                    <a16:creationId xmlns:a16="http://schemas.microsoft.com/office/drawing/2014/main" id="{280A7532-6415-4E48-BEB6-D8CCB8FD907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2138" name="Freeform 202">
                  <a:extLst>
                    <a:ext uri="{FF2B5EF4-FFF2-40B4-BE49-F238E27FC236}">
                      <a16:creationId xmlns:a16="http://schemas.microsoft.com/office/drawing/2014/main" id="{4C0D5F33-82FF-4347-8C3B-2C8EDBFE6D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139" name="Freeform 203">
                  <a:extLst>
                    <a:ext uri="{FF2B5EF4-FFF2-40B4-BE49-F238E27FC236}">
                      <a16:creationId xmlns:a16="http://schemas.microsoft.com/office/drawing/2014/main" id="{CC879BE2-BC69-4C8F-9B57-89A9383AF9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140" name="Freeform 204">
                  <a:extLst>
                    <a:ext uri="{FF2B5EF4-FFF2-40B4-BE49-F238E27FC236}">
                      <a16:creationId xmlns:a16="http://schemas.microsoft.com/office/drawing/2014/main" id="{29716856-DCC9-4108-B9A2-4373665A0A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2141" name="Line 205">
                <a:extLst>
                  <a:ext uri="{FF2B5EF4-FFF2-40B4-BE49-F238E27FC236}">
                    <a16:creationId xmlns:a16="http://schemas.microsoft.com/office/drawing/2014/main" id="{27533FED-728C-46A9-8B97-71BAFA9003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42" name="Line 206">
                <a:extLst>
                  <a:ext uri="{FF2B5EF4-FFF2-40B4-BE49-F238E27FC236}">
                    <a16:creationId xmlns:a16="http://schemas.microsoft.com/office/drawing/2014/main" id="{1D2C5DEF-49D4-48A0-BC39-06D1167A45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51959" name="Group 23">
            <a:extLst>
              <a:ext uri="{FF2B5EF4-FFF2-40B4-BE49-F238E27FC236}">
                <a16:creationId xmlns:a16="http://schemas.microsoft.com/office/drawing/2014/main" id="{EA361F4C-0FD4-4978-81EF-FC574A231F3A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4025900" y="2619375"/>
            <a:ext cx="1219200" cy="917575"/>
            <a:chOff x="1888" y="3216"/>
            <a:chExt cx="848" cy="768"/>
          </a:xfrm>
        </p:grpSpPr>
        <p:grpSp>
          <p:nvGrpSpPr>
            <p:cNvPr id="551960" name="Group 24">
              <a:extLst>
                <a:ext uri="{FF2B5EF4-FFF2-40B4-BE49-F238E27FC236}">
                  <a16:creationId xmlns:a16="http://schemas.microsoft.com/office/drawing/2014/main" id="{48F09D69-95E1-41E1-B6C0-094E960C8C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1961" name="Freeform 25">
                <a:extLst>
                  <a:ext uri="{FF2B5EF4-FFF2-40B4-BE49-F238E27FC236}">
                    <a16:creationId xmlns:a16="http://schemas.microsoft.com/office/drawing/2014/main" id="{E0FEF5A3-6D6A-4644-A7D2-353EDA5F1F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962" name="Freeform 26">
                <a:extLst>
                  <a:ext uri="{FF2B5EF4-FFF2-40B4-BE49-F238E27FC236}">
                    <a16:creationId xmlns:a16="http://schemas.microsoft.com/office/drawing/2014/main" id="{F8AFB90A-C96E-4ACD-B5C3-395F055AAB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963" name="Freeform 27">
                <a:extLst>
                  <a:ext uri="{FF2B5EF4-FFF2-40B4-BE49-F238E27FC236}">
                    <a16:creationId xmlns:a16="http://schemas.microsoft.com/office/drawing/2014/main" id="{36D4C971-8D0E-4E9D-A30B-D3BC96DDC5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1964" name="Line 28">
              <a:extLst>
                <a:ext uri="{FF2B5EF4-FFF2-40B4-BE49-F238E27FC236}">
                  <a16:creationId xmlns:a16="http://schemas.microsoft.com/office/drawing/2014/main" id="{0926443C-B82A-4685-998C-E572947EB0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1965" name="Line 29">
              <a:extLst>
                <a:ext uri="{FF2B5EF4-FFF2-40B4-BE49-F238E27FC236}">
                  <a16:creationId xmlns:a16="http://schemas.microsoft.com/office/drawing/2014/main" id="{37AACADE-9DA2-4D08-B56C-367ADDA76B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1966" name="Group 30">
            <a:extLst>
              <a:ext uri="{FF2B5EF4-FFF2-40B4-BE49-F238E27FC236}">
                <a16:creationId xmlns:a16="http://schemas.microsoft.com/office/drawing/2014/main" id="{469EFCA1-3BCD-4008-930D-4CF34CC1B5E8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3448050" y="3025775"/>
            <a:ext cx="1219200" cy="917575"/>
            <a:chOff x="1888" y="3216"/>
            <a:chExt cx="848" cy="768"/>
          </a:xfrm>
        </p:grpSpPr>
        <p:grpSp>
          <p:nvGrpSpPr>
            <p:cNvPr id="551967" name="Group 31">
              <a:extLst>
                <a:ext uri="{FF2B5EF4-FFF2-40B4-BE49-F238E27FC236}">
                  <a16:creationId xmlns:a16="http://schemas.microsoft.com/office/drawing/2014/main" id="{52CFC6D7-D843-42E7-8AE5-80CF81CD60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1968" name="Freeform 32">
                <a:extLst>
                  <a:ext uri="{FF2B5EF4-FFF2-40B4-BE49-F238E27FC236}">
                    <a16:creationId xmlns:a16="http://schemas.microsoft.com/office/drawing/2014/main" id="{68ABF2CE-BC18-4177-8575-7BA9CC723A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969" name="Freeform 33">
                <a:extLst>
                  <a:ext uri="{FF2B5EF4-FFF2-40B4-BE49-F238E27FC236}">
                    <a16:creationId xmlns:a16="http://schemas.microsoft.com/office/drawing/2014/main" id="{A350B727-F8C8-4BE0-B5EE-C32932613A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970" name="Freeform 34">
                <a:extLst>
                  <a:ext uri="{FF2B5EF4-FFF2-40B4-BE49-F238E27FC236}">
                    <a16:creationId xmlns:a16="http://schemas.microsoft.com/office/drawing/2014/main" id="{4F9264B6-C691-439C-9241-C5306E9B52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1971" name="Line 35">
              <a:extLst>
                <a:ext uri="{FF2B5EF4-FFF2-40B4-BE49-F238E27FC236}">
                  <a16:creationId xmlns:a16="http://schemas.microsoft.com/office/drawing/2014/main" id="{25DCEA62-2794-439D-8154-44F53C20F4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1972" name="Line 36">
              <a:extLst>
                <a:ext uri="{FF2B5EF4-FFF2-40B4-BE49-F238E27FC236}">
                  <a16:creationId xmlns:a16="http://schemas.microsoft.com/office/drawing/2014/main" id="{286E30E0-3124-475D-8297-DF34E658B3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1973" name="Group 37">
            <a:extLst>
              <a:ext uri="{FF2B5EF4-FFF2-40B4-BE49-F238E27FC236}">
                <a16:creationId xmlns:a16="http://schemas.microsoft.com/office/drawing/2014/main" id="{4AFFA1C8-BBFE-4B65-B2CF-480B288F554D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2859088" y="3430588"/>
            <a:ext cx="1219200" cy="917575"/>
            <a:chOff x="1888" y="3216"/>
            <a:chExt cx="848" cy="768"/>
          </a:xfrm>
        </p:grpSpPr>
        <p:grpSp>
          <p:nvGrpSpPr>
            <p:cNvPr id="551974" name="Group 38">
              <a:extLst>
                <a:ext uri="{FF2B5EF4-FFF2-40B4-BE49-F238E27FC236}">
                  <a16:creationId xmlns:a16="http://schemas.microsoft.com/office/drawing/2014/main" id="{4A22B444-DE79-4311-AABE-2D6E3C60F9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1975" name="Freeform 39">
                <a:extLst>
                  <a:ext uri="{FF2B5EF4-FFF2-40B4-BE49-F238E27FC236}">
                    <a16:creationId xmlns:a16="http://schemas.microsoft.com/office/drawing/2014/main" id="{30707F1F-AE34-4233-931D-1B1F4A1D68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976" name="Freeform 40">
                <a:extLst>
                  <a:ext uri="{FF2B5EF4-FFF2-40B4-BE49-F238E27FC236}">
                    <a16:creationId xmlns:a16="http://schemas.microsoft.com/office/drawing/2014/main" id="{08EB9586-0A2B-43C6-BDF3-91A68DAED8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977" name="Freeform 41">
                <a:extLst>
                  <a:ext uri="{FF2B5EF4-FFF2-40B4-BE49-F238E27FC236}">
                    <a16:creationId xmlns:a16="http://schemas.microsoft.com/office/drawing/2014/main" id="{8862D7E2-9B2A-40F5-95C7-5FC9433B0E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1978" name="Line 42">
              <a:extLst>
                <a:ext uri="{FF2B5EF4-FFF2-40B4-BE49-F238E27FC236}">
                  <a16:creationId xmlns:a16="http://schemas.microsoft.com/office/drawing/2014/main" id="{5B73DACC-A867-48A2-8314-E36FAD5BCE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1979" name="Line 43">
              <a:extLst>
                <a:ext uri="{FF2B5EF4-FFF2-40B4-BE49-F238E27FC236}">
                  <a16:creationId xmlns:a16="http://schemas.microsoft.com/office/drawing/2014/main" id="{7F54011E-730C-42F5-BBFB-737366797C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1994" name="Group 58">
            <a:extLst>
              <a:ext uri="{FF2B5EF4-FFF2-40B4-BE49-F238E27FC236}">
                <a16:creationId xmlns:a16="http://schemas.microsoft.com/office/drawing/2014/main" id="{B46B2669-2CDE-4C39-8261-33357BC8BA47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5241925" y="2489200"/>
            <a:ext cx="1220788" cy="919163"/>
            <a:chOff x="1888" y="3216"/>
            <a:chExt cx="848" cy="768"/>
          </a:xfrm>
        </p:grpSpPr>
        <p:grpSp>
          <p:nvGrpSpPr>
            <p:cNvPr id="551995" name="Group 59">
              <a:extLst>
                <a:ext uri="{FF2B5EF4-FFF2-40B4-BE49-F238E27FC236}">
                  <a16:creationId xmlns:a16="http://schemas.microsoft.com/office/drawing/2014/main" id="{11D666CB-07B1-4812-BC98-CE486C2F2E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1996" name="Freeform 60">
                <a:extLst>
                  <a:ext uri="{FF2B5EF4-FFF2-40B4-BE49-F238E27FC236}">
                    <a16:creationId xmlns:a16="http://schemas.microsoft.com/office/drawing/2014/main" id="{27363276-24FE-45CC-82D1-C96E0A3605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997" name="Freeform 61">
                <a:extLst>
                  <a:ext uri="{FF2B5EF4-FFF2-40B4-BE49-F238E27FC236}">
                    <a16:creationId xmlns:a16="http://schemas.microsoft.com/office/drawing/2014/main" id="{616EE2BE-8D83-4861-BA0B-72BA767220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998" name="Freeform 62">
                <a:extLst>
                  <a:ext uri="{FF2B5EF4-FFF2-40B4-BE49-F238E27FC236}">
                    <a16:creationId xmlns:a16="http://schemas.microsoft.com/office/drawing/2014/main" id="{CF9FFCEA-9C6B-46F6-B78B-2C5F951655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1999" name="Line 63">
              <a:extLst>
                <a:ext uri="{FF2B5EF4-FFF2-40B4-BE49-F238E27FC236}">
                  <a16:creationId xmlns:a16="http://schemas.microsoft.com/office/drawing/2014/main" id="{0EACCCF6-FB8F-4974-9D64-DCB39E8799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000" name="Line 64">
              <a:extLst>
                <a:ext uri="{FF2B5EF4-FFF2-40B4-BE49-F238E27FC236}">
                  <a16:creationId xmlns:a16="http://schemas.microsoft.com/office/drawing/2014/main" id="{F11D85AF-1935-4362-B791-E6B58E2A75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2001" name="Group 65">
            <a:extLst>
              <a:ext uri="{FF2B5EF4-FFF2-40B4-BE49-F238E27FC236}">
                <a16:creationId xmlns:a16="http://schemas.microsoft.com/office/drawing/2014/main" id="{CA6221FF-D32F-4E8E-9952-4D800D0D9CA6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4652963" y="2895600"/>
            <a:ext cx="1219200" cy="919163"/>
            <a:chOff x="1888" y="3216"/>
            <a:chExt cx="848" cy="768"/>
          </a:xfrm>
        </p:grpSpPr>
        <p:grpSp>
          <p:nvGrpSpPr>
            <p:cNvPr id="552002" name="Group 66">
              <a:extLst>
                <a:ext uri="{FF2B5EF4-FFF2-40B4-BE49-F238E27FC236}">
                  <a16:creationId xmlns:a16="http://schemas.microsoft.com/office/drawing/2014/main" id="{D25DF00B-60AC-4494-B8EC-61278EAAF9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2003" name="Freeform 67">
                <a:extLst>
                  <a:ext uri="{FF2B5EF4-FFF2-40B4-BE49-F238E27FC236}">
                    <a16:creationId xmlns:a16="http://schemas.microsoft.com/office/drawing/2014/main" id="{65078194-7338-46E1-94AF-86809AA72B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04" name="Freeform 68">
                <a:extLst>
                  <a:ext uri="{FF2B5EF4-FFF2-40B4-BE49-F238E27FC236}">
                    <a16:creationId xmlns:a16="http://schemas.microsoft.com/office/drawing/2014/main" id="{A601F53C-E0CA-4309-9D8F-FEAA57D33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05" name="Freeform 69">
                <a:extLst>
                  <a:ext uri="{FF2B5EF4-FFF2-40B4-BE49-F238E27FC236}">
                    <a16:creationId xmlns:a16="http://schemas.microsoft.com/office/drawing/2014/main" id="{EB480072-6128-4BA7-8352-29E827B054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2006" name="Line 70">
              <a:extLst>
                <a:ext uri="{FF2B5EF4-FFF2-40B4-BE49-F238E27FC236}">
                  <a16:creationId xmlns:a16="http://schemas.microsoft.com/office/drawing/2014/main" id="{0197A28A-8643-4F27-BF43-CD399AA4B7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007" name="Line 71">
              <a:extLst>
                <a:ext uri="{FF2B5EF4-FFF2-40B4-BE49-F238E27FC236}">
                  <a16:creationId xmlns:a16="http://schemas.microsoft.com/office/drawing/2014/main" id="{1A5DE2BD-3BD2-48C8-A248-69DF2E1CAB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2008" name="Group 72">
            <a:extLst>
              <a:ext uri="{FF2B5EF4-FFF2-40B4-BE49-F238E27FC236}">
                <a16:creationId xmlns:a16="http://schemas.microsoft.com/office/drawing/2014/main" id="{9E40CE5B-5F88-4ECE-9900-6EB4D1510E58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4076700" y="3302000"/>
            <a:ext cx="1219200" cy="919163"/>
            <a:chOff x="1888" y="3216"/>
            <a:chExt cx="848" cy="768"/>
          </a:xfrm>
        </p:grpSpPr>
        <p:grpSp>
          <p:nvGrpSpPr>
            <p:cNvPr id="552009" name="Group 73">
              <a:extLst>
                <a:ext uri="{FF2B5EF4-FFF2-40B4-BE49-F238E27FC236}">
                  <a16:creationId xmlns:a16="http://schemas.microsoft.com/office/drawing/2014/main" id="{BE245000-A45D-4C63-897B-18F961D998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2010" name="Freeform 74">
                <a:extLst>
                  <a:ext uri="{FF2B5EF4-FFF2-40B4-BE49-F238E27FC236}">
                    <a16:creationId xmlns:a16="http://schemas.microsoft.com/office/drawing/2014/main" id="{D87041C7-6052-4862-ACB7-640E427817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11" name="Freeform 75">
                <a:extLst>
                  <a:ext uri="{FF2B5EF4-FFF2-40B4-BE49-F238E27FC236}">
                    <a16:creationId xmlns:a16="http://schemas.microsoft.com/office/drawing/2014/main" id="{519AED17-8ED0-413B-8B2D-DE802A651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12" name="Freeform 76">
                <a:extLst>
                  <a:ext uri="{FF2B5EF4-FFF2-40B4-BE49-F238E27FC236}">
                    <a16:creationId xmlns:a16="http://schemas.microsoft.com/office/drawing/2014/main" id="{7BCA5BDE-2199-4063-8063-16A6EBDCD9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2013" name="Line 77">
              <a:extLst>
                <a:ext uri="{FF2B5EF4-FFF2-40B4-BE49-F238E27FC236}">
                  <a16:creationId xmlns:a16="http://schemas.microsoft.com/office/drawing/2014/main" id="{F8D94A95-3C66-40B2-B42F-69729D2EA2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014" name="Line 78">
              <a:extLst>
                <a:ext uri="{FF2B5EF4-FFF2-40B4-BE49-F238E27FC236}">
                  <a16:creationId xmlns:a16="http://schemas.microsoft.com/office/drawing/2014/main" id="{E5554023-DDD7-41C0-B33D-F3F9D882E9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2015" name="Group 79">
            <a:extLst>
              <a:ext uri="{FF2B5EF4-FFF2-40B4-BE49-F238E27FC236}">
                <a16:creationId xmlns:a16="http://schemas.microsoft.com/office/drawing/2014/main" id="{E7728045-EE8C-4530-B834-E44BB63C3874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3487738" y="3708400"/>
            <a:ext cx="1220787" cy="917575"/>
            <a:chOff x="1888" y="3216"/>
            <a:chExt cx="848" cy="768"/>
          </a:xfrm>
        </p:grpSpPr>
        <p:grpSp>
          <p:nvGrpSpPr>
            <p:cNvPr id="552016" name="Group 80">
              <a:extLst>
                <a:ext uri="{FF2B5EF4-FFF2-40B4-BE49-F238E27FC236}">
                  <a16:creationId xmlns:a16="http://schemas.microsoft.com/office/drawing/2014/main" id="{CC00480D-B18F-4351-894F-BA5CF6EBAC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2017" name="Freeform 81">
                <a:extLst>
                  <a:ext uri="{FF2B5EF4-FFF2-40B4-BE49-F238E27FC236}">
                    <a16:creationId xmlns:a16="http://schemas.microsoft.com/office/drawing/2014/main" id="{92AEEA46-57CE-4D22-AD70-4A319209B5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18" name="Freeform 82">
                <a:extLst>
                  <a:ext uri="{FF2B5EF4-FFF2-40B4-BE49-F238E27FC236}">
                    <a16:creationId xmlns:a16="http://schemas.microsoft.com/office/drawing/2014/main" id="{966A275A-0E65-486C-8F47-B69F3F035D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19" name="Freeform 83">
                <a:extLst>
                  <a:ext uri="{FF2B5EF4-FFF2-40B4-BE49-F238E27FC236}">
                    <a16:creationId xmlns:a16="http://schemas.microsoft.com/office/drawing/2014/main" id="{27092D8C-6B54-4766-AEF1-28D05982AC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2020" name="Line 84">
              <a:extLst>
                <a:ext uri="{FF2B5EF4-FFF2-40B4-BE49-F238E27FC236}">
                  <a16:creationId xmlns:a16="http://schemas.microsoft.com/office/drawing/2014/main" id="{978A7E8E-5289-4117-A749-880AE66466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021" name="Line 85">
              <a:extLst>
                <a:ext uri="{FF2B5EF4-FFF2-40B4-BE49-F238E27FC236}">
                  <a16:creationId xmlns:a16="http://schemas.microsoft.com/office/drawing/2014/main" id="{3AB63C0A-26D0-42CB-92E9-4CE6648ADA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2036" name="Group 100">
            <a:extLst>
              <a:ext uri="{FF2B5EF4-FFF2-40B4-BE49-F238E27FC236}">
                <a16:creationId xmlns:a16="http://schemas.microsoft.com/office/drawing/2014/main" id="{1765DA66-829C-4B25-879A-57FC03D6E0CA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5824538" y="2763838"/>
            <a:ext cx="1219200" cy="917575"/>
            <a:chOff x="1888" y="3216"/>
            <a:chExt cx="848" cy="768"/>
          </a:xfrm>
        </p:grpSpPr>
        <p:grpSp>
          <p:nvGrpSpPr>
            <p:cNvPr id="552037" name="Group 101">
              <a:extLst>
                <a:ext uri="{FF2B5EF4-FFF2-40B4-BE49-F238E27FC236}">
                  <a16:creationId xmlns:a16="http://schemas.microsoft.com/office/drawing/2014/main" id="{6555EF41-30BE-41BB-9BE8-4AE60A1D8D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2038" name="Freeform 102">
                <a:extLst>
                  <a:ext uri="{FF2B5EF4-FFF2-40B4-BE49-F238E27FC236}">
                    <a16:creationId xmlns:a16="http://schemas.microsoft.com/office/drawing/2014/main" id="{B1AEE933-58F5-49A5-ADE6-3F88CF816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39" name="Freeform 103">
                <a:extLst>
                  <a:ext uri="{FF2B5EF4-FFF2-40B4-BE49-F238E27FC236}">
                    <a16:creationId xmlns:a16="http://schemas.microsoft.com/office/drawing/2014/main" id="{F9F4D1B5-DC43-4D74-84DB-729F9C51DB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40" name="Freeform 104">
                <a:extLst>
                  <a:ext uri="{FF2B5EF4-FFF2-40B4-BE49-F238E27FC236}">
                    <a16:creationId xmlns:a16="http://schemas.microsoft.com/office/drawing/2014/main" id="{D20CAACB-267F-48D2-90A9-2A193D9D47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2041" name="Line 105">
              <a:extLst>
                <a:ext uri="{FF2B5EF4-FFF2-40B4-BE49-F238E27FC236}">
                  <a16:creationId xmlns:a16="http://schemas.microsoft.com/office/drawing/2014/main" id="{DE382CA4-F6FA-4116-9F7B-D0B52CBA8B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042" name="Line 106">
              <a:extLst>
                <a:ext uri="{FF2B5EF4-FFF2-40B4-BE49-F238E27FC236}">
                  <a16:creationId xmlns:a16="http://schemas.microsoft.com/office/drawing/2014/main" id="{ED85D398-B002-467C-97FF-2D3ED9AFFF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2043" name="Group 107">
            <a:extLst>
              <a:ext uri="{FF2B5EF4-FFF2-40B4-BE49-F238E27FC236}">
                <a16:creationId xmlns:a16="http://schemas.microsoft.com/office/drawing/2014/main" id="{F2BC8B53-D3EC-4CAA-A2DC-A785A554974E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5237163" y="3170238"/>
            <a:ext cx="1219200" cy="917575"/>
            <a:chOff x="1888" y="3216"/>
            <a:chExt cx="848" cy="768"/>
          </a:xfrm>
        </p:grpSpPr>
        <p:grpSp>
          <p:nvGrpSpPr>
            <p:cNvPr id="552044" name="Group 108">
              <a:extLst>
                <a:ext uri="{FF2B5EF4-FFF2-40B4-BE49-F238E27FC236}">
                  <a16:creationId xmlns:a16="http://schemas.microsoft.com/office/drawing/2014/main" id="{833909A3-EB2D-469D-80BF-620638259C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2045" name="Freeform 109">
                <a:extLst>
                  <a:ext uri="{FF2B5EF4-FFF2-40B4-BE49-F238E27FC236}">
                    <a16:creationId xmlns:a16="http://schemas.microsoft.com/office/drawing/2014/main" id="{46B42391-6D13-47B9-B3EB-D40521CBF0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46" name="Freeform 110">
                <a:extLst>
                  <a:ext uri="{FF2B5EF4-FFF2-40B4-BE49-F238E27FC236}">
                    <a16:creationId xmlns:a16="http://schemas.microsoft.com/office/drawing/2014/main" id="{234B07F2-44B1-4B75-B5A9-D07415D3AE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47" name="Freeform 111">
                <a:extLst>
                  <a:ext uri="{FF2B5EF4-FFF2-40B4-BE49-F238E27FC236}">
                    <a16:creationId xmlns:a16="http://schemas.microsoft.com/office/drawing/2014/main" id="{FC233599-8C12-4D6B-93A9-DE9982F62B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2048" name="Line 112">
              <a:extLst>
                <a:ext uri="{FF2B5EF4-FFF2-40B4-BE49-F238E27FC236}">
                  <a16:creationId xmlns:a16="http://schemas.microsoft.com/office/drawing/2014/main" id="{5B9C226C-1E08-41B9-9878-5B3B8BAD6A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049" name="Line 113">
              <a:extLst>
                <a:ext uri="{FF2B5EF4-FFF2-40B4-BE49-F238E27FC236}">
                  <a16:creationId xmlns:a16="http://schemas.microsoft.com/office/drawing/2014/main" id="{571712B2-4D95-4B8C-8D56-B8C94BBF7D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2050" name="Group 114">
            <a:extLst>
              <a:ext uri="{FF2B5EF4-FFF2-40B4-BE49-F238E27FC236}">
                <a16:creationId xmlns:a16="http://schemas.microsoft.com/office/drawing/2014/main" id="{78F22FC1-9116-4296-9E93-659DB7984E03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4659313" y="3575050"/>
            <a:ext cx="1219200" cy="919163"/>
            <a:chOff x="1888" y="3216"/>
            <a:chExt cx="848" cy="768"/>
          </a:xfrm>
        </p:grpSpPr>
        <p:grpSp>
          <p:nvGrpSpPr>
            <p:cNvPr id="552051" name="Group 115">
              <a:extLst>
                <a:ext uri="{FF2B5EF4-FFF2-40B4-BE49-F238E27FC236}">
                  <a16:creationId xmlns:a16="http://schemas.microsoft.com/office/drawing/2014/main" id="{BE9D06A5-25FE-4E4E-B37D-78D2AC2C9F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2052" name="Freeform 116">
                <a:extLst>
                  <a:ext uri="{FF2B5EF4-FFF2-40B4-BE49-F238E27FC236}">
                    <a16:creationId xmlns:a16="http://schemas.microsoft.com/office/drawing/2014/main" id="{30F2D52D-63B0-457B-ACE8-0450C382C4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53" name="Freeform 117">
                <a:extLst>
                  <a:ext uri="{FF2B5EF4-FFF2-40B4-BE49-F238E27FC236}">
                    <a16:creationId xmlns:a16="http://schemas.microsoft.com/office/drawing/2014/main" id="{D9D5E757-7942-4A98-985E-84EB9EAFE6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54" name="Freeform 118">
                <a:extLst>
                  <a:ext uri="{FF2B5EF4-FFF2-40B4-BE49-F238E27FC236}">
                    <a16:creationId xmlns:a16="http://schemas.microsoft.com/office/drawing/2014/main" id="{249537B9-57BE-474D-94B8-FED819BC09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2055" name="Line 119">
              <a:extLst>
                <a:ext uri="{FF2B5EF4-FFF2-40B4-BE49-F238E27FC236}">
                  <a16:creationId xmlns:a16="http://schemas.microsoft.com/office/drawing/2014/main" id="{C2B25548-D298-4A95-9398-D51DD63066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056" name="Line 120">
              <a:extLst>
                <a:ext uri="{FF2B5EF4-FFF2-40B4-BE49-F238E27FC236}">
                  <a16:creationId xmlns:a16="http://schemas.microsoft.com/office/drawing/2014/main" id="{0211A4B7-F29C-4935-AC52-481C993251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2057" name="Group 121">
            <a:extLst>
              <a:ext uri="{FF2B5EF4-FFF2-40B4-BE49-F238E27FC236}">
                <a16:creationId xmlns:a16="http://schemas.microsoft.com/office/drawing/2014/main" id="{81E349A3-B02D-4BB1-B289-08E5425B14DC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4070350" y="3981450"/>
            <a:ext cx="1219200" cy="919163"/>
            <a:chOff x="1888" y="3216"/>
            <a:chExt cx="848" cy="768"/>
          </a:xfrm>
        </p:grpSpPr>
        <p:grpSp>
          <p:nvGrpSpPr>
            <p:cNvPr id="552058" name="Group 122">
              <a:extLst>
                <a:ext uri="{FF2B5EF4-FFF2-40B4-BE49-F238E27FC236}">
                  <a16:creationId xmlns:a16="http://schemas.microsoft.com/office/drawing/2014/main" id="{85583543-DB5F-47BE-BA49-9636384097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2059" name="Freeform 123">
                <a:extLst>
                  <a:ext uri="{FF2B5EF4-FFF2-40B4-BE49-F238E27FC236}">
                    <a16:creationId xmlns:a16="http://schemas.microsoft.com/office/drawing/2014/main" id="{2AF4734C-A912-49C8-A91F-89CA138831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60" name="Freeform 124">
                <a:extLst>
                  <a:ext uri="{FF2B5EF4-FFF2-40B4-BE49-F238E27FC236}">
                    <a16:creationId xmlns:a16="http://schemas.microsoft.com/office/drawing/2014/main" id="{3100F15D-2132-48A5-B68B-FBE3A8FB86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61" name="Freeform 125">
                <a:extLst>
                  <a:ext uri="{FF2B5EF4-FFF2-40B4-BE49-F238E27FC236}">
                    <a16:creationId xmlns:a16="http://schemas.microsoft.com/office/drawing/2014/main" id="{88E4BE9D-5D7C-46B8-B14B-4D15555E83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2062" name="Line 126">
              <a:extLst>
                <a:ext uri="{FF2B5EF4-FFF2-40B4-BE49-F238E27FC236}">
                  <a16:creationId xmlns:a16="http://schemas.microsoft.com/office/drawing/2014/main" id="{3BB788AE-1FCD-4924-B24F-61E752DF7A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063" name="Line 127">
              <a:extLst>
                <a:ext uri="{FF2B5EF4-FFF2-40B4-BE49-F238E27FC236}">
                  <a16:creationId xmlns:a16="http://schemas.microsoft.com/office/drawing/2014/main" id="{0FC0FA50-0EA8-4397-AAD0-CB69CF9455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2064" name="Group 128">
            <a:extLst>
              <a:ext uri="{FF2B5EF4-FFF2-40B4-BE49-F238E27FC236}">
                <a16:creationId xmlns:a16="http://schemas.microsoft.com/office/drawing/2014/main" id="{4EB14430-61C3-4DAD-BD28-2F828DAC6B1D}"/>
              </a:ext>
            </a:extLst>
          </p:cNvPr>
          <p:cNvGrpSpPr>
            <a:grpSpLocks/>
          </p:cNvGrpSpPr>
          <p:nvPr/>
        </p:nvGrpSpPr>
        <p:grpSpPr bwMode="auto">
          <a:xfrm>
            <a:off x="1116013" y="3836988"/>
            <a:ext cx="3597275" cy="2281237"/>
            <a:chOff x="703" y="2417"/>
            <a:chExt cx="2266" cy="1437"/>
          </a:xfrm>
        </p:grpSpPr>
        <p:grpSp>
          <p:nvGrpSpPr>
            <p:cNvPr id="552065" name="Group 129">
              <a:extLst>
                <a:ext uri="{FF2B5EF4-FFF2-40B4-BE49-F238E27FC236}">
                  <a16:creationId xmlns:a16="http://schemas.microsoft.com/office/drawing/2014/main" id="{B32F6CEF-EE78-41A8-A994-27439B502FB1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1437" y="2417"/>
              <a:ext cx="768" cy="579"/>
              <a:chOff x="1888" y="3216"/>
              <a:chExt cx="848" cy="768"/>
            </a:xfrm>
          </p:grpSpPr>
          <p:grpSp>
            <p:nvGrpSpPr>
              <p:cNvPr id="552066" name="Group 130">
                <a:extLst>
                  <a:ext uri="{FF2B5EF4-FFF2-40B4-BE49-F238E27FC236}">
                    <a16:creationId xmlns:a16="http://schemas.microsoft.com/office/drawing/2014/main" id="{57D10E8C-1E73-4FFF-8531-7E99ED3CCC5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2067" name="Freeform 131">
                  <a:extLst>
                    <a:ext uri="{FF2B5EF4-FFF2-40B4-BE49-F238E27FC236}">
                      <a16:creationId xmlns:a16="http://schemas.microsoft.com/office/drawing/2014/main" id="{345438EF-5D08-4676-9A1B-A1220FD359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068" name="Freeform 132">
                  <a:extLst>
                    <a:ext uri="{FF2B5EF4-FFF2-40B4-BE49-F238E27FC236}">
                      <a16:creationId xmlns:a16="http://schemas.microsoft.com/office/drawing/2014/main" id="{2DAA4FFA-387E-4184-9E10-A624584241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069" name="Freeform 133">
                  <a:extLst>
                    <a:ext uri="{FF2B5EF4-FFF2-40B4-BE49-F238E27FC236}">
                      <a16:creationId xmlns:a16="http://schemas.microsoft.com/office/drawing/2014/main" id="{BE15CEF5-E120-46BC-A5FE-D6B5E1451C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2070" name="Line 134">
                <a:extLst>
                  <a:ext uri="{FF2B5EF4-FFF2-40B4-BE49-F238E27FC236}">
                    <a16:creationId xmlns:a16="http://schemas.microsoft.com/office/drawing/2014/main" id="{C84DC17E-9DD1-4C83-81B0-9FF8C935C9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71" name="Line 135">
                <a:extLst>
                  <a:ext uri="{FF2B5EF4-FFF2-40B4-BE49-F238E27FC236}">
                    <a16:creationId xmlns:a16="http://schemas.microsoft.com/office/drawing/2014/main" id="{404C61EB-B1F9-47D9-818A-F6F2C26E49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2072" name="Group 136">
              <a:extLst>
                <a:ext uri="{FF2B5EF4-FFF2-40B4-BE49-F238E27FC236}">
                  <a16:creationId xmlns:a16="http://schemas.microsoft.com/office/drawing/2014/main" id="{DCF47D72-3A70-4520-815E-E1D00248C4C6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1074" y="2673"/>
              <a:ext cx="768" cy="579"/>
              <a:chOff x="1888" y="3216"/>
              <a:chExt cx="848" cy="768"/>
            </a:xfrm>
          </p:grpSpPr>
          <p:grpSp>
            <p:nvGrpSpPr>
              <p:cNvPr id="552073" name="Group 137">
                <a:extLst>
                  <a:ext uri="{FF2B5EF4-FFF2-40B4-BE49-F238E27FC236}">
                    <a16:creationId xmlns:a16="http://schemas.microsoft.com/office/drawing/2014/main" id="{78EA1068-FEBD-46B9-A83D-A3D9DF73123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2074" name="Freeform 138">
                  <a:extLst>
                    <a:ext uri="{FF2B5EF4-FFF2-40B4-BE49-F238E27FC236}">
                      <a16:creationId xmlns:a16="http://schemas.microsoft.com/office/drawing/2014/main" id="{352775BE-C837-4DDB-BEE9-20E4CEFE5C5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075" name="Freeform 139">
                  <a:extLst>
                    <a:ext uri="{FF2B5EF4-FFF2-40B4-BE49-F238E27FC236}">
                      <a16:creationId xmlns:a16="http://schemas.microsoft.com/office/drawing/2014/main" id="{A7806585-A33F-4C0A-8D4B-759648D33B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076" name="Freeform 140">
                  <a:extLst>
                    <a:ext uri="{FF2B5EF4-FFF2-40B4-BE49-F238E27FC236}">
                      <a16:creationId xmlns:a16="http://schemas.microsoft.com/office/drawing/2014/main" id="{5AD2CFB6-43A5-4E9F-A478-6038F85570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2077" name="Line 141">
                <a:extLst>
                  <a:ext uri="{FF2B5EF4-FFF2-40B4-BE49-F238E27FC236}">
                    <a16:creationId xmlns:a16="http://schemas.microsoft.com/office/drawing/2014/main" id="{870C8A97-25B0-4C2F-BDFC-A22A23A348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78" name="Line 142">
                <a:extLst>
                  <a:ext uri="{FF2B5EF4-FFF2-40B4-BE49-F238E27FC236}">
                    <a16:creationId xmlns:a16="http://schemas.microsoft.com/office/drawing/2014/main" id="{90969121-DEF0-490E-963F-B7EF0E1035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2079" name="Group 143">
              <a:extLst>
                <a:ext uri="{FF2B5EF4-FFF2-40B4-BE49-F238E27FC236}">
                  <a16:creationId xmlns:a16="http://schemas.microsoft.com/office/drawing/2014/main" id="{7C5149A3-4BC2-4005-B69F-1881DBE8C270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703" y="2930"/>
              <a:ext cx="768" cy="578"/>
              <a:chOff x="1888" y="3216"/>
              <a:chExt cx="848" cy="768"/>
            </a:xfrm>
          </p:grpSpPr>
          <p:grpSp>
            <p:nvGrpSpPr>
              <p:cNvPr id="552080" name="Group 144">
                <a:extLst>
                  <a:ext uri="{FF2B5EF4-FFF2-40B4-BE49-F238E27FC236}">
                    <a16:creationId xmlns:a16="http://schemas.microsoft.com/office/drawing/2014/main" id="{E8A08771-ED1C-4A94-9F1B-93CCDA70E58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2081" name="Freeform 145">
                  <a:extLst>
                    <a:ext uri="{FF2B5EF4-FFF2-40B4-BE49-F238E27FC236}">
                      <a16:creationId xmlns:a16="http://schemas.microsoft.com/office/drawing/2014/main" id="{D3133A5E-E367-4948-8EB0-8D94FF50CA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082" name="Freeform 146">
                  <a:extLst>
                    <a:ext uri="{FF2B5EF4-FFF2-40B4-BE49-F238E27FC236}">
                      <a16:creationId xmlns:a16="http://schemas.microsoft.com/office/drawing/2014/main" id="{12C830EF-8DFC-4820-9F3A-FE31FA76DC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083" name="Freeform 147">
                  <a:extLst>
                    <a:ext uri="{FF2B5EF4-FFF2-40B4-BE49-F238E27FC236}">
                      <a16:creationId xmlns:a16="http://schemas.microsoft.com/office/drawing/2014/main" id="{439552CB-D216-4475-8E64-EB2DDF1D53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2084" name="Line 148">
                <a:extLst>
                  <a:ext uri="{FF2B5EF4-FFF2-40B4-BE49-F238E27FC236}">
                    <a16:creationId xmlns:a16="http://schemas.microsoft.com/office/drawing/2014/main" id="{AB18CC6E-D203-44AF-918D-7897DBD380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85" name="Line 149">
                <a:extLst>
                  <a:ext uri="{FF2B5EF4-FFF2-40B4-BE49-F238E27FC236}">
                    <a16:creationId xmlns:a16="http://schemas.microsoft.com/office/drawing/2014/main" id="{3A191A92-33EE-49FA-9AE2-CB12A8CDE7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2086" name="Group 150">
              <a:extLst>
                <a:ext uri="{FF2B5EF4-FFF2-40B4-BE49-F238E27FC236}">
                  <a16:creationId xmlns:a16="http://schemas.microsoft.com/office/drawing/2014/main" id="{4E0D6114-8A43-4DBA-885A-39C04790627A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1834" y="2592"/>
              <a:ext cx="768" cy="578"/>
              <a:chOff x="1888" y="3216"/>
              <a:chExt cx="848" cy="768"/>
            </a:xfrm>
          </p:grpSpPr>
          <p:grpSp>
            <p:nvGrpSpPr>
              <p:cNvPr id="552087" name="Group 151">
                <a:extLst>
                  <a:ext uri="{FF2B5EF4-FFF2-40B4-BE49-F238E27FC236}">
                    <a16:creationId xmlns:a16="http://schemas.microsoft.com/office/drawing/2014/main" id="{564876F5-D32B-4360-B139-1512D7A782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2088" name="Freeform 152">
                  <a:extLst>
                    <a:ext uri="{FF2B5EF4-FFF2-40B4-BE49-F238E27FC236}">
                      <a16:creationId xmlns:a16="http://schemas.microsoft.com/office/drawing/2014/main" id="{662AA92F-1469-45C3-8764-7D3AA66375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089" name="Freeform 153">
                  <a:extLst>
                    <a:ext uri="{FF2B5EF4-FFF2-40B4-BE49-F238E27FC236}">
                      <a16:creationId xmlns:a16="http://schemas.microsoft.com/office/drawing/2014/main" id="{E52A0D08-FE55-4216-9644-441E73ADCE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090" name="Freeform 154">
                  <a:extLst>
                    <a:ext uri="{FF2B5EF4-FFF2-40B4-BE49-F238E27FC236}">
                      <a16:creationId xmlns:a16="http://schemas.microsoft.com/office/drawing/2014/main" id="{56274779-0951-4D41-AAE8-3820B88666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2091" name="Line 155">
                <a:extLst>
                  <a:ext uri="{FF2B5EF4-FFF2-40B4-BE49-F238E27FC236}">
                    <a16:creationId xmlns:a16="http://schemas.microsoft.com/office/drawing/2014/main" id="{FA81DDEB-45E1-4B81-A3C3-5BBA6A30AC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92" name="Line 156">
                <a:extLst>
                  <a:ext uri="{FF2B5EF4-FFF2-40B4-BE49-F238E27FC236}">
                    <a16:creationId xmlns:a16="http://schemas.microsoft.com/office/drawing/2014/main" id="{CA0DA14A-05B5-45DA-9DED-4C974C9595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2093" name="Group 157">
              <a:extLst>
                <a:ext uri="{FF2B5EF4-FFF2-40B4-BE49-F238E27FC236}">
                  <a16:creationId xmlns:a16="http://schemas.microsoft.com/office/drawing/2014/main" id="{B904CBE2-4D22-4D0A-9B52-2B242649D1D3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1470" y="2848"/>
              <a:ext cx="768" cy="579"/>
              <a:chOff x="1888" y="3216"/>
              <a:chExt cx="848" cy="768"/>
            </a:xfrm>
          </p:grpSpPr>
          <p:grpSp>
            <p:nvGrpSpPr>
              <p:cNvPr id="552094" name="Group 158">
                <a:extLst>
                  <a:ext uri="{FF2B5EF4-FFF2-40B4-BE49-F238E27FC236}">
                    <a16:creationId xmlns:a16="http://schemas.microsoft.com/office/drawing/2014/main" id="{0B5B9BD7-FDDA-46EB-A811-637AFCDC07C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2095" name="Freeform 159">
                  <a:extLst>
                    <a:ext uri="{FF2B5EF4-FFF2-40B4-BE49-F238E27FC236}">
                      <a16:creationId xmlns:a16="http://schemas.microsoft.com/office/drawing/2014/main" id="{B7E4DD74-C4CC-4C4C-9311-9116E4E9F8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096" name="Freeform 160">
                  <a:extLst>
                    <a:ext uri="{FF2B5EF4-FFF2-40B4-BE49-F238E27FC236}">
                      <a16:creationId xmlns:a16="http://schemas.microsoft.com/office/drawing/2014/main" id="{8FB67182-2701-4EFC-BBFB-3F3A00B3A1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097" name="Freeform 161">
                  <a:extLst>
                    <a:ext uri="{FF2B5EF4-FFF2-40B4-BE49-F238E27FC236}">
                      <a16:creationId xmlns:a16="http://schemas.microsoft.com/office/drawing/2014/main" id="{91A18F52-9324-42E5-A808-22DAFAACCB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2098" name="Line 162">
                <a:extLst>
                  <a:ext uri="{FF2B5EF4-FFF2-40B4-BE49-F238E27FC236}">
                    <a16:creationId xmlns:a16="http://schemas.microsoft.com/office/drawing/2014/main" id="{7ED419E0-0827-4B9C-B675-61179D6BEA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099" name="Line 163">
                <a:extLst>
                  <a:ext uri="{FF2B5EF4-FFF2-40B4-BE49-F238E27FC236}">
                    <a16:creationId xmlns:a16="http://schemas.microsoft.com/office/drawing/2014/main" id="{E035B331-9F72-4BA5-9D3C-41569EEF6B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2100" name="Group 164">
              <a:extLst>
                <a:ext uri="{FF2B5EF4-FFF2-40B4-BE49-F238E27FC236}">
                  <a16:creationId xmlns:a16="http://schemas.microsoft.com/office/drawing/2014/main" id="{2E04E846-01BD-48A7-A3B9-DB3CB412F16F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1099" y="3103"/>
              <a:ext cx="768" cy="579"/>
              <a:chOff x="1888" y="3216"/>
              <a:chExt cx="848" cy="768"/>
            </a:xfrm>
          </p:grpSpPr>
          <p:grpSp>
            <p:nvGrpSpPr>
              <p:cNvPr id="552101" name="Group 165">
                <a:extLst>
                  <a:ext uri="{FF2B5EF4-FFF2-40B4-BE49-F238E27FC236}">
                    <a16:creationId xmlns:a16="http://schemas.microsoft.com/office/drawing/2014/main" id="{1A403601-E8E1-4B55-A806-CC1D67740AB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2102" name="Freeform 166">
                  <a:extLst>
                    <a:ext uri="{FF2B5EF4-FFF2-40B4-BE49-F238E27FC236}">
                      <a16:creationId xmlns:a16="http://schemas.microsoft.com/office/drawing/2014/main" id="{869EFB9D-6500-48A6-AD88-0AACAF5D8C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103" name="Freeform 167">
                  <a:extLst>
                    <a:ext uri="{FF2B5EF4-FFF2-40B4-BE49-F238E27FC236}">
                      <a16:creationId xmlns:a16="http://schemas.microsoft.com/office/drawing/2014/main" id="{FC8D2018-74AB-4374-9D74-5708C8DC68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104" name="Freeform 168">
                  <a:extLst>
                    <a:ext uri="{FF2B5EF4-FFF2-40B4-BE49-F238E27FC236}">
                      <a16:creationId xmlns:a16="http://schemas.microsoft.com/office/drawing/2014/main" id="{645D493B-F868-4077-AD71-545BE9C323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2105" name="Line 169">
                <a:extLst>
                  <a:ext uri="{FF2B5EF4-FFF2-40B4-BE49-F238E27FC236}">
                    <a16:creationId xmlns:a16="http://schemas.microsoft.com/office/drawing/2014/main" id="{8D0BA108-7296-4759-83EA-7F7BFC95C6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06" name="Line 170">
                <a:extLst>
                  <a:ext uri="{FF2B5EF4-FFF2-40B4-BE49-F238E27FC236}">
                    <a16:creationId xmlns:a16="http://schemas.microsoft.com/office/drawing/2014/main" id="{AE67A81C-9367-46DA-AA86-5EF937EC07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2107" name="Group 171">
              <a:extLst>
                <a:ext uri="{FF2B5EF4-FFF2-40B4-BE49-F238E27FC236}">
                  <a16:creationId xmlns:a16="http://schemas.microsoft.com/office/drawing/2014/main" id="{F3AAB720-3155-42FB-8959-7EF115D5B4D9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2200" y="2764"/>
              <a:ext cx="769" cy="579"/>
              <a:chOff x="1888" y="3216"/>
              <a:chExt cx="848" cy="768"/>
            </a:xfrm>
          </p:grpSpPr>
          <p:grpSp>
            <p:nvGrpSpPr>
              <p:cNvPr id="552108" name="Group 172">
                <a:extLst>
                  <a:ext uri="{FF2B5EF4-FFF2-40B4-BE49-F238E27FC236}">
                    <a16:creationId xmlns:a16="http://schemas.microsoft.com/office/drawing/2014/main" id="{3564A9A1-A831-46A8-87FD-90DB83824AB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2109" name="Freeform 173">
                  <a:extLst>
                    <a:ext uri="{FF2B5EF4-FFF2-40B4-BE49-F238E27FC236}">
                      <a16:creationId xmlns:a16="http://schemas.microsoft.com/office/drawing/2014/main" id="{BC982B25-9DF0-4ED4-BA63-DB5C05BFDC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110" name="Freeform 174">
                  <a:extLst>
                    <a:ext uri="{FF2B5EF4-FFF2-40B4-BE49-F238E27FC236}">
                      <a16:creationId xmlns:a16="http://schemas.microsoft.com/office/drawing/2014/main" id="{B37F9723-300C-40BC-91B7-E3BEAC6E3E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111" name="Freeform 175">
                  <a:extLst>
                    <a:ext uri="{FF2B5EF4-FFF2-40B4-BE49-F238E27FC236}">
                      <a16:creationId xmlns:a16="http://schemas.microsoft.com/office/drawing/2014/main" id="{1ECF60C8-8031-4674-8DF1-908A36B437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2112" name="Line 176">
                <a:extLst>
                  <a:ext uri="{FF2B5EF4-FFF2-40B4-BE49-F238E27FC236}">
                    <a16:creationId xmlns:a16="http://schemas.microsoft.com/office/drawing/2014/main" id="{C1F87502-5BEA-4E50-8EE0-1BB62DDD35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13" name="Line 177">
                <a:extLst>
                  <a:ext uri="{FF2B5EF4-FFF2-40B4-BE49-F238E27FC236}">
                    <a16:creationId xmlns:a16="http://schemas.microsoft.com/office/drawing/2014/main" id="{1174A386-B923-4BEF-B621-A1993B2695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2114" name="Group 178">
              <a:extLst>
                <a:ext uri="{FF2B5EF4-FFF2-40B4-BE49-F238E27FC236}">
                  <a16:creationId xmlns:a16="http://schemas.microsoft.com/office/drawing/2014/main" id="{71F21D6B-BCB9-47B4-A888-FB9A0297712B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1837" y="3021"/>
              <a:ext cx="768" cy="578"/>
              <a:chOff x="1888" y="3216"/>
              <a:chExt cx="848" cy="768"/>
            </a:xfrm>
          </p:grpSpPr>
          <p:grpSp>
            <p:nvGrpSpPr>
              <p:cNvPr id="552115" name="Group 179">
                <a:extLst>
                  <a:ext uri="{FF2B5EF4-FFF2-40B4-BE49-F238E27FC236}">
                    <a16:creationId xmlns:a16="http://schemas.microsoft.com/office/drawing/2014/main" id="{707E6142-40FE-4D61-9C36-045CB9A46C7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2116" name="Freeform 180">
                  <a:extLst>
                    <a:ext uri="{FF2B5EF4-FFF2-40B4-BE49-F238E27FC236}">
                      <a16:creationId xmlns:a16="http://schemas.microsoft.com/office/drawing/2014/main" id="{26323A5E-5499-437E-8C26-117C3F20C4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117" name="Freeform 181">
                  <a:extLst>
                    <a:ext uri="{FF2B5EF4-FFF2-40B4-BE49-F238E27FC236}">
                      <a16:creationId xmlns:a16="http://schemas.microsoft.com/office/drawing/2014/main" id="{3D34835A-6266-4451-902F-7ECFE75227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118" name="Freeform 182">
                  <a:extLst>
                    <a:ext uri="{FF2B5EF4-FFF2-40B4-BE49-F238E27FC236}">
                      <a16:creationId xmlns:a16="http://schemas.microsoft.com/office/drawing/2014/main" id="{683B5BC1-22DA-4B5A-BB88-232E1092BA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2119" name="Line 183">
                <a:extLst>
                  <a:ext uri="{FF2B5EF4-FFF2-40B4-BE49-F238E27FC236}">
                    <a16:creationId xmlns:a16="http://schemas.microsoft.com/office/drawing/2014/main" id="{82AD70F4-8D7E-4649-9047-2658346F5C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20" name="Line 184">
                <a:extLst>
                  <a:ext uri="{FF2B5EF4-FFF2-40B4-BE49-F238E27FC236}">
                    <a16:creationId xmlns:a16="http://schemas.microsoft.com/office/drawing/2014/main" id="{68C40E9A-5869-4B06-85D7-F9482357C4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2121" name="Group 185">
              <a:extLst>
                <a:ext uri="{FF2B5EF4-FFF2-40B4-BE49-F238E27FC236}">
                  <a16:creationId xmlns:a16="http://schemas.microsoft.com/office/drawing/2014/main" id="{54111A7E-DCD2-4742-AAD0-E1852FF5923D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1467" y="3276"/>
              <a:ext cx="768" cy="578"/>
              <a:chOff x="1888" y="3216"/>
              <a:chExt cx="848" cy="768"/>
            </a:xfrm>
          </p:grpSpPr>
          <p:grpSp>
            <p:nvGrpSpPr>
              <p:cNvPr id="552122" name="Group 186">
                <a:extLst>
                  <a:ext uri="{FF2B5EF4-FFF2-40B4-BE49-F238E27FC236}">
                    <a16:creationId xmlns:a16="http://schemas.microsoft.com/office/drawing/2014/main" id="{C25AE08C-748C-4AD3-9687-F4C125E76A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2123" name="Freeform 187">
                  <a:extLst>
                    <a:ext uri="{FF2B5EF4-FFF2-40B4-BE49-F238E27FC236}">
                      <a16:creationId xmlns:a16="http://schemas.microsoft.com/office/drawing/2014/main" id="{F8009299-393F-4D80-BA38-B5DDD810C6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124" name="Freeform 188">
                  <a:extLst>
                    <a:ext uri="{FF2B5EF4-FFF2-40B4-BE49-F238E27FC236}">
                      <a16:creationId xmlns:a16="http://schemas.microsoft.com/office/drawing/2014/main" id="{3CF295FC-9553-41C9-8C8E-F4450F827D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2125" name="Freeform 189">
                  <a:extLst>
                    <a:ext uri="{FF2B5EF4-FFF2-40B4-BE49-F238E27FC236}">
                      <a16:creationId xmlns:a16="http://schemas.microsoft.com/office/drawing/2014/main" id="{AF1A8D81-FEBD-4A5D-A125-D021E75653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2126" name="Line 190">
                <a:extLst>
                  <a:ext uri="{FF2B5EF4-FFF2-40B4-BE49-F238E27FC236}">
                    <a16:creationId xmlns:a16="http://schemas.microsoft.com/office/drawing/2014/main" id="{77B1AD38-2B03-4C71-9E3D-BC664B0AD3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27" name="Line 191">
                <a:extLst>
                  <a:ext uri="{FF2B5EF4-FFF2-40B4-BE49-F238E27FC236}">
                    <a16:creationId xmlns:a16="http://schemas.microsoft.com/office/drawing/2014/main" id="{091D54D0-D4E7-4F24-9426-C768C7AB2A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52143" name="Group 207">
            <a:extLst>
              <a:ext uri="{FF2B5EF4-FFF2-40B4-BE49-F238E27FC236}">
                <a16:creationId xmlns:a16="http://schemas.microsoft.com/office/drawing/2014/main" id="{62282806-3C9B-4A4B-BAD8-8B75B344E3CB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6454775" y="3040063"/>
            <a:ext cx="1219200" cy="919162"/>
            <a:chOff x="1888" y="3216"/>
            <a:chExt cx="848" cy="768"/>
          </a:xfrm>
        </p:grpSpPr>
        <p:grpSp>
          <p:nvGrpSpPr>
            <p:cNvPr id="552144" name="Group 208">
              <a:extLst>
                <a:ext uri="{FF2B5EF4-FFF2-40B4-BE49-F238E27FC236}">
                  <a16:creationId xmlns:a16="http://schemas.microsoft.com/office/drawing/2014/main" id="{2E2A03E3-6A6E-4383-B4A2-03AA0E3EE5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2145" name="Freeform 209">
                <a:extLst>
                  <a:ext uri="{FF2B5EF4-FFF2-40B4-BE49-F238E27FC236}">
                    <a16:creationId xmlns:a16="http://schemas.microsoft.com/office/drawing/2014/main" id="{29F6A355-F1B0-45C5-9A3C-7A34F76B71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46" name="Freeform 210">
                <a:extLst>
                  <a:ext uri="{FF2B5EF4-FFF2-40B4-BE49-F238E27FC236}">
                    <a16:creationId xmlns:a16="http://schemas.microsoft.com/office/drawing/2014/main" id="{9910D70F-2EDC-40AF-A6D0-40F086F276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47" name="Freeform 211">
                <a:extLst>
                  <a:ext uri="{FF2B5EF4-FFF2-40B4-BE49-F238E27FC236}">
                    <a16:creationId xmlns:a16="http://schemas.microsoft.com/office/drawing/2014/main" id="{31324685-1774-4D30-B537-360A01E473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2148" name="Line 212">
              <a:extLst>
                <a:ext uri="{FF2B5EF4-FFF2-40B4-BE49-F238E27FC236}">
                  <a16:creationId xmlns:a16="http://schemas.microsoft.com/office/drawing/2014/main" id="{E620F651-7558-4106-B8B0-56A4F197F9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149" name="Line 213">
              <a:extLst>
                <a:ext uri="{FF2B5EF4-FFF2-40B4-BE49-F238E27FC236}">
                  <a16:creationId xmlns:a16="http://schemas.microsoft.com/office/drawing/2014/main" id="{56CF0A75-C2D5-4E0A-A9D7-585356A3C5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2150" name="Group 214">
            <a:extLst>
              <a:ext uri="{FF2B5EF4-FFF2-40B4-BE49-F238E27FC236}">
                <a16:creationId xmlns:a16="http://schemas.microsoft.com/office/drawing/2014/main" id="{2E665938-C3E4-46CD-BF1C-3D8E5FFCC1DA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5865813" y="3446463"/>
            <a:ext cx="1219200" cy="917575"/>
            <a:chOff x="1888" y="3216"/>
            <a:chExt cx="848" cy="768"/>
          </a:xfrm>
        </p:grpSpPr>
        <p:grpSp>
          <p:nvGrpSpPr>
            <p:cNvPr id="552151" name="Group 215">
              <a:extLst>
                <a:ext uri="{FF2B5EF4-FFF2-40B4-BE49-F238E27FC236}">
                  <a16:creationId xmlns:a16="http://schemas.microsoft.com/office/drawing/2014/main" id="{671C076D-8F00-4A4D-A3D1-5DC8B958FF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2152" name="Freeform 216">
                <a:extLst>
                  <a:ext uri="{FF2B5EF4-FFF2-40B4-BE49-F238E27FC236}">
                    <a16:creationId xmlns:a16="http://schemas.microsoft.com/office/drawing/2014/main" id="{10CF8738-65E6-4257-88EE-E801EA9BFA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53" name="Freeform 217">
                <a:extLst>
                  <a:ext uri="{FF2B5EF4-FFF2-40B4-BE49-F238E27FC236}">
                    <a16:creationId xmlns:a16="http://schemas.microsoft.com/office/drawing/2014/main" id="{3751FA0A-C1F2-424E-9E0B-477C6786B8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54" name="Freeform 218">
                <a:extLst>
                  <a:ext uri="{FF2B5EF4-FFF2-40B4-BE49-F238E27FC236}">
                    <a16:creationId xmlns:a16="http://schemas.microsoft.com/office/drawing/2014/main" id="{7826F36E-4839-4213-A90B-5E1BA571F9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2155" name="Line 219">
              <a:extLst>
                <a:ext uri="{FF2B5EF4-FFF2-40B4-BE49-F238E27FC236}">
                  <a16:creationId xmlns:a16="http://schemas.microsoft.com/office/drawing/2014/main" id="{FFD93ED7-8624-44F7-9699-A246E356C8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156" name="Line 220">
              <a:extLst>
                <a:ext uri="{FF2B5EF4-FFF2-40B4-BE49-F238E27FC236}">
                  <a16:creationId xmlns:a16="http://schemas.microsoft.com/office/drawing/2014/main" id="{4B5F67A7-69B1-4408-91F1-95F7EDF908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2157" name="Group 221">
            <a:extLst>
              <a:ext uri="{FF2B5EF4-FFF2-40B4-BE49-F238E27FC236}">
                <a16:creationId xmlns:a16="http://schemas.microsoft.com/office/drawing/2014/main" id="{9BBA6E3B-0A6F-4052-BE28-FF117C2B5023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5287963" y="3852863"/>
            <a:ext cx="1219200" cy="917575"/>
            <a:chOff x="1888" y="3216"/>
            <a:chExt cx="848" cy="768"/>
          </a:xfrm>
        </p:grpSpPr>
        <p:grpSp>
          <p:nvGrpSpPr>
            <p:cNvPr id="552158" name="Group 222">
              <a:extLst>
                <a:ext uri="{FF2B5EF4-FFF2-40B4-BE49-F238E27FC236}">
                  <a16:creationId xmlns:a16="http://schemas.microsoft.com/office/drawing/2014/main" id="{734B0FDF-4DF2-4DA5-8CD1-37C5FB93F3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2159" name="Freeform 223">
                <a:extLst>
                  <a:ext uri="{FF2B5EF4-FFF2-40B4-BE49-F238E27FC236}">
                    <a16:creationId xmlns:a16="http://schemas.microsoft.com/office/drawing/2014/main" id="{4A485EA2-6CA1-4798-A3DD-6C353A4F39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60" name="Freeform 224">
                <a:extLst>
                  <a:ext uri="{FF2B5EF4-FFF2-40B4-BE49-F238E27FC236}">
                    <a16:creationId xmlns:a16="http://schemas.microsoft.com/office/drawing/2014/main" id="{13AA51F6-A146-445C-BAF5-C98F32EAD8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61" name="Freeform 225">
                <a:extLst>
                  <a:ext uri="{FF2B5EF4-FFF2-40B4-BE49-F238E27FC236}">
                    <a16:creationId xmlns:a16="http://schemas.microsoft.com/office/drawing/2014/main" id="{81E7FFDF-68F5-447A-855C-2B5D6A4BB4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2162" name="Line 226">
              <a:extLst>
                <a:ext uri="{FF2B5EF4-FFF2-40B4-BE49-F238E27FC236}">
                  <a16:creationId xmlns:a16="http://schemas.microsoft.com/office/drawing/2014/main" id="{855BF227-9058-430C-96E4-DD79C4BD21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163" name="Line 227">
              <a:extLst>
                <a:ext uri="{FF2B5EF4-FFF2-40B4-BE49-F238E27FC236}">
                  <a16:creationId xmlns:a16="http://schemas.microsoft.com/office/drawing/2014/main" id="{470AF6D0-CEDA-47D5-99A2-7F819E8CD8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2164" name="Group 228">
            <a:extLst>
              <a:ext uri="{FF2B5EF4-FFF2-40B4-BE49-F238E27FC236}">
                <a16:creationId xmlns:a16="http://schemas.microsoft.com/office/drawing/2014/main" id="{A0CFFD1B-FA2A-47F6-924F-077568FFDF79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4699000" y="4259263"/>
            <a:ext cx="1219200" cy="917575"/>
            <a:chOff x="1888" y="3216"/>
            <a:chExt cx="848" cy="768"/>
          </a:xfrm>
        </p:grpSpPr>
        <p:grpSp>
          <p:nvGrpSpPr>
            <p:cNvPr id="552165" name="Group 229">
              <a:extLst>
                <a:ext uri="{FF2B5EF4-FFF2-40B4-BE49-F238E27FC236}">
                  <a16:creationId xmlns:a16="http://schemas.microsoft.com/office/drawing/2014/main" id="{0EA9363A-D285-4838-A317-7936276509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2166" name="Freeform 230">
                <a:extLst>
                  <a:ext uri="{FF2B5EF4-FFF2-40B4-BE49-F238E27FC236}">
                    <a16:creationId xmlns:a16="http://schemas.microsoft.com/office/drawing/2014/main" id="{0B77D4BC-1CDE-4395-BFD6-D033D202E3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67" name="Freeform 231">
                <a:extLst>
                  <a:ext uri="{FF2B5EF4-FFF2-40B4-BE49-F238E27FC236}">
                    <a16:creationId xmlns:a16="http://schemas.microsoft.com/office/drawing/2014/main" id="{DD625E32-9691-40EE-8B88-4800F62888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68" name="Freeform 232">
                <a:extLst>
                  <a:ext uri="{FF2B5EF4-FFF2-40B4-BE49-F238E27FC236}">
                    <a16:creationId xmlns:a16="http://schemas.microsoft.com/office/drawing/2014/main" id="{3A15B2DC-25D7-46C1-9E51-0B58B303AF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2169" name="Line 233">
              <a:extLst>
                <a:ext uri="{FF2B5EF4-FFF2-40B4-BE49-F238E27FC236}">
                  <a16:creationId xmlns:a16="http://schemas.microsoft.com/office/drawing/2014/main" id="{4D41B120-8464-44AB-8B61-4DEE95F6D9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170" name="Line 234">
              <a:extLst>
                <a:ext uri="{FF2B5EF4-FFF2-40B4-BE49-F238E27FC236}">
                  <a16:creationId xmlns:a16="http://schemas.microsoft.com/office/drawing/2014/main" id="{69118212-7065-470E-8162-3C401B93F1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2171" name="Group 235">
            <a:extLst>
              <a:ext uri="{FF2B5EF4-FFF2-40B4-BE49-F238E27FC236}">
                <a16:creationId xmlns:a16="http://schemas.microsoft.com/office/drawing/2014/main" id="{A6418B80-D036-4583-8AD7-30AE9AD69AAB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4122738" y="4665663"/>
            <a:ext cx="1219200" cy="919162"/>
            <a:chOff x="1888" y="3216"/>
            <a:chExt cx="848" cy="768"/>
          </a:xfrm>
        </p:grpSpPr>
        <p:grpSp>
          <p:nvGrpSpPr>
            <p:cNvPr id="552172" name="Group 236">
              <a:extLst>
                <a:ext uri="{FF2B5EF4-FFF2-40B4-BE49-F238E27FC236}">
                  <a16:creationId xmlns:a16="http://schemas.microsoft.com/office/drawing/2014/main" id="{414718BD-38AA-413B-8B63-C9AB1EB661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2173" name="Freeform 237">
                <a:extLst>
                  <a:ext uri="{FF2B5EF4-FFF2-40B4-BE49-F238E27FC236}">
                    <a16:creationId xmlns:a16="http://schemas.microsoft.com/office/drawing/2014/main" id="{BE65154D-7C74-480D-B8EE-12F9B311AB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74" name="Freeform 238">
                <a:extLst>
                  <a:ext uri="{FF2B5EF4-FFF2-40B4-BE49-F238E27FC236}">
                    <a16:creationId xmlns:a16="http://schemas.microsoft.com/office/drawing/2014/main" id="{F44E53FE-5AFC-44FC-A397-01A5AF816F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75" name="Freeform 239">
                <a:extLst>
                  <a:ext uri="{FF2B5EF4-FFF2-40B4-BE49-F238E27FC236}">
                    <a16:creationId xmlns:a16="http://schemas.microsoft.com/office/drawing/2014/main" id="{00ED37E5-041E-4C07-9A50-F164A5B8EF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2176" name="Line 240">
              <a:extLst>
                <a:ext uri="{FF2B5EF4-FFF2-40B4-BE49-F238E27FC236}">
                  <a16:creationId xmlns:a16="http://schemas.microsoft.com/office/drawing/2014/main" id="{F10AFB5F-651B-40B2-9695-A92E7BDA24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177" name="Line 241">
              <a:extLst>
                <a:ext uri="{FF2B5EF4-FFF2-40B4-BE49-F238E27FC236}">
                  <a16:creationId xmlns:a16="http://schemas.microsoft.com/office/drawing/2014/main" id="{BDF4B4CA-60A7-4B68-9D9B-42079FBE0B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2178" name="Group 242">
            <a:extLst>
              <a:ext uri="{FF2B5EF4-FFF2-40B4-BE49-F238E27FC236}">
                <a16:creationId xmlns:a16="http://schemas.microsoft.com/office/drawing/2014/main" id="{DBD883CD-2990-4728-96E5-7F29B9B28B55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3544888" y="5072063"/>
            <a:ext cx="1220787" cy="919162"/>
            <a:chOff x="1888" y="3216"/>
            <a:chExt cx="848" cy="768"/>
          </a:xfrm>
        </p:grpSpPr>
        <p:grpSp>
          <p:nvGrpSpPr>
            <p:cNvPr id="552179" name="Group 243">
              <a:extLst>
                <a:ext uri="{FF2B5EF4-FFF2-40B4-BE49-F238E27FC236}">
                  <a16:creationId xmlns:a16="http://schemas.microsoft.com/office/drawing/2014/main" id="{813F0A6F-52C0-4377-B379-5E32B982C9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2180" name="Freeform 244">
                <a:extLst>
                  <a:ext uri="{FF2B5EF4-FFF2-40B4-BE49-F238E27FC236}">
                    <a16:creationId xmlns:a16="http://schemas.microsoft.com/office/drawing/2014/main" id="{B14540F3-18FB-4B08-8F73-2961AD2B0F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81" name="Freeform 245">
                <a:extLst>
                  <a:ext uri="{FF2B5EF4-FFF2-40B4-BE49-F238E27FC236}">
                    <a16:creationId xmlns:a16="http://schemas.microsoft.com/office/drawing/2014/main" id="{B4299DFE-CA77-45FE-B241-9BA877898D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82" name="Freeform 246">
                <a:extLst>
                  <a:ext uri="{FF2B5EF4-FFF2-40B4-BE49-F238E27FC236}">
                    <a16:creationId xmlns:a16="http://schemas.microsoft.com/office/drawing/2014/main" id="{92B9FD9F-DEB3-4B5E-A76C-6CE33FD6D1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2183" name="Line 247">
              <a:extLst>
                <a:ext uri="{FF2B5EF4-FFF2-40B4-BE49-F238E27FC236}">
                  <a16:creationId xmlns:a16="http://schemas.microsoft.com/office/drawing/2014/main" id="{8708F7BB-2E12-47CF-AD33-87DB540B2D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184" name="Line 248">
              <a:extLst>
                <a:ext uri="{FF2B5EF4-FFF2-40B4-BE49-F238E27FC236}">
                  <a16:creationId xmlns:a16="http://schemas.microsoft.com/office/drawing/2014/main" id="{7791F0EB-5D18-4CFE-B0B9-A68C434B14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2185" name="Group 249">
            <a:extLst>
              <a:ext uri="{FF2B5EF4-FFF2-40B4-BE49-F238E27FC236}">
                <a16:creationId xmlns:a16="http://schemas.microsoft.com/office/drawing/2014/main" id="{DA3B01E8-F8B6-4E6E-B423-4C95AEE5A06B}"/>
              </a:ext>
            </a:extLst>
          </p:cNvPr>
          <p:cNvGrpSpPr>
            <a:grpSpLocks/>
          </p:cNvGrpSpPr>
          <p:nvPr/>
        </p:nvGrpSpPr>
        <p:grpSpPr bwMode="auto">
          <a:xfrm rot="203311">
            <a:off x="2955925" y="5478463"/>
            <a:ext cx="1219200" cy="917575"/>
            <a:chOff x="1888" y="3216"/>
            <a:chExt cx="848" cy="768"/>
          </a:xfrm>
        </p:grpSpPr>
        <p:grpSp>
          <p:nvGrpSpPr>
            <p:cNvPr id="552186" name="Group 250">
              <a:extLst>
                <a:ext uri="{FF2B5EF4-FFF2-40B4-BE49-F238E27FC236}">
                  <a16:creationId xmlns:a16="http://schemas.microsoft.com/office/drawing/2014/main" id="{49A8C655-EA0A-4580-B731-15B984BCAD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3216"/>
              <a:ext cx="848" cy="768"/>
              <a:chOff x="1888" y="3224"/>
              <a:chExt cx="848" cy="768"/>
            </a:xfrm>
          </p:grpSpPr>
          <p:sp>
            <p:nvSpPr>
              <p:cNvPr id="552187" name="Freeform 251">
                <a:extLst>
                  <a:ext uri="{FF2B5EF4-FFF2-40B4-BE49-F238E27FC236}">
                    <a16:creationId xmlns:a16="http://schemas.microsoft.com/office/drawing/2014/main" id="{A89B217B-E6D9-4CAC-A670-011FA51470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6" y="3432"/>
                <a:ext cx="400" cy="560"/>
              </a:xfrm>
              <a:custGeom>
                <a:avLst/>
                <a:gdLst>
                  <a:gd name="T0" fmla="*/ 0 w 400"/>
                  <a:gd name="T1" fmla="*/ 560 h 560"/>
                  <a:gd name="T2" fmla="*/ 400 w 400"/>
                  <a:gd name="T3" fmla="*/ 176 h 560"/>
                  <a:gd name="T4" fmla="*/ 384 w 400"/>
                  <a:gd name="T5" fmla="*/ 0 h 560"/>
                  <a:gd name="T6" fmla="*/ 16 w 400"/>
                  <a:gd name="T7" fmla="*/ 352 h 560"/>
                  <a:gd name="T8" fmla="*/ 0 w 400"/>
                  <a:gd name="T9" fmla="*/ 368 h 560"/>
                  <a:gd name="T10" fmla="*/ 0 w 400"/>
                  <a:gd name="T11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0" h="560">
                    <a:moveTo>
                      <a:pt x="0" y="560"/>
                    </a:moveTo>
                    <a:lnTo>
                      <a:pt x="400" y="176"/>
                    </a:lnTo>
                    <a:lnTo>
                      <a:pt x="384" y="0"/>
                    </a:lnTo>
                    <a:lnTo>
                      <a:pt x="16" y="352"/>
                    </a:lnTo>
                    <a:lnTo>
                      <a:pt x="0" y="368"/>
                    </a:lnTo>
                    <a:lnTo>
                      <a:pt x="0" y="560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88" name="Freeform 252">
                <a:extLst>
                  <a:ext uri="{FF2B5EF4-FFF2-40B4-BE49-F238E27FC236}">
                    <a16:creationId xmlns:a16="http://schemas.microsoft.com/office/drawing/2014/main" id="{A3F18859-A937-44AE-B61A-305677992C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592"/>
                <a:ext cx="448" cy="384"/>
              </a:xfrm>
              <a:custGeom>
                <a:avLst/>
                <a:gdLst>
                  <a:gd name="T0" fmla="*/ 448 w 448"/>
                  <a:gd name="T1" fmla="*/ 384 h 384"/>
                  <a:gd name="T2" fmla="*/ 448 w 448"/>
                  <a:gd name="T3" fmla="*/ 192 h 384"/>
                  <a:gd name="T4" fmla="*/ 0 w 448"/>
                  <a:gd name="T5" fmla="*/ 0 h 384"/>
                  <a:gd name="T6" fmla="*/ 0 w 448"/>
                  <a:gd name="T7" fmla="*/ 192 h 384"/>
                  <a:gd name="T8" fmla="*/ 448 w 448"/>
                  <a:gd name="T9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8" h="384">
                    <a:moveTo>
                      <a:pt x="448" y="384"/>
                    </a:moveTo>
                    <a:lnTo>
                      <a:pt x="448" y="192"/>
                    </a:lnTo>
                    <a:lnTo>
                      <a:pt x="0" y="0"/>
                    </a:lnTo>
                    <a:lnTo>
                      <a:pt x="0" y="192"/>
                    </a:lnTo>
                    <a:lnTo>
                      <a:pt x="448" y="384"/>
                    </a:lnTo>
                    <a:close/>
                  </a:path>
                </a:pathLst>
              </a:custGeom>
              <a:solidFill>
                <a:srgbClr val="8000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2189" name="Freeform 253">
                <a:extLst>
                  <a:ext uri="{FF2B5EF4-FFF2-40B4-BE49-F238E27FC236}">
                    <a16:creationId xmlns:a16="http://schemas.microsoft.com/office/drawing/2014/main" id="{1837C270-67AB-48F2-8B1C-D2FEC3AC99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3224"/>
                <a:ext cx="832" cy="560"/>
              </a:xfrm>
              <a:custGeom>
                <a:avLst/>
                <a:gdLst>
                  <a:gd name="T0" fmla="*/ 832 w 832"/>
                  <a:gd name="T1" fmla="*/ 192 h 560"/>
                  <a:gd name="T2" fmla="*/ 400 w 832"/>
                  <a:gd name="T3" fmla="*/ 0 h 560"/>
                  <a:gd name="T4" fmla="*/ 0 w 832"/>
                  <a:gd name="T5" fmla="*/ 368 h 560"/>
                  <a:gd name="T6" fmla="*/ 448 w 832"/>
                  <a:gd name="T7" fmla="*/ 560 h 560"/>
                  <a:gd name="T8" fmla="*/ 832 w 832"/>
                  <a:gd name="T9" fmla="*/ 192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2" h="560">
                    <a:moveTo>
                      <a:pt x="832" y="192"/>
                    </a:moveTo>
                    <a:lnTo>
                      <a:pt x="400" y="0"/>
                    </a:lnTo>
                    <a:lnTo>
                      <a:pt x="0" y="368"/>
                    </a:lnTo>
                    <a:lnTo>
                      <a:pt x="448" y="560"/>
                    </a:lnTo>
                    <a:lnTo>
                      <a:pt x="832" y="19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50021"/>
                  </a:gs>
                  <a:gs pos="100000">
                    <a:srgbClr val="80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2190" name="Line 254">
              <a:extLst>
                <a:ext uri="{FF2B5EF4-FFF2-40B4-BE49-F238E27FC236}">
                  <a16:creationId xmlns:a16="http://schemas.microsoft.com/office/drawing/2014/main" id="{C8AB3512-BEE4-4596-939C-A3208EA663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376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191" name="Line 255">
              <a:extLst>
                <a:ext uri="{FF2B5EF4-FFF2-40B4-BE49-F238E27FC236}">
                  <a16:creationId xmlns:a16="http://schemas.microsoft.com/office/drawing/2014/main" id="{B7DDE079-C62D-41C7-84EC-9DB3157614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6" y="3416"/>
              <a:ext cx="384" cy="3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52192" name="Text Box 256">
            <a:extLst>
              <a:ext uri="{FF2B5EF4-FFF2-40B4-BE49-F238E27FC236}">
                <a16:creationId xmlns:a16="http://schemas.microsoft.com/office/drawing/2014/main" id="{4631F764-6DB5-4B20-9E00-F18709801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95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i="0">
                <a:latin typeface="Arial" panose="020B0604020202020204" pitchFamily="34" charset="0"/>
              </a:rPr>
              <a:t>Петя взял       , а Оля       плитки шоколада.  У Оли больше?</a:t>
            </a:r>
          </a:p>
        </p:txBody>
      </p:sp>
      <p:graphicFrame>
        <p:nvGraphicFramePr>
          <p:cNvPr id="552193" name="Object 257">
            <a:extLst>
              <a:ext uri="{FF2B5EF4-FFF2-40B4-BE49-F238E27FC236}">
                <a16:creationId xmlns:a16="http://schemas.microsoft.com/office/drawing/2014/main" id="{5F517558-3775-4DD6-94E1-04323A86C4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5938" y="0"/>
          <a:ext cx="466725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2" imgW="203040" imgH="393480" progId="Equation.3">
                  <p:embed/>
                </p:oleObj>
              </mc:Choice>
              <mc:Fallback>
                <p:oleObj name="Формула" r:id="rId2" imgW="203040" imgH="393480" progId="Equation.3">
                  <p:embed/>
                  <p:pic>
                    <p:nvPicPr>
                      <p:cNvPr id="0" name="Object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0"/>
                        <a:ext cx="466725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194" name="Object 258">
            <a:extLst>
              <a:ext uri="{FF2B5EF4-FFF2-40B4-BE49-F238E27FC236}">
                <a16:creationId xmlns:a16="http://schemas.microsoft.com/office/drawing/2014/main" id="{DF850DD4-A386-4FB7-A786-E8E2E9A63A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94700" y="652463"/>
          <a:ext cx="749300" cy="137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4" imgW="215640" imgH="393480" progId="Equation.3">
                  <p:embed/>
                </p:oleObj>
              </mc:Choice>
              <mc:Fallback>
                <p:oleObj name="Формула" r:id="rId4" imgW="215640" imgH="393480" progId="Equation.3">
                  <p:embed/>
                  <p:pic>
                    <p:nvPicPr>
                      <p:cNvPr id="0" name="Object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4700" y="652463"/>
                        <a:ext cx="749300" cy="1373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195" name="Object 259">
            <a:extLst>
              <a:ext uri="{FF2B5EF4-FFF2-40B4-BE49-F238E27FC236}">
                <a16:creationId xmlns:a16="http://schemas.microsoft.com/office/drawing/2014/main" id="{A1671E4C-70E4-4CA0-8940-9EFE743FD4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13138" y="1201738"/>
          <a:ext cx="619125" cy="1204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6" imgW="203040" imgH="393480" progId="Equation.3">
                  <p:embed/>
                </p:oleObj>
              </mc:Choice>
              <mc:Fallback>
                <p:oleObj name="Формула" r:id="rId6" imgW="203040" imgH="393480" progId="Equation.3">
                  <p:embed/>
                  <p:pic>
                    <p:nvPicPr>
                      <p:cNvPr id="0" name="Object 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3138" y="1201738"/>
                        <a:ext cx="619125" cy="1204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52196" name="Group 260">
            <a:extLst>
              <a:ext uri="{FF2B5EF4-FFF2-40B4-BE49-F238E27FC236}">
                <a16:creationId xmlns:a16="http://schemas.microsoft.com/office/drawing/2014/main" id="{CC5A0676-9300-4580-9E2F-7F04EFDED52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1663700"/>
            <a:ext cx="6464300" cy="4178300"/>
            <a:chOff x="1104" y="1048"/>
            <a:chExt cx="4072" cy="2632"/>
          </a:xfrm>
        </p:grpSpPr>
        <p:sp>
          <p:nvSpPr>
            <p:cNvPr id="552197" name="Line 261">
              <a:extLst>
                <a:ext uri="{FF2B5EF4-FFF2-40B4-BE49-F238E27FC236}">
                  <a16:creationId xmlns:a16="http://schemas.microsoft.com/office/drawing/2014/main" id="{B30A9997-ADB3-49A4-9AE6-48A30D52E0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1048"/>
              <a:ext cx="3296" cy="228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198" name="Line 262">
              <a:extLst>
                <a:ext uri="{FF2B5EF4-FFF2-40B4-BE49-F238E27FC236}">
                  <a16:creationId xmlns:a16="http://schemas.microsoft.com/office/drawing/2014/main" id="{FFB44A85-B86C-46CD-A482-7520167B5D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64" y="1232"/>
              <a:ext cx="3296" cy="228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199" name="Line 263">
              <a:extLst>
                <a:ext uri="{FF2B5EF4-FFF2-40B4-BE49-F238E27FC236}">
                  <a16:creationId xmlns:a16="http://schemas.microsoft.com/office/drawing/2014/main" id="{5E576F62-4622-418A-8559-710BDB77D3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80" y="1392"/>
              <a:ext cx="3296" cy="228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2200" name="Group 264">
            <a:extLst>
              <a:ext uri="{FF2B5EF4-FFF2-40B4-BE49-F238E27FC236}">
                <a16:creationId xmlns:a16="http://schemas.microsoft.com/office/drawing/2014/main" id="{18A53BB7-FDAA-4606-B1A3-FF5B238C22AF}"/>
              </a:ext>
            </a:extLst>
          </p:cNvPr>
          <p:cNvGrpSpPr>
            <a:grpSpLocks/>
          </p:cNvGrpSpPr>
          <p:nvPr/>
        </p:nvGrpSpPr>
        <p:grpSpPr bwMode="auto">
          <a:xfrm>
            <a:off x="2870200" y="2641600"/>
            <a:ext cx="4267200" cy="2286000"/>
            <a:chOff x="1808" y="1664"/>
            <a:chExt cx="2688" cy="1440"/>
          </a:xfrm>
        </p:grpSpPr>
        <p:sp>
          <p:nvSpPr>
            <p:cNvPr id="552201" name="Line 265">
              <a:extLst>
                <a:ext uri="{FF2B5EF4-FFF2-40B4-BE49-F238E27FC236}">
                  <a16:creationId xmlns:a16="http://schemas.microsoft.com/office/drawing/2014/main" id="{C4CB7EEA-8207-49AC-9BC5-C6C66901AF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8" y="2400"/>
              <a:ext cx="1536" cy="704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2202" name="Line 266">
              <a:extLst>
                <a:ext uri="{FF2B5EF4-FFF2-40B4-BE49-F238E27FC236}">
                  <a16:creationId xmlns:a16="http://schemas.microsoft.com/office/drawing/2014/main" id="{9CD86F96-E18F-4AFD-9B96-A14C72F59E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2" y="1664"/>
              <a:ext cx="1584" cy="704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552203" name="Object 267">
            <a:extLst>
              <a:ext uri="{FF2B5EF4-FFF2-40B4-BE49-F238E27FC236}">
                <a16:creationId xmlns:a16="http://schemas.microsoft.com/office/drawing/2014/main" id="{1DA9A269-2B65-49BC-B2EC-BF08E2A46E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4863" y="0"/>
          <a:ext cx="541337" cy="99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8" imgW="215640" imgH="393480" progId="Equation.3">
                  <p:embed/>
                </p:oleObj>
              </mc:Choice>
              <mc:Fallback>
                <p:oleObj name="Формула" r:id="rId8" imgW="215640" imgH="393480" progId="Equation.3">
                  <p:embed/>
                  <p:pic>
                    <p:nvPicPr>
                      <p:cNvPr id="0" name="Object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4863" y="0"/>
                        <a:ext cx="541337" cy="992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07407E-6 L 0.03056 -0.066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52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8" y="-333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2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2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2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2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2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2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2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2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2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2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2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056 -0.06666 L -0.00278 0.0037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52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52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52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-0.14167 -0.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5520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-2000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2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2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2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2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2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2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2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2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2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2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2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037 L 0.00833 -0.0629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552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6" y="-3333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552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552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1202" name="Group 290">
            <a:extLst>
              <a:ext uri="{FF2B5EF4-FFF2-40B4-BE49-F238E27FC236}">
                <a16:creationId xmlns:a16="http://schemas.microsoft.com/office/drawing/2014/main" id="{62CE1CC3-66B7-46BB-9F4D-FCC04AA6DCBA}"/>
              </a:ext>
            </a:extLst>
          </p:cNvPr>
          <p:cNvGrpSpPr>
            <a:grpSpLocks/>
          </p:cNvGrpSpPr>
          <p:nvPr/>
        </p:nvGrpSpPr>
        <p:grpSpPr bwMode="auto">
          <a:xfrm>
            <a:off x="1103313" y="1400175"/>
            <a:ext cx="5883275" cy="4168775"/>
            <a:chOff x="703" y="882"/>
            <a:chExt cx="3706" cy="2626"/>
          </a:xfrm>
        </p:grpSpPr>
        <p:grpSp>
          <p:nvGrpSpPr>
            <p:cNvPr id="550982" name="Group 70">
              <a:extLst>
                <a:ext uri="{FF2B5EF4-FFF2-40B4-BE49-F238E27FC236}">
                  <a16:creationId xmlns:a16="http://schemas.microsoft.com/office/drawing/2014/main" id="{0D08078C-BA85-48F6-A667-259CF60B6FCD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3641" y="882"/>
              <a:ext cx="768" cy="578"/>
              <a:chOff x="1888" y="3216"/>
              <a:chExt cx="848" cy="768"/>
            </a:xfrm>
          </p:grpSpPr>
          <p:grpSp>
            <p:nvGrpSpPr>
              <p:cNvPr id="550983" name="Group 71">
                <a:extLst>
                  <a:ext uri="{FF2B5EF4-FFF2-40B4-BE49-F238E27FC236}">
                    <a16:creationId xmlns:a16="http://schemas.microsoft.com/office/drawing/2014/main" id="{C5B95618-EF80-4DE8-A06D-5E48AC8EDFF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0984" name="Freeform 72">
                  <a:extLst>
                    <a:ext uri="{FF2B5EF4-FFF2-40B4-BE49-F238E27FC236}">
                      <a16:creationId xmlns:a16="http://schemas.microsoft.com/office/drawing/2014/main" id="{48DCC150-5978-4205-A9FE-EC56C34C5D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85" name="Freeform 73">
                  <a:extLst>
                    <a:ext uri="{FF2B5EF4-FFF2-40B4-BE49-F238E27FC236}">
                      <a16:creationId xmlns:a16="http://schemas.microsoft.com/office/drawing/2014/main" id="{FA882F4D-2D30-4A8F-9EEF-239262BCD8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86" name="Freeform 74">
                  <a:extLst>
                    <a:ext uri="{FF2B5EF4-FFF2-40B4-BE49-F238E27FC236}">
                      <a16:creationId xmlns:a16="http://schemas.microsoft.com/office/drawing/2014/main" id="{9B06FF79-D2D3-4E62-8F43-AA9D0F79E3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0987" name="Line 75">
                <a:extLst>
                  <a:ext uri="{FF2B5EF4-FFF2-40B4-BE49-F238E27FC236}">
                    <a16:creationId xmlns:a16="http://schemas.microsoft.com/office/drawing/2014/main" id="{D3C7EBA7-E6DF-4F4B-AC55-017B17443E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0988" name="Line 76">
                <a:extLst>
                  <a:ext uri="{FF2B5EF4-FFF2-40B4-BE49-F238E27FC236}">
                    <a16:creationId xmlns:a16="http://schemas.microsoft.com/office/drawing/2014/main" id="{768B8498-A41F-473D-83CE-DC38DF7A99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0989" name="Group 77">
              <a:extLst>
                <a:ext uri="{FF2B5EF4-FFF2-40B4-BE49-F238E27FC236}">
                  <a16:creationId xmlns:a16="http://schemas.microsoft.com/office/drawing/2014/main" id="{FB029DA6-BBF6-45AC-A278-0F4523FD385F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3262" y="1143"/>
              <a:ext cx="768" cy="579"/>
              <a:chOff x="1888" y="3216"/>
              <a:chExt cx="848" cy="768"/>
            </a:xfrm>
          </p:grpSpPr>
          <p:grpSp>
            <p:nvGrpSpPr>
              <p:cNvPr id="550990" name="Group 78">
                <a:extLst>
                  <a:ext uri="{FF2B5EF4-FFF2-40B4-BE49-F238E27FC236}">
                    <a16:creationId xmlns:a16="http://schemas.microsoft.com/office/drawing/2014/main" id="{28A3073B-257F-4624-A932-35BF2C475CB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0991" name="Freeform 79">
                  <a:extLst>
                    <a:ext uri="{FF2B5EF4-FFF2-40B4-BE49-F238E27FC236}">
                      <a16:creationId xmlns:a16="http://schemas.microsoft.com/office/drawing/2014/main" id="{FB03C93F-206E-46A4-9F8C-5F4D926976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92" name="Freeform 80">
                  <a:extLst>
                    <a:ext uri="{FF2B5EF4-FFF2-40B4-BE49-F238E27FC236}">
                      <a16:creationId xmlns:a16="http://schemas.microsoft.com/office/drawing/2014/main" id="{13B13844-B3E4-491D-BBBB-F6C12AC028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93" name="Freeform 81">
                  <a:extLst>
                    <a:ext uri="{FF2B5EF4-FFF2-40B4-BE49-F238E27FC236}">
                      <a16:creationId xmlns:a16="http://schemas.microsoft.com/office/drawing/2014/main" id="{4B14AC89-074D-460F-97C9-22778BBDEA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0994" name="Line 82">
                <a:extLst>
                  <a:ext uri="{FF2B5EF4-FFF2-40B4-BE49-F238E27FC236}">
                    <a16:creationId xmlns:a16="http://schemas.microsoft.com/office/drawing/2014/main" id="{16F1E6AB-52AB-49AD-9F5B-7A03868A4E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0995" name="Line 83">
                <a:extLst>
                  <a:ext uri="{FF2B5EF4-FFF2-40B4-BE49-F238E27FC236}">
                    <a16:creationId xmlns:a16="http://schemas.microsoft.com/office/drawing/2014/main" id="{7A92CDF1-9CA4-47F8-8921-20F4568B65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0996" name="Group 84">
              <a:extLst>
                <a:ext uri="{FF2B5EF4-FFF2-40B4-BE49-F238E27FC236}">
                  <a16:creationId xmlns:a16="http://schemas.microsoft.com/office/drawing/2014/main" id="{8F196876-36AA-48F5-AF68-EC440EAF6A6B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2906" y="1393"/>
              <a:ext cx="768" cy="579"/>
              <a:chOff x="1888" y="3216"/>
              <a:chExt cx="848" cy="768"/>
            </a:xfrm>
          </p:grpSpPr>
          <p:grpSp>
            <p:nvGrpSpPr>
              <p:cNvPr id="550997" name="Group 85">
                <a:extLst>
                  <a:ext uri="{FF2B5EF4-FFF2-40B4-BE49-F238E27FC236}">
                    <a16:creationId xmlns:a16="http://schemas.microsoft.com/office/drawing/2014/main" id="{9EC14DF9-C033-4839-8127-9A60E5B70F1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0998" name="Freeform 86">
                  <a:extLst>
                    <a:ext uri="{FF2B5EF4-FFF2-40B4-BE49-F238E27FC236}">
                      <a16:creationId xmlns:a16="http://schemas.microsoft.com/office/drawing/2014/main" id="{59362C12-4BE0-4657-A2FE-F5C0F876D8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99" name="Freeform 87">
                  <a:extLst>
                    <a:ext uri="{FF2B5EF4-FFF2-40B4-BE49-F238E27FC236}">
                      <a16:creationId xmlns:a16="http://schemas.microsoft.com/office/drawing/2014/main" id="{8ADEA96A-A980-44C5-B5F1-839B7FAF2B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00" name="Freeform 88">
                  <a:extLst>
                    <a:ext uri="{FF2B5EF4-FFF2-40B4-BE49-F238E27FC236}">
                      <a16:creationId xmlns:a16="http://schemas.microsoft.com/office/drawing/2014/main" id="{87BDBAC0-67E3-4CDD-813B-4377453D93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001" name="Line 89">
                <a:extLst>
                  <a:ext uri="{FF2B5EF4-FFF2-40B4-BE49-F238E27FC236}">
                    <a16:creationId xmlns:a16="http://schemas.microsoft.com/office/drawing/2014/main" id="{75D29EF9-E67B-4A52-9BBD-F1F0B95BC7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002" name="Line 90">
                <a:extLst>
                  <a:ext uri="{FF2B5EF4-FFF2-40B4-BE49-F238E27FC236}">
                    <a16:creationId xmlns:a16="http://schemas.microsoft.com/office/drawing/2014/main" id="{106C3C61-204A-49F4-A38B-A56FB412A4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003" name="Group 91">
              <a:extLst>
                <a:ext uri="{FF2B5EF4-FFF2-40B4-BE49-F238E27FC236}">
                  <a16:creationId xmlns:a16="http://schemas.microsoft.com/office/drawing/2014/main" id="{51109286-DAB0-48FF-A449-4A5CE1CA2704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2536" y="1650"/>
              <a:ext cx="768" cy="578"/>
              <a:chOff x="1888" y="3216"/>
              <a:chExt cx="848" cy="768"/>
            </a:xfrm>
          </p:grpSpPr>
          <p:grpSp>
            <p:nvGrpSpPr>
              <p:cNvPr id="551004" name="Group 92">
                <a:extLst>
                  <a:ext uri="{FF2B5EF4-FFF2-40B4-BE49-F238E27FC236}">
                    <a16:creationId xmlns:a16="http://schemas.microsoft.com/office/drawing/2014/main" id="{E31B3D47-FCF9-44F1-A452-B4F1F00B615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005" name="Freeform 93">
                  <a:extLst>
                    <a:ext uri="{FF2B5EF4-FFF2-40B4-BE49-F238E27FC236}">
                      <a16:creationId xmlns:a16="http://schemas.microsoft.com/office/drawing/2014/main" id="{ADC03D09-0522-4E5A-B45D-DBD4F783F7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06" name="Freeform 94">
                  <a:extLst>
                    <a:ext uri="{FF2B5EF4-FFF2-40B4-BE49-F238E27FC236}">
                      <a16:creationId xmlns:a16="http://schemas.microsoft.com/office/drawing/2014/main" id="{4AC5C547-280E-4361-928D-F183501CC7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07" name="Freeform 95">
                  <a:extLst>
                    <a:ext uri="{FF2B5EF4-FFF2-40B4-BE49-F238E27FC236}">
                      <a16:creationId xmlns:a16="http://schemas.microsoft.com/office/drawing/2014/main" id="{7A33F2E7-55BD-4469-B11C-0AC898C545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008" name="Line 96">
                <a:extLst>
                  <a:ext uri="{FF2B5EF4-FFF2-40B4-BE49-F238E27FC236}">
                    <a16:creationId xmlns:a16="http://schemas.microsoft.com/office/drawing/2014/main" id="{AA38781E-9387-4F82-930F-F9B72D204F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009" name="Line 97">
                <a:extLst>
                  <a:ext uri="{FF2B5EF4-FFF2-40B4-BE49-F238E27FC236}">
                    <a16:creationId xmlns:a16="http://schemas.microsoft.com/office/drawing/2014/main" id="{E42357F5-92F1-43C1-AE72-6D8820C59C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010" name="Group 98">
              <a:extLst>
                <a:ext uri="{FF2B5EF4-FFF2-40B4-BE49-F238E27FC236}">
                  <a16:creationId xmlns:a16="http://schemas.microsoft.com/office/drawing/2014/main" id="{D93C8BF5-6095-4E08-82C2-5C527F0E4E6A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2172" y="1906"/>
              <a:ext cx="768" cy="578"/>
              <a:chOff x="1888" y="3216"/>
              <a:chExt cx="848" cy="768"/>
            </a:xfrm>
          </p:grpSpPr>
          <p:grpSp>
            <p:nvGrpSpPr>
              <p:cNvPr id="551011" name="Group 99">
                <a:extLst>
                  <a:ext uri="{FF2B5EF4-FFF2-40B4-BE49-F238E27FC236}">
                    <a16:creationId xmlns:a16="http://schemas.microsoft.com/office/drawing/2014/main" id="{4C7B5A6C-747F-4F35-A4EA-441E1EF6C16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012" name="Freeform 100">
                  <a:extLst>
                    <a:ext uri="{FF2B5EF4-FFF2-40B4-BE49-F238E27FC236}">
                      <a16:creationId xmlns:a16="http://schemas.microsoft.com/office/drawing/2014/main" id="{9A3E2CA6-B993-4F06-A337-B78C1FD5DD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13" name="Freeform 101">
                  <a:extLst>
                    <a:ext uri="{FF2B5EF4-FFF2-40B4-BE49-F238E27FC236}">
                      <a16:creationId xmlns:a16="http://schemas.microsoft.com/office/drawing/2014/main" id="{6680114E-8F45-4190-845F-6906A54A3F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14" name="Freeform 102">
                  <a:extLst>
                    <a:ext uri="{FF2B5EF4-FFF2-40B4-BE49-F238E27FC236}">
                      <a16:creationId xmlns:a16="http://schemas.microsoft.com/office/drawing/2014/main" id="{802D8875-05F0-4AB7-8151-BAEB916922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015" name="Line 103">
                <a:extLst>
                  <a:ext uri="{FF2B5EF4-FFF2-40B4-BE49-F238E27FC236}">
                    <a16:creationId xmlns:a16="http://schemas.microsoft.com/office/drawing/2014/main" id="{FAB2D826-C1D0-43AE-A878-5B8C3F83DB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016" name="Line 104">
                <a:extLst>
                  <a:ext uri="{FF2B5EF4-FFF2-40B4-BE49-F238E27FC236}">
                    <a16:creationId xmlns:a16="http://schemas.microsoft.com/office/drawing/2014/main" id="{40443EE3-2661-4409-BF3A-46A084A15C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017" name="Group 105">
              <a:extLst>
                <a:ext uri="{FF2B5EF4-FFF2-40B4-BE49-F238E27FC236}">
                  <a16:creationId xmlns:a16="http://schemas.microsoft.com/office/drawing/2014/main" id="{D51435A6-6074-4469-84F9-1DDFE3E886E7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1801" y="2161"/>
              <a:ext cx="768" cy="578"/>
              <a:chOff x="1888" y="3216"/>
              <a:chExt cx="848" cy="768"/>
            </a:xfrm>
          </p:grpSpPr>
          <p:grpSp>
            <p:nvGrpSpPr>
              <p:cNvPr id="551018" name="Group 106">
                <a:extLst>
                  <a:ext uri="{FF2B5EF4-FFF2-40B4-BE49-F238E27FC236}">
                    <a16:creationId xmlns:a16="http://schemas.microsoft.com/office/drawing/2014/main" id="{A930D43A-AC94-4A95-96AD-D83DD8030C6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019" name="Freeform 107">
                  <a:extLst>
                    <a:ext uri="{FF2B5EF4-FFF2-40B4-BE49-F238E27FC236}">
                      <a16:creationId xmlns:a16="http://schemas.microsoft.com/office/drawing/2014/main" id="{47E78E48-C04D-496B-991C-CD0222E8F9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20" name="Freeform 108">
                  <a:extLst>
                    <a:ext uri="{FF2B5EF4-FFF2-40B4-BE49-F238E27FC236}">
                      <a16:creationId xmlns:a16="http://schemas.microsoft.com/office/drawing/2014/main" id="{FCF3615C-06DA-45A2-B2F6-290C6F958C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21" name="Freeform 109">
                  <a:extLst>
                    <a:ext uri="{FF2B5EF4-FFF2-40B4-BE49-F238E27FC236}">
                      <a16:creationId xmlns:a16="http://schemas.microsoft.com/office/drawing/2014/main" id="{7777B54B-AC51-4A0D-B73F-3D55E81707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022" name="Line 110">
                <a:extLst>
                  <a:ext uri="{FF2B5EF4-FFF2-40B4-BE49-F238E27FC236}">
                    <a16:creationId xmlns:a16="http://schemas.microsoft.com/office/drawing/2014/main" id="{E8816F76-B516-4F31-8094-8AA2BF3DEE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023" name="Line 111">
                <a:extLst>
                  <a:ext uri="{FF2B5EF4-FFF2-40B4-BE49-F238E27FC236}">
                    <a16:creationId xmlns:a16="http://schemas.microsoft.com/office/drawing/2014/main" id="{8A64C9DF-62A5-45B0-879C-127DEB85AC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024" name="Group 112">
              <a:extLst>
                <a:ext uri="{FF2B5EF4-FFF2-40B4-BE49-F238E27FC236}">
                  <a16:creationId xmlns:a16="http://schemas.microsoft.com/office/drawing/2014/main" id="{49E52954-E308-43CC-B133-23ADBA9049EF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1437" y="2417"/>
              <a:ext cx="768" cy="579"/>
              <a:chOff x="1888" y="3216"/>
              <a:chExt cx="848" cy="768"/>
            </a:xfrm>
          </p:grpSpPr>
          <p:grpSp>
            <p:nvGrpSpPr>
              <p:cNvPr id="551025" name="Group 113">
                <a:extLst>
                  <a:ext uri="{FF2B5EF4-FFF2-40B4-BE49-F238E27FC236}">
                    <a16:creationId xmlns:a16="http://schemas.microsoft.com/office/drawing/2014/main" id="{DF0717C3-FE8A-48D5-AD01-DA63C6D0FAC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026" name="Freeform 114">
                  <a:extLst>
                    <a:ext uri="{FF2B5EF4-FFF2-40B4-BE49-F238E27FC236}">
                      <a16:creationId xmlns:a16="http://schemas.microsoft.com/office/drawing/2014/main" id="{5297B40F-A47A-407E-808E-0729489E2A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27" name="Freeform 115">
                  <a:extLst>
                    <a:ext uri="{FF2B5EF4-FFF2-40B4-BE49-F238E27FC236}">
                      <a16:creationId xmlns:a16="http://schemas.microsoft.com/office/drawing/2014/main" id="{C4D2E5F4-5D69-414F-AC84-C88526772B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28" name="Freeform 116">
                  <a:extLst>
                    <a:ext uri="{FF2B5EF4-FFF2-40B4-BE49-F238E27FC236}">
                      <a16:creationId xmlns:a16="http://schemas.microsoft.com/office/drawing/2014/main" id="{44E0EA5D-5082-4A91-B7C5-E851EC87EF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029" name="Line 117">
                <a:extLst>
                  <a:ext uri="{FF2B5EF4-FFF2-40B4-BE49-F238E27FC236}">
                    <a16:creationId xmlns:a16="http://schemas.microsoft.com/office/drawing/2014/main" id="{F5D6CD0C-1A39-45FE-85E4-DA8E4851D6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030" name="Line 118">
                <a:extLst>
                  <a:ext uri="{FF2B5EF4-FFF2-40B4-BE49-F238E27FC236}">
                    <a16:creationId xmlns:a16="http://schemas.microsoft.com/office/drawing/2014/main" id="{FDD507D6-2155-49D9-9295-6259F138F6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031" name="Group 119">
              <a:extLst>
                <a:ext uri="{FF2B5EF4-FFF2-40B4-BE49-F238E27FC236}">
                  <a16:creationId xmlns:a16="http://schemas.microsoft.com/office/drawing/2014/main" id="{5B8527FC-9E54-4818-9780-7182AE619FDC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1074" y="2673"/>
              <a:ext cx="768" cy="579"/>
              <a:chOff x="1888" y="3216"/>
              <a:chExt cx="848" cy="768"/>
            </a:xfrm>
          </p:grpSpPr>
          <p:grpSp>
            <p:nvGrpSpPr>
              <p:cNvPr id="551032" name="Group 120">
                <a:extLst>
                  <a:ext uri="{FF2B5EF4-FFF2-40B4-BE49-F238E27FC236}">
                    <a16:creationId xmlns:a16="http://schemas.microsoft.com/office/drawing/2014/main" id="{FFACE4B1-4C4F-4F30-96B2-B90544611A6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033" name="Freeform 121">
                  <a:extLst>
                    <a:ext uri="{FF2B5EF4-FFF2-40B4-BE49-F238E27FC236}">
                      <a16:creationId xmlns:a16="http://schemas.microsoft.com/office/drawing/2014/main" id="{CA8877AE-4FB2-476A-B2BF-C7125C25DA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34" name="Freeform 122">
                  <a:extLst>
                    <a:ext uri="{FF2B5EF4-FFF2-40B4-BE49-F238E27FC236}">
                      <a16:creationId xmlns:a16="http://schemas.microsoft.com/office/drawing/2014/main" id="{B82F6E45-4967-451B-9AF2-7ECF927C21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35" name="Freeform 123">
                  <a:extLst>
                    <a:ext uri="{FF2B5EF4-FFF2-40B4-BE49-F238E27FC236}">
                      <a16:creationId xmlns:a16="http://schemas.microsoft.com/office/drawing/2014/main" id="{D1224C75-B042-45AB-98DE-42050B6F60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036" name="Line 124">
                <a:extLst>
                  <a:ext uri="{FF2B5EF4-FFF2-40B4-BE49-F238E27FC236}">
                    <a16:creationId xmlns:a16="http://schemas.microsoft.com/office/drawing/2014/main" id="{57CFE154-5145-45FA-B68D-AFAEC695F3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037" name="Line 125">
                <a:extLst>
                  <a:ext uri="{FF2B5EF4-FFF2-40B4-BE49-F238E27FC236}">
                    <a16:creationId xmlns:a16="http://schemas.microsoft.com/office/drawing/2014/main" id="{90246F29-4237-4CB3-9DFA-C6B963D505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038" name="Group 126">
              <a:extLst>
                <a:ext uri="{FF2B5EF4-FFF2-40B4-BE49-F238E27FC236}">
                  <a16:creationId xmlns:a16="http://schemas.microsoft.com/office/drawing/2014/main" id="{A85E9D99-951C-4C16-BDFD-50EC770D949C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703" y="2930"/>
              <a:ext cx="768" cy="578"/>
              <a:chOff x="1888" y="3216"/>
              <a:chExt cx="848" cy="768"/>
            </a:xfrm>
          </p:grpSpPr>
          <p:grpSp>
            <p:nvGrpSpPr>
              <p:cNvPr id="551039" name="Group 127">
                <a:extLst>
                  <a:ext uri="{FF2B5EF4-FFF2-40B4-BE49-F238E27FC236}">
                    <a16:creationId xmlns:a16="http://schemas.microsoft.com/office/drawing/2014/main" id="{4183E698-7082-4337-87DF-3AF82BEB41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040" name="Freeform 128">
                  <a:extLst>
                    <a:ext uri="{FF2B5EF4-FFF2-40B4-BE49-F238E27FC236}">
                      <a16:creationId xmlns:a16="http://schemas.microsoft.com/office/drawing/2014/main" id="{A0BE2C4D-933E-4F47-983C-DD26152C2E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41" name="Freeform 129">
                  <a:extLst>
                    <a:ext uri="{FF2B5EF4-FFF2-40B4-BE49-F238E27FC236}">
                      <a16:creationId xmlns:a16="http://schemas.microsoft.com/office/drawing/2014/main" id="{4300445B-F371-4B75-B413-BE3775E983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42" name="Freeform 130">
                  <a:extLst>
                    <a:ext uri="{FF2B5EF4-FFF2-40B4-BE49-F238E27FC236}">
                      <a16:creationId xmlns:a16="http://schemas.microsoft.com/office/drawing/2014/main" id="{D0703F18-BF3E-41D1-B389-C55EEC641A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043" name="Line 131">
                <a:extLst>
                  <a:ext uri="{FF2B5EF4-FFF2-40B4-BE49-F238E27FC236}">
                    <a16:creationId xmlns:a16="http://schemas.microsoft.com/office/drawing/2014/main" id="{EAA146B3-B36A-44AE-B2D3-C71016570C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044" name="Line 132">
                <a:extLst>
                  <a:ext uri="{FF2B5EF4-FFF2-40B4-BE49-F238E27FC236}">
                    <a16:creationId xmlns:a16="http://schemas.microsoft.com/office/drawing/2014/main" id="{5F212D17-0BDA-42F0-88C7-C368F4AC3E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51247" name="Group 335">
            <a:extLst>
              <a:ext uri="{FF2B5EF4-FFF2-40B4-BE49-F238E27FC236}">
                <a16:creationId xmlns:a16="http://schemas.microsoft.com/office/drawing/2014/main" id="{FC4F8030-071E-4C56-8C12-AFFA52DA12EB}"/>
              </a:ext>
            </a:extLst>
          </p:cNvPr>
          <p:cNvGrpSpPr>
            <a:grpSpLocks/>
          </p:cNvGrpSpPr>
          <p:nvPr/>
        </p:nvGrpSpPr>
        <p:grpSpPr bwMode="auto">
          <a:xfrm>
            <a:off x="1744663" y="1677988"/>
            <a:ext cx="5881687" cy="4167187"/>
            <a:chOff x="1099" y="1057"/>
            <a:chExt cx="3705" cy="2625"/>
          </a:xfrm>
        </p:grpSpPr>
        <p:grpSp>
          <p:nvGrpSpPr>
            <p:cNvPr id="550968" name="Group 56">
              <a:extLst>
                <a:ext uri="{FF2B5EF4-FFF2-40B4-BE49-F238E27FC236}">
                  <a16:creationId xmlns:a16="http://schemas.microsoft.com/office/drawing/2014/main" id="{3B1769E5-6ACF-4098-8362-616E962E4005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4036" y="1057"/>
              <a:ext cx="768" cy="578"/>
              <a:chOff x="1888" y="3216"/>
              <a:chExt cx="848" cy="768"/>
            </a:xfrm>
          </p:grpSpPr>
          <p:grpSp>
            <p:nvGrpSpPr>
              <p:cNvPr id="550969" name="Group 57">
                <a:extLst>
                  <a:ext uri="{FF2B5EF4-FFF2-40B4-BE49-F238E27FC236}">
                    <a16:creationId xmlns:a16="http://schemas.microsoft.com/office/drawing/2014/main" id="{DF0F30FB-48B5-41A1-A578-9D4C6492FE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0970" name="Freeform 58">
                  <a:extLst>
                    <a:ext uri="{FF2B5EF4-FFF2-40B4-BE49-F238E27FC236}">
                      <a16:creationId xmlns:a16="http://schemas.microsoft.com/office/drawing/2014/main" id="{83D2ED4F-1746-487E-BFA7-8AE68C1D61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71" name="Freeform 59">
                  <a:extLst>
                    <a:ext uri="{FF2B5EF4-FFF2-40B4-BE49-F238E27FC236}">
                      <a16:creationId xmlns:a16="http://schemas.microsoft.com/office/drawing/2014/main" id="{E6558F7F-4B81-4642-BBA5-1B587A596D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72" name="Freeform 60">
                  <a:extLst>
                    <a:ext uri="{FF2B5EF4-FFF2-40B4-BE49-F238E27FC236}">
                      <a16:creationId xmlns:a16="http://schemas.microsoft.com/office/drawing/2014/main" id="{09D2A73D-8B63-4C45-B343-EA50E5C51E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0973" name="Line 61">
                <a:extLst>
                  <a:ext uri="{FF2B5EF4-FFF2-40B4-BE49-F238E27FC236}">
                    <a16:creationId xmlns:a16="http://schemas.microsoft.com/office/drawing/2014/main" id="{A8113BD8-528D-4569-AA39-7F4B2C692E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0974" name="Line 62">
                <a:extLst>
                  <a:ext uri="{FF2B5EF4-FFF2-40B4-BE49-F238E27FC236}">
                    <a16:creationId xmlns:a16="http://schemas.microsoft.com/office/drawing/2014/main" id="{5AAB5DCE-DE2F-4236-BD5C-7170C32C69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0961" name="Group 49">
              <a:extLst>
                <a:ext uri="{FF2B5EF4-FFF2-40B4-BE49-F238E27FC236}">
                  <a16:creationId xmlns:a16="http://schemas.microsoft.com/office/drawing/2014/main" id="{D99CADF5-A0DC-4DD6-9993-550B0EF9D006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3658" y="1318"/>
              <a:ext cx="768" cy="578"/>
              <a:chOff x="1888" y="3216"/>
              <a:chExt cx="848" cy="768"/>
            </a:xfrm>
          </p:grpSpPr>
          <p:grpSp>
            <p:nvGrpSpPr>
              <p:cNvPr id="550962" name="Group 50">
                <a:extLst>
                  <a:ext uri="{FF2B5EF4-FFF2-40B4-BE49-F238E27FC236}">
                    <a16:creationId xmlns:a16="http://schemas.microsoft.com/office/drawing/2014/main" id="{337AA4F5-E853-42DF-9884-B6E0E4F50C9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0963" name="Freeform 51">
                  <a:extLst>
                    <a:ext uri="{FF2B5EF4-FFF2-40B4-BE49-F238E27FC236}">
                      <a16:creationId xmlns:a16="http://schemas.microsoft.com/office/drawing/2014/main" id="{0E7E7095-63D7-45A1-AA95-855251E411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64" name="Freeform 52">
                  <a:extLst>
                    <a:ext uri="{FF2B5EF4-FFF2-40B4-BE49-F238E27FC236}">
                      <a16:creationId xmlns:a16="http://schemas.microsoft.com/office/drawing/2014/main" id="{7A6CF4DA-0A66-4283-BFA2-2A665303C0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65" name="Freeform 53">
                  <a:extLst>
                    <a:ext uri="{FF2B5EF4-FFF2-40B4-BE49-F238E27FC236}">
                      <a16:creationId xmlns:a16="http://schemas.microsoft.com/office/drawing/2014/main" id="{187A34E0-ACAD-4450-A90D-B3E7D8F399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0966" name="Line 54">
                <a:extLst>
                  <a:ext uri="{FF2B5EF4-FFF2-40B4-BE49-F238E27FC236}">
                    <a16:creationId xmlns:a16="http://schemas.microsoft.com/office/drawing/2014/main" id="{5D05AE31-6912-42B8-9114-7830A7EBF3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0967" name="Line 55">
                <a:extLst>
                  <a:ext uri="{FF2B5EF4-FFF2-40B4-BE49-F238E27FC236}">
                    <a16:creationId xmlns:a16="http://schemas.microsoft.com/office/drawing/2014/main" id="{D229BB3E-8853-4385-802C-D7280A5CE8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0954" name="Group 42">
              <a:extLst>
                <a:ext uri="{FF2B5EF4-FFF2-40B4-BE49-F238E27FC236}">
                  <a16:creationId xmlns:a16="http://schemas.microsoft.com/office/drawing/2014/main" id="{A9C47D47-AAF5-4D45-8A7E-4B263B463384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3302" y="1568"/>
              <a:ext cx="769" cy="579"/>
              <a:chOff x="1888" y="3216"/>
              <a:chExt cx="848" cy="768"/>
            </a:xfrm>
          </p:grpSpPr>
          <p:grpSp>
            <p:nvGrpSpPr>
              <p:cNvPr id="550955" name="Group 43">
                <a:extLst>
                  <a:ext uri="{FF2B5EF4-FFF2-40B4-BE49-F238E27FC236}">
                    <a16:creationId xmlns:a16="http://schemas.microsoft.com/office/drawing/2014/main" id="{73862A75-BD23-41D5-B603-621762F5113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0956" name="Freeform 44">
                  <a:extLst>
                    <a:ext uri="{FF2B5EF4-FFF2-40B4-BE49-F238E27FC236}">
                      <a16:creationId xmlns:a16="http://schemas.microsoft.com/office/drawing/2014/main" id="{A48AC8ED-841A-4069-A3E9-C701C98E17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57" name="Freeform 45">
                  <a:extLst>
                    <a:ext uri="{FF2B5EF4-FFF2-40B4-BE49-F238E27FC236}">
                      <a16:creationId xmlns:a16="http://schemas.microsoft.com/office/drawing/2014/main" id="{41970EA0-1AFB-4156-8990-10AD5857DB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58" name="Freeform 46">
                  <a:extLst>
                    <a:ext uri="{FF2B5EF4-FFF2-40B4-BE49-F238E27FC236}">
                      <a16:creationId xmlns:a16="http://schemas.microsoft.com/office/drawing/2014/main" id="{98C2ECED-7F49-44E3-9AC3-B4AF22D502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0959" name="Line 47">
                <a:extLst>
                  <a:ext uri="{FF2B5EF4-FFF2-40B4-BE49-F238E27FC236}">
                    <a16:creationId xmlns:a16="http://schemas.microsoft.com/office/drawing/2014/main" id="{190F3325-66AD-4A4A-B148-FF9236DD76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0960" name="Line 48">
                <a:extLst>
                  <a:ext uri="{FF2B5EF4-FFF2-40B4-BE49-F238E27FC236}">
                    <a16:creationId xmlns:a16="http://schemas.microsoft.com/office/drawing/2014/main" id="{419CFB6D-390E-4031-841E-38F47D4F5E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0947" name="Group 35">
              <a:extLst>
                <a:ext uri="{FF2B5EF4-FFF2-40B4-BE49-F238E27FC236}">
                  <a16:creationId xmlns:a16="http://schemas.microsoft.com/office/drawing/2014/main" id="{776D4B4B-E811-4720-9030-A4EC4AE635EB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2931" y="1824"/>
              <a:ext cx="768" cy="579"/>
              <a:chOff x="1888" y="3216"/>
              <a:chExt cx="848" cy="768"/>
            </a:xfrm>
          </p:grpSpPr>
          <p:grpSp>
            <p:nvGrpSpPr>
              <p:cNvPr id="550948" name="Group 36">
                <a:extLst>
                  <a:ext uri="{FF2B5EF4-FFF2-40B4-BE49-F238E27FC236}">
                    <a16:creationId xmlns:a16="http://schemas.microsoft.com/office/drawing/2014/main" id="{A58E2CFF-68D0-4980-A007-AFC542A2EA1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0949" name="Freeform 37">
                  <a:extLst>
                    <a:ext uri="{FF2B5EF4-FFF2-40B4-BE49-F238E27FC236}">
                      <a16:creationId xmlns:a16="http://schemas.microsoft.com/office/drawing/2014/main" id="{0F27D14A-FBF4-4ECC-B3CA-2204FEFA3A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50" name="Freeform 38">
                  <a:extLst>
                    <a:ext uri="{FF2B5EF4-FFF2-40B4-BE49-F238E27FC236}">
                      <a16:creationId xmlns:a16="http://schemas.microsoft.com/office/drawing/2014/main" id="{BBBE5B3C-3D25-4A0E-A414-340E4FD00E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51" name="Freeform 39">
                  <a:extLst>
                    <a:ext uri="{FF2B5EF4-FFF2-40B4-BE49-F238E27FC236}">
                      <a16:creationId xmlns:a16="http://schemas.microsoft.com/office/drawing/2014/main" id="{9D6A3C36-0831-40B8-A05A-1D48935F18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0952" name="Line 40">
                <a:extLst>
                  <a:ext uri="{FF2B5EF4-FFF2-40B4-BE49-F238E27FC236}">
                    <a16:creationId xmlns:a16="http://schemas.microsoft.com/office/drawing/2014/main" id="{FB14792E-5D9A-4CFC-BB70-4AC9DC91B6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0953" name="Line 41">
                <a:extLst>
                  <a:ext uri="{FF2B5EF4-FFF2-40B4-BE49-F238E27FC236}">
                    <a16:creationId xmlns:a16="http://schemas.microsoft.com/office/drawing/2014/main" id="{7215D2CF-AD54-498C-8FAA-220A0A1787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0940" name="Group 28">
              <a:extLst>
                <a:ext uri="{FF2B5EF4-FFF2-40B4-BE49-F238E27FC236}">
                  <a16:creationId xmlns:a16="http://schemas.microsoft.com/office/drawing/2014/main" id="{6C453E3B-998F-416C-BBE5-DDC07AF5B786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2568" y="2080"/>
              <a:ext cx="768" cy="579"/>
              <a:chOff x="1888" y="3216"/>
              <a:chExt cx="848" cy="768"/>
            </a:xfrm>
          </p:grpSpPr>
          <p:grpSp>
            <p:nvGrpSpPr>
              <p:cNvPr id="550941" name="Group 29">
                <a:extLst>
                  <a:ext uri="{FF2B5EF4-FFF2-40B4-BE49-F238E27FC236}">
                    <a16:creationId xmlns:a16="http://schemas.microsoft.com/office/drawing/2014/main" id="{D271EDC9-0E7E-4726-9F1F-68224EE9517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0942" name="Freeform 30">
                  <a:extLst>
                    <a:ext uri="{FF2B5EF4-FFF2-40B4-BE49-F238E27FC236}">
                      <a16:creationId xmlns:a16="http://schemas.microsoft.com/office/drawing/2014/main" id="{F2E9A02C-2A24-4513-8915-D3A56289B3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43" name="Freeform 31">
                  <a:extLst>
                    <a:ext uri="{FF2B5EF4-FFF2-40B4-BE49-F238E27FC236}">
                      <a16:creationId xmlns:a16="http://schemas.microsoft.com/office/drawing/2014/main" id="{95AD81D4-FB44-42CC-9D9E-964C486BCA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44" name="Freeform 32">
                  <a:extLst>
                    <a:ext uri="{FF2B5EF4-FFF2-40B4-BE49-F238E27FC236}">
                      <a16:creationId xmlns:a16="http://schemas.microsoft.com/office/drawing/2014/main" id="{D7A78D51-4C2B-4F58-8878-3E867DED30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0945" name="Line 33">
                <a:extLst>
                  <a:ext uri="{FF2B5EF4-FFF2-40B4-BE49-F238E27FC236}">
                    <a16:creationId xmlns:a16="http://schemas.microsoft.com/office/drawing/2014/main" id="{320D9BC8-EB2E-4DF7-BD96-8F61AB7DB2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0946" name="Line 34">
                <a:extLst>
                  <a:ext uri="{FF2B5EF4-FFF2-40B4-BE49-F238E27FC236}">
                    <a16:creationId xmlns:a16="http://schemas.microsoft.com/office/drawing/2014/main" id="{AFDF1ECE-B5F4-4BDD-A010-AA45D72D96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0933" name="Group 21">
              <a:extLst>
                <a:ext uri="{FF2B5EF4-FFF2-40B4-BE49-F238E27FC236}">
                  <a16:creationId xmlns:a16="http://schemas.microsoft.com/office/drawing/2014/main" id="{0F53A422-7FCF-4769-B489-9C8B3E84D104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2197" y="2336"/>
              <a:ext cx="769" cy="578"/>
              <a:chOff x="1888" y="3216"/>
              <a:chExt cx="848" cy="768"/>
            </a:xfrm>
          </p:grpSpPr>
          <p:grpSp>
            <p:nvGrpSpPr>
              <p:cNvPr id="550934" name="Group 22">
                <a:extLst>
                  <a:ext uri="{FF2B5EF4-FFF2-40B4-BE49-F238E27FC236}">
                    <a16:creationId xmlns:a16="http://schemas.microsoft.com/office/drawing/2014/main" id="{F9D17E1F-D1D5-4297-B542-A765A027462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0935" name="Freeform 23">
                  <a:extLst>
                    <a:ext uri="{FF2B5EF4-FFF2-40B4-BE49-F238E27FC236}">
                      <a16:creationId xmlns:a16="http://schemas.microsoft.com/office/drawing/2014/main" id="{1804EB2F-3F9A-49A0-B4BE-05F02D42EF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36" name="Freeform 24">
                  <a:extLst>
                    <a:ext uri="{FF2B5EF4-FFF2-40B4-BE49-F238E27FC236}">
                      <a16:creationId xmlns:a16="http://schemas.microsoft.com/office/drawing/2014/main" id="{6C942CB4-D53A-4B96-BE64-4562A755AB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37" name="Freeform 25">
                  <a:extLst>
                    <a:ext uri="{FF2B5EF4-FFF2-40B4-BE49-F238E27FC236}">
                      <a16:creationId xmlns:a16="http://schemas.microsoft.com/office/drawing/2014/main" id="{DDCC225E-8B35-426A-B68C-F74B0F137E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0938" name="Line 26">
                <a:extLst>
                  <a:ext uri="{FF2B5EF4-FFF2-40B4-BE49-F238E27FC236}">
                    <a16:creationId xmlns:a16="http://schemas.microsoft.com/office/drawing/2014/main" id="{9D377A14-F933-4CC3-818F-CA4440F686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0939" name="Line 27">
                <a:extLst>
                  <a:ext uri="{FF2B5EF4-FFF2-40B4-BE49-F238E27FC236}">
                    <a16:creationId xmlns:a16="http://schemas.microsoft.com/office/drawing/2014/main" id="{2DC659AD-13F7-4740-B5D6-2817821095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0926" name="Group 14">
              <a:extLst>
                <a:ext uri="{FF2B5EF4-FFF2-40B4-BE49-F238E27FC236}">
                  <a16:creationId xmlns:a16="http://schemas.microsoft.com/office/drawing/2014/main" id="{7525D07E-3A30-4E58-B726-5532848D2E12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1834" y="2592"/>
              <a:ext cx="768" cy="578"/>
              <a:chOff x="1888" y="3216"/>
              <a:chExt cx="848" cy="768"/>
            </a:xfrm>
          </p:grpSpPr>
          <p:grpSp>
            <p:nvGrpSpPr>
              <p:cNvPr id="550927" name="Group 15">
                <a:extLst>
                  <a:ext uri="{FF2B5EF4-FFF2-40B4-BE49-F238E27FC236}">
                    <a16:creationId xmlns:a16="http://schemas.microsoft.com/office/drawing/2014/main" id="{3946DF96-4EA8-417D-961F-1AD23B196D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0928" name="Freeform 16">
                  <a:extLst>
                    <a:ext uri="{FF2B5EF4-FFF2-40B4-BE49-F238E27FC236}">
                      <a16:creationId xmlns:a16="http://schemas.microsoft.com/office/drawing/2014/main" id="{ADE22B80-58A0-424A-B5BC-7A3719D4D7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29" name="Freeform 17">
                  <a:extLst>
                    <a:ext uri="{FF2B5EF4-FFF2-40B4-BE49-F238E27FC236}">
                      <a16:creationId xmlns:a16="http://schemas.microsoft.com/office/drawing/2014/main" id="{EC005C2F-1166-44AF-A5AF-0ADE875110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30" name="Freeform 18">
                  <a:extLst>
                    <a:ext uri="{FF2B5EF4-FFF2-40B4-BE49-F238E27FC236}">
                      <a16:creationId xmlns:a16="http://schemas.microsoft.com/office/drawing/2014/main" id="{65816ED7-01C9-4B61-8426-29C018F31E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0931" name="Line 19">
                <a:extLst>
                  <a:ext uri="{FF2B5EF4-FFF2-40B4-BE49-F238E27FC236}">
                    <a16:creationId xmlns:a16="http://schemas.microsoft.com/office/drawing/2014/main" id="{EE66F4F8-D3A3-450E-AE7A-041A2A4D50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0932" name="Line 20">
                <a:extLst>
                  <a:ext uri="{FF2B5EF4-FFF2-40B4-BE49-F238E27FC236}">
                    <a16:creationId xmlns:a16="http://schemas.microsoft.com/office/drawing/2014/main" id="{78411C8F-9471-413A-9860-37A68DC1D5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0925" name="Group 13">
              <a:extLst>
                <a:ext uri="{FF2B5EF4-FFF2-40B4-BE49-F238E27FC236}">
                  <a16:creationId xmlns:a16="http://schemas.microsoft.com/office/drawing/2014/main" id="{A02CC9C0-5979-450D-A78F-3FFFF925C7F0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1470" y="2848"/>
              <a:ext cx="768" cy="579"/>
              <a:chOff x="1888" y="3216"/>
              <a:chExt cx="848" cy="768"/>
            </a:xfrm>
          </p:grpSpPr>
          <p:grpSp>
            <p:nvGrpSpPr>
              <p:cNvPr id="550922" name="Group 10">
                <a:extLst>
                  <a:ext uri="{FF2B5EF4-FFF2-40B4-BE49-F238E27FC236}">
                    <a16:creationId xmlns:a16="http://schemas.microsoft.com/office/drawing/2014/main" id="{9B2EE2C3-2D36-4A5A-861C-0281E7271BC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0919" name="Freeform 7">
                  <a:extLst>
                    <a:ext uri="{FF2B5EF4-FFF2-40B4-BE49-F238E27FC236}">
                      <a16:creationId xmlns:a16="http://schemas.microsoft.com/office/drawing/2014/main" id="{44792037-B41B-464F-9DC1-03E5CB4297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20" name="Freeform 8">
                  <a:extLst>
                    <a:ext uri="{FF2B5EF4-FFF2-40B4-BE49-F238E27FC236}">
                      <a16:creationId xmlns:a16="http://schemas.microsoft.com/office/drawing/2014/main" id="{956AF2D7-0ADF-4F1D-B99B-ED32AB9F5B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21" name="Freeform 9">
                  <a:extLst>
                    <a:ext uri="{FF2B5EF4-FFF2-40B4-BE49-F238E27FC236}">
                      <a16:creationId xmlns:a16="http://schemas.microsoft.com/office/drawing/2014/main" id="{60B28ED5-3BEE-4D32-AD92-21E2DDD7ED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0923" name="Line 11">
                <a:extLst>
                  <a:ext uri="{FF2B5EF4-FFF2-40B4-BE49-F238E27FC236}">
                    <a16:creationId xmlns:a16="http://schemas.microsoft.com/office/drawing/2014/main" id="{CE1CFA91-E245-4C52-9A38-8324335632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0924" name="Line 12">
                <a:extLst>
                  <a:ext uri="{FF2B5EF4-FFF2-40B4-BE49-F238E27FC236}">
                    <a16:creationId xmlns:a16="http://schemas.microsoft.com/office/drawing/2014/main" id="{B65DC0A3-CDAB-41E5-A493-A9ACE5C692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0975" name="Group 63">
              <a:extLst>
                <a:ext uri="{FF2B5EF4-FFF2-40B4-BE49-F238E27FC236}">
                  <a16:creationId xmlns:a16="http://schemas.microsoft.com/office/drawing/2014/main" id="{79908509-B605-4B01-96A0-FC0942EE08D0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1099" y="3103"/>
              <a:ext cx="768" cy="579"/>
              <a:chOff x="1888" y="3216"/>
              <a:chExt cx="848" cy="768"/>
            </a:xfrm>
          </p:grpSpPr>
          <p:grpSp>
            <p:nvGrpSpPr>
              <p:cNvPr id="550976" name="Group 64">
                <a:extLst>
                  <a:ext uri="{FF2B5EF4-FFF2-40B4-BE49-F238E27FC236}">
                    <a16:creationId xmlns:a16="http://schemas.microsoft.com/office/drawing/2014/main" id="{E3980314-2E69-442B-BFD2-02C44D2765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0977" name="Freeform 65">
                  <a:extLst>
                    <a:ext uri="{FF2B5EF4-FFF2-40B4-BE49-F238E27FC236}">
                      <a16:creationId xmlns:a16="http://schemas.microsoft.com/office/drawing/2014/main" id="{76F2BE6F-4E7C-4AAE-B010-FC9314D35A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78" name="Freeform 66">
                  <a:extLst>
                    <a:ext uri="{FF2B5EF4-FFF2-40B4-BE49-F238E27FC236}">
                      <a16:creationId xmlns:a16="http://schemas.microsoft.com/office/drawing/2014/main" id="{A7D636AC-D871-4051-B49B-47EF36FD0F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0979" name="Freeform 67">
                  <a:extLst>
                    <a:ext uri="{FF2B5EF4-FFF2-40B4-BE49-F238E27FC236}">
                      <a16:creationId xmlns:a16="http://schemas.microsoft.com/office/drawing/2014/main" id="{BC4DA4FE-718F-47B8-B06A-871AA16E0A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0980" name="Line 68">
                <a:extLst>
                  <a:ext uri="{FF2B5EF4-FFF2-40B4-BE49-F238E27FC236}">
                    <a16:creationId xmlns:a16="http://schemas.microsoft.com/office/drawing/2014/main" id="{E91A18E3-167F-4F3E-8036-ABDA8D4ABF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0981" name="Line 69">
                <a:extLst>
                  <a:ext uri="{FF2B5EF4-FFF2-40B4-BE49-F238E27FC236}">
                    <a16:creationId xmlns:a16="http://schemas.microsoft.com/office/drawing/2014/main" id="{ABD18D85-3275-4CF2-84CB-705697D08D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51203" name="Group 291">
            <a:extLst>
              <a:ext uri="{FF2B5EF4-FFF2-40B4-BE49-F238E27FC236}">
                <a16:creationId xmlns:a16="http://schemas.microsoft.com/office/drawing/2014/main" id="{8E496DC2-1D7C-4E95-A019-B26DDAE67AE4}"/>
              </a:ext>
            </a:extLst>
          </p:cNvPr>
          <p:cNvGrpSpPr>
            <a:grpSpLocks/>
          </p:cNvGrpSpPr>
          <p:nvPr/>
        </p:nvGrpSpPr>
        <p:grpSpPr bwMode="auto">
          <a:xfrm>
            <a:off x="2328863" y="1951038"/>
            <a:ext cx="5881687" cy="4167187"/>
            <a:chOff x="1467" y="1229"/>
            <a:chExt cx="3705" cy="2625"/>
          </a:xfrm>
        </p:grpSpPr>
        <p:grpSp>
          <p:nvGrpSpPr>
            <p:cNvPr id="551052" name="Group 140">
              <a:extLst>
                <a:ext uri="{FF2B5EF4-FFF2-40B4-BE49-F238E27FC236}">
                  <a16:creationId xmlns:a16="http://schemas.microsoft.com/office/drawing/2014/main" id="{6BB97310-772D-4853-B03E-EB1E8C81F14F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4404" y="1229"/>
              <a:ext cx="768" cy="579"/>
              <a:chOff x="1888" y="3216"/>
              <a:chExt cx="848" cy="768"/>
            </a:xfrm>
          </p:grpSpPr>
          <p:grpSp>
            <p:nvGrpSpPr>
              <p:cNvPr id="551053" name="Group 141">
                <a:extLst>
                  <a:ext uri="{FF2B5EF4-FFF2-40B4-BE49-F238E27FC236}">
                    <a16:creationId xmlns:a16="http://schemas.microsoft.com/office/drawing/2014/main" id="{37F33937-027A-4DE9-A248-F388BAA5752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054" name="Freeform 142">
                  <a:extLst>
                    <a:ext uri="{FF2B5EF4-FFF2-40B4-BE49-F238E27FC236}">
                      <a16:creationId xmlns:a16="http://schemas.microsoft.com/office/drawing/2014/main" id="{5E707408-6447-4A86-AE30-510C1AA587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55" name="Freeform 143">
                  <a:extLst>
                    <a:ext uri="{FF2B5EF4-FFF2-40B4-BE49-F238E27FC236}">
                      <a16:creationId xmlns:a16="http://schemas.microsoft.com/office/drawing/2014/main" id="{E28A929D-FF6F-4ECA-A7D5-25AEF6AA0F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56" name="Freeform 144">
                  <a:extLst>
                    <a:ext uri="{FF2B5EF4-FFF2-40B4-BE49-F238E27FC236}">
                      <a16:creationId xmlns:a16="http://schemas.microsoft.com/office/drawing/2014/main" id="{B1B4C6F7-5B3B-4E3C-8E9F-E267685429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057" name="Line 145">
                <a:extLst>
                  <a:ext uri="{FF2B5EF4-FFF2-40B4-BE49-F238E27FC236}">
                    <a16:creationId xmlns:a16="http://schemas.microsoft.com/office/drawing/2014/main" id="{210DD4A4-92DD-4008-B270-1F9D3A6C5A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058" name="Line 146">
                <a:extLst>
                  <a:ext uri="{FF2B5EF4-FFF2-40B4-BE49-F238E27FC236}">
                    <a16:creationId xmlns:a16="http://schemas.microsoft.com/office/drawing/2014/main" id="{300D2A42-B9AD-4AA5-A15A-466C46AD9C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059" name="Group 147">
              <a:extLst>
                <a:ext uri="{FF2B5EF4-FFF2-40B4-BE49-F238E27FC236}">
                  <a16:creationId xmlns:a16="http://schemas.microsoft.com/office/drawing/2014/main" id="{C638DA14-967C-41E2-86F9-E0B5E879C779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4026" y="1491"/>
              <a:ext cx="768" cy="578"/>
              <a:chOff x="1888" y="3216"/>
              <a:chExt cx="848" cy="768"/>
            </a:xfrm>
          </p:grpSpPr>
          <p:grpSp>
            <p:nvGrpSpPr>
              <p:cNvPr id="551060" name="Group 148">
                <a:extLst>
                  <a:ext uri="{FF2B5EF4-FFF2-40B4-BE49-F238E27FC236}">
                    <a16:creationId xmlns:a16="http://schemas.microsoft.com/office/drawing/2014/main" id="{A92DD720-4683-4417-8064-58F876D2F14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061" name="Freeform 149">
                  <a:extLst>
                    <a:ext uri="{FF2B5EF4-FFF2-40B4-BE49-F238E27FC236}">
                      <a16:creationId xmlns:a16="http://schemas.microsoft.com/office/drawing/2014/main" id="{2EB36246-1C26-41CE-A068-A0811746FC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62" name="Freeform 150">
                  <a:extLst>
                    <a:ext uri="{FF2B5EF4-FFF2-40B4-BE49-F238E27FC236}">
                      <a16:creationId xmlns:a16="http://schemas.microsoft.com/office/drawing/2014/main" id="{C0410770-4904-4D3F-8F86-1CFB63B019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63" name="Freeform 151">
                  <a:extLst>
                    <a:ext uri="{FF2B5EF4-FFF2-40B4-BE49-F238E27FC236}">
                      <a16:creationId xmlns:a16="http://schemas.microsoft.com/office/drawing/2014/main" id="{DE9886A4-C4C3-4459-B425-15879CA33A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064" name="Line 152">
                <a:extLst>
                  <a:ext uri="{FF2B5EF4-FFF2-40B4-BE49-F238E27FC236}">
                    <a16:creationId xmlns:a16="http://schemas.microsoft.com/office/drawing/2014/main" id="{76A6CE0A-72B8-4840-9B02-952D80B0FD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065" name="Line 153">
                <a:extLst>
                  <a:ext uri="{FF2B5EF4-FFF2-40B4-BE49-F238E27FC236}">
                    <a16:creationId xmlns:a16="http://schemas.microsoft.com/office/drawing/2014/main" id="{AD88680D-33A9-4B68-A138-1FC38883B7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066" name="Group 154">
              <a:extLst>
                <a:ext uri="{FF2B5EF4-FFF2-40B4-BE49-F238E27FC236}">
                  <a16:creationId xmlns:a16="http://schemas.microsoft.com/office/drawing/2014/main" id="{D3949560-B7C8-4477-9FD0-A98239E26A3C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3669" y="1741"/>
              <a:ext cx="768" cy="578"/>
              <a:chOff x="1888" y="3216"/>
              <a:chExt cx="848" cy="768"/>
            </a:xfrm>
          </p:grpSpPr>
          <p:grpSp>
            <p:nvGrpSpPr>
              <p:cNvPr id="551067" name="Group 155">
                <a:extLst>
                  <a:ext uri="{FF2B5EF4-FFF2-40B4-BE49-F238E27FC236}">
                    <a16:creationId xmlns:a16="http://schemas.microsoft.com/office/drawing/2014/main" id="{9C2B65DF-881E-4120-BC08-3202942FD63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068" name="Freeform 156">
                  <a:extLst>
                    <a:ext uri="{FF2B5EF4-FFF2-40B4-BE49-F238E27FC236}">
                      <a16:creationId xmlns:a16="http://schemas.microsoft.com/office/drawing/2014/main" id="{97AAA2F9-E93E-4A63-AC68-CCF78DB90F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69" name="Freeform 157">
                  <a:extLst>
                    <a:ext uri="{FF2B5EF4-FFF2-40B4-BE49-F238E27FC236}">
                      <a16:creationId xmlns:a16="http://schemas.microsoft.com/office/drawing/2014/main" id="{2FD58DAA-6ACF-4CBE-9E35-02FFC25EF0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70" name="Freeform 158">
                  <a:extLst>
                    <a:ext uri="{FF2B5EF4-FFF2-40B4-BE49-F238E27FC236}">
                      <a16:creationId xmlns:a16="http://schemas.microsoft.com/office/drawing/2014/main" id="{DD87CB42-2CB8-433A-A35B-021B9BC4CA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071" name="Line 159">
                <a:extLst>
                  <a:ext uri="{FF2B5EF4-FFF2-40B4-BE49-F238E27FC236}">
                    <a16:creationId xmlns:a16="http://schemas.microsoft.com/office/drawing/2014/main" id="{8FFDC806-8217-4EF5-A2AF-187BC7D1A1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072" name="Line 160">
                <a:extLst>
                  <a:ext uri="{FF2B5EF4-FFF2-40B4-BE49-F238E27FC236}">
                    <a16:creationId xmlns:a16="http://schemas.microsoft.com/office/drawing/2014/main" id="{E3B04721-C733-4335-B255-7580AEE8E8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073" name="Group 161">
              <a:extLst>
                <a:ext uri="{FF2B5EF4-FFF2-40B4-BE49-F238E27FC236}">
                  <a16:creationId xmlns:a16="http://schemas.microsoft.com/office/drawing/2014/main" id="{B5CB21A6-AEAD-4DAC-AD6C-E7F033B1476A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3299" y="1997"/>
              <a:ext cx="768" cy="578"/>
              <a:chOff x="1888" y="3216"/>
              <a:chExt cx="848" cy="768"/>
            </a:xfrm>
          </p:grpSpPr>
          <p:grpSp>
            <p:nvGrpSpPr>
              <p:cNvPr id="551074" name="Group 162">
                <a:extLst>
                  <a:ext uri="{FF2B5EF4-FFF2-40B4-BE49-F238E27FC236}">
                    <a16:creationId xmlns:a16="http://schemas.microsoft.com/office/drawing/2014/main" id="{7D9464A4-E0B0-45BA-A18C-14519ECEAF7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075" name="Freeform 163">
                  <a:extLst>
                    <a:ext uri="{FF2B5EF4-FFF2-40B4-BE49-F238E27FC236}">
                      <a16:creationId xmlns:a16="http://schemas.microsoft.com/office/drawing/2014/main" id="{E728754B-BBC8-423D-AA85-52684B25E8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76" name="Freeform 164">
                  <a:extLst>
                    <a:ext uri="{FF2B5EF4-FFF2-40B4-BE49-F238E27FC236}">
                      <a16:creationId xmlns:a16="http://schemas.microsoft.com/office/drawing/2014/main" id="{226DB630-4538-4E00-B167-554C775A62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77" name="Freeform 165">
                  <a:extLst>
                    <a:ext uri="{FF2B5EF4-FFF2-40B4-BE49-F238E27FC236}">
                      <a16:creationId xmlns:a16="http://schemas.microsoft.com/office/drawing/2014/main" id="{3F4AD856-0A77-4739-AB88-97654EB6CA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078" name="Line 166">
                <a:extLst>
                  <a:ext uri="{FF2B5EF4-FFF2-40B4-BE49-F238E27FC236}">
                    <a16:creationId xmlns:a16="http://schemas.microsoft.com/office/drawing/2014/main" id="{54423E32-8215-47AF-9730-03A98C498B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079" name="Line 167">
                <a:extLst>
                  <a:ext uri="{FF2B5EF4-FFF2-40B4-BE49-F238E27FC236}">
                    <a16:creationId xmlns:a16="http://schemas.microsoft.com/office/drawing/2014/main" id="{3E744828-F3F5-498D-9B36-63C9840971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080" name="Group 168">
              <a:extLst>
                <a:ext uri="{FF2B5EF4-FFF2-40B4-BE49-F238E27FC236}">
                  <a16:creationId xmlns:a16="http://schemas.microsoft.com/office/drawing/2014/main" id="{677C3669-33C1-4246-982B-EFBBDE604C18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2935" y="2252"/>
              <a:ext cx="768" cy="579"/>
              <a:chOff x="1888" y="3216"/>
              <a:chExt cx="848" cy="768"/>
            </a:xfrm>
          </p:grpSpPr>
          <p:grpSp>
            <p:nvGrpSpPr>
              <p:cNvPr id="551081" name="Group 169">
                <a:extLst>
                  <a:ext uri="{FF2B5EF4-FFF2-40B4-BE49-F238E27FC236}">
                    <a16:creationId xmlns:a16="http://schemas.microsoft.com/office/drawing/2014/main" id="{0D8067DA-9FFA-4E99-8460-E3C3666DC4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082" name="Freeform 170">
                  <a:extLst>
                    <a:ext uri="{FF2B5EF4-FFF2-40B4-BE49-F238E27FC236}">
                      <a16:creationId xmlns:a16="http://schemas.microsoft.com/office/drawing/2014/main" id="{FBA3E487-8381-4104-94E2-DF91E4B408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83" name="Freeform 171">
                  <a:extLst>
                    <a:ext uri="{FF2B5EF4-FFF2-40B4-BE49-F238E27FC236}">
                      <a16:creationId xmlns:a16="http://schemas.microsoft.com/office/drawing/2014/main" id="{F6D466FF-DBC6-41AA-BF9D-999B4DC4F4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84" name="Freeform 172">
                  <a:extLst>
                    <a:ext uri="{FF2B5EF4-FFF2-40B4-BE49-F238E27FC236}">
                      <a16:creationId xmlns:a16="http://schemas.microsoft.com/office/drawing/2014/main" id="{31993674-BBA2-42CD-B146-01F3155680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085" name="Line 173">
                <a:extLst>
                  <a:ext uri="{FF2B5EF4-FFF2-40B4-BE49-F238E27FC236}">
                    <a16:creationId xmlns:a16="http://schemas.microsoft.com/office/drawing/2014/main" id="{0BF07201-5992-462C-9937-F992521E47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086" name="Line 174">
                <a:extLst>
                  <a:ext uri="{FF2B5EF4-FFF2-40B4-BE49-F238E27FC236}">
                    <a16:creationId xmlns:a16="http://schemas.microsoft.com/office/drawing/2014/main" id="{519D0446-ED02-4470-A5DA-39EAA59272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087" name="Group 175">
              <a:extLst>
                <a:ext uri="{FF2B5EF4-FFF2-40B4-BE49-F238E27FC236}">
                  <a16:creationId xmlns:a16="http://schemas.microsoft.com/office/drawing/2014/main" id="{C50B0A9B-6033-4288-8BCE-820C9CFB80A8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2564" y="2508"/>
              <a:ext cx="768" cy="579"/>
              <a:chOff x="1888" y="3216"/>
              <a:chExt cx="848" cy="768"/>
            </a:xfrm>
          </p:grpSpPr>
          <p:grpSp>
            <p:nvGrpSpPr>
              <p:cNvPr id="551088" name="Group 176">
                <a:extLst>
                  <a:ext uri="{FF2B5EF4-FFF2-40B4-BE49-F238E27FC236}">
                    <a16:creationId xmlns:a16="http://schemas.microsoft.com/office/drawing/2014/main" id="{EEF85450-4539-4002-8BA0-EB30F7C6466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089" name="Freeform 177">
                  <a:extLst>
                    <a:ext uri="{FF2B5EF4-FFF2-40B4-BE49-F238E27FC236}">
                      <a16:creationId xmlns:a16="http://schemas.microsoft.com/office/drawing/2014/main" id="{81B1BBB7-0183-42C7-AB87-121E3AF2E4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90" name="Freeform 178">
                  <a:extLst>
                    <a:ext uri="{FF2B5EF4-FFF2-40B4-BE49-F238E27FC236}">
                      <a16:creationId xmlns:a16="http://schemas.microsoft.com/office/drawing/2014/main" id="{4FDBB047-AED4-481C-A429-66A6EC6572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91" name="Freeform 179">
                  <a:extLst>
                    <a:ext uri="{FF2B5EF4-FFF2-40B4-BE49-F238E27FC236}">
                      <a16:creationId xmlns:a16="http://schemas.microsoft.com/office/drawing/2014/main" id="{91AE7F30-FCBA-4CA4-B20E-4DD1A7A74C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092" name="Line 180">
                <a:extLst>
                  <a:ext uri="{FF2B5EF4-FFF2-40B4-BE49-F238E27FC236}">
                    <a16:creationId xmlns:a16="http://schemas.microsoft.com/office/drawing/2014/main" id="{D362EC0F-6C20-479D-9EB1-063C75CA89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093" name="Line 181">
                <a:extLst>
                  <a:ext uri="{FF2B5EF4-FFF2-40B4-BE49-F238E27FC236}">
                    <a16:creationId xmlns:a16="http://schemas.microsoft.com/office/drawing/2014/main" id="{EFDCAC36-DA96-48C6-BB42-F2836DEBD6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094" name="Group 182">
              <a:extLst>
                <a:ext uri="{FF2B5EF4-FFF2-40B4-BE49-F238E27FC236}">
                  <a16:creationId xmlns:a16="http://schemas.microsoft.com/office/drawing/2014/main" id="{5E39702A-1840-4FF2-8132-0232D5A85D6E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2200" y="2764"/>
              <a:ext cx="769" cy="579"/>
              <a:chOff x="1888" y="3216"/>
              <a:chExt cx="848" cy="768"/>
            </a:xfrm>
          </p:grpSpPr>
          <p:grpSp>
            <p:nvGrpSpPr>
              <p:cNvPr id="551095" name="Group 183">
                <a:extLst>
                  <a:ext uri="{FF2B5EF4-FFF2-40B4-BE49-F238E27FC236}">
                    <a16:creationId xmlns:a16="http://schemas.microsoft.com/office/drawing/2014/main" id="{2190C9E9-67FC-493F-95F3-527A9E1CE5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096" name="Freeform 184">
                  <a:extLst>
                    <a:ext uri="{FF2B5EF4-FFF2-40B4-BE49-F238E27FC236}">
                      <a16:creationId xmlns:a16="http://schemas.microsoft.com/office/drawing/2014/main" id="{028C3332-6C2F-4865-9806-91CDCA9495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97" name="Freeform 185">
                  <a:extLst>
                    <a:ext uri="{FF2B5EF4-FFF2-40B4-BE49-F238E27FC236}">
                      <a16:creationId xmlns:a16="http://schemas.microsoft.com/office/drawing/2014/main" id="{7D6B6BCA-2352-40D0-9CB0-2B7A7EF35C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098" name="Freeform 186">
                  <a:extLst>
                    <a:ext uri="{FF2B5EF4-FFF2-40B4-BE49-F238E27FC236}">
                      <a16:creationId xmlns:a16="http://schemas.microsoft.com/office/drawing/2014/main" id="{DF06172E-980D-47B4-A82C-2B6A2AAD8B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099" name="Line 187">
                <a:extLst>
                  <a:ext uri="{FF2B5EF4-FFF2-40B4-BE49-F238E27FC236}">
                    <a16:creationId xmlns:a16="http://schemas.microsoft.com/office/drawing/2014/main" id="{E241538C-2142-4C35-BB79-818E0F8785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100" name="Line 188">
                <a:extLst>
                  <a:ext uri="{FF2B5EF4-FFF2-40B4-BE49-F238E27FC236}">
                    <a16:creationId xmlns:a16="http://schemas.microsoft.com/office/drawing/2014/main" id="{15187147-0A16-4243-B749-70441D8230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101" name="Group 189">
              <a:extLst>
                <a:ext uri="{FF2B5EF4-FFF2-40B4-BE49-F238E27FC236}">
                  <a16:creationId xmlns:a16="http://schemas.microsoft.com/office/drawing/2014/main" id="{2873387D-121C-4CE3-9674-B713617BD532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1837" y="3021"/>
              <a:ext cx="768" cy="578"/>
              <a:chOff x="1888" y="3216"/>
              <a:chExt cx="848" cy="768"/>
            </a:xfrm>
          </p:grpSpPr>
          <p:grpSp>
            <p:nvGrpSpPr>
              <p:cNvPr id="551102" name="Group 190">
                <a:extLst>
                  <a:ext uri="{FF2B5EF4-FFF2-40B4-BE49-F238E27FC236}">
                    <a16:creationId xmlns:a16="http://schemas.microsoft.com/office/drawing/2014/main" id="{E06F672A-D4A8-46EC-8FC7-24E4FBDE757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103" name="Freeform 191">
                  <a:extLst>
                    <a:ext uri="{FF2B5EF4-FFF2-40B4-BE49-F238E27FC236}">
                      <a16:creationId xmlns:a16="http://schemas.microsoft.com/office/drawing/2014/main" id="{E4E33B98-85B4-4683-9204-7C374539E8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04" name="Freeform 192">
                  <a:extLst>
                    <a:ext uri="{FF2B5EF4-FFF2-40B4-BE49-F238E27FC236}">
                      <a16:creationId xmlns:a16="http://schemas.microsoft.com/office/drawing/2014/main" id="{0455F9B5-9B8C-449B-B8B5-2F82C9228F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05" name="Freeform 193">
                  <a:extLst>
                    <a:ext uri="{FF2B5EF4-FFF2-40B4-BE49-F238E27FC236}">
                      <a16:creationId xmlns:a16="http://schemas.microsoft.com/office/drawing/2014/main" id="{7658B6BA-338E-42BD-BB88-E79592B3FE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106" name="Line 194">
                <a:extLst>
                  <a:ext uri="{FF2B5EF4-FFF2-40B4-BE49-F238E27FC236}">
                    <a16:creationId xmlns:a16="http://schemas.microsoft.com/office/drawing/2014/main" id="{554CD829-73D6-4826-9E49-C0540F5DAA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107" name="Line 195">
                <a:extLst>
                  <a:ext uri="{FF2B5EF4-FFF2-40B4-BE49-F238E27FC236}">
                    <a16:creationId xmlns:a16="http://schemas.microsoft.com/office/drawing/2014/main" id="{0F20DA9E-C02C-42C0-A38F-2A7F6DD0DF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108" name="Group 196">
              <a:extLst>
                <a:ext uri="{FF2B5EF4-FFF2-40B4-BE49-F238E27FC236}">
                  <a16:creationId xmlns:a16="http://schemas.microsoft.com/office/drawing/2014/main" id="{F8B1CE32-17A0-4272-AF2D-337C9088FC2B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1467" y="3276"/>
              <a:ext cx="768" cy="578"/>
              <a:chOff x="1888" y="3216"/>
              <a:chExt cx="848" cy="768"/>
            </a:xfrm>
          </p:grpSpPr>
          <p:grpSp>
            <p:nvGrpSpPr>
              <p:cNvPr id="551109" name="Group 197">
                <a:extLst>
                  <a:ext uri="{FF2B5EF4-FFF2-40B4-BE49-F238E27FC236}">
                    <a16:creationId xmlns:a16="http://schemas.microsoft.com/office/drawing/2014/main" id="{9A6D834A-DD86-4817-9C13-917712B563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110" name="Freeform 198">
                  <a:extLst>
                    <a:ext uri="{FF2B5EF4-FFF2-40B4-BE49-F238E27FC236}">
                      <a16:creationId xmlns:a16="http://schemas.microsoft.com/office/drawing/2014/main" id="{97320176-069A-4092-9505-51468FA138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11" name="Freeform 199">
                  <a:extLst>
                    <a:ext uri="{FF2B5EF4-FFF2-40B4-BE49-F238E27FC236}">
                      <a16:creationId xmlns:a16="http://schemas.microsoft.com/office/drawing/2014/main" id="{A85A3739-9674-4736-A44E-1997098BE4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12" name="Freeform 200">
                  <a:extLst>
                    <a:ext uri="{FF2B5EF4-FFF2-40B4-BE49-F238E27FC236}">
                      <a16:creationId xmlns:a16="http://schemas.microsoft.com/office/drawing/2014/main" id="{F64862FE-C9F7-49E0-8055-6AABD35097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113" name="Line 201">
                <a:extLst>
                  <a:ext uri="{FF2B5EF4-FFF2-40B4-BE49-F238E27FC236}">
                    <a16:creationId xmlns:a16="http://schemas.microsoft.com/office/drawing/2014/main" id="{7A3B2CED-5EBF-4BC8-8B57-52AFB10D6E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114" name="Line 202">
                <a:extLst>
                  <a:ext uri="{FF2B5EF4-FFF2-40B4-BE49-F238E27FC236}">
                    <a16:creationId xmlns:a16="http://schemas.microsoft.com/office/drawing/2014/main" id="{B8F04053-76CF-47E9-9D0D-1EF4F61DDB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51183" name="Group 271">
            <a:extLst>
              <a:ext uri="{FF2B5EF4-FFF2-40B4-BE49-F238E27FC236}">
                <a16:creationId xmlns:a16="http://schemas.microsoft.com/office/drawing/2014/main" id="{30672BBC-8ACE-48A3-AA23-4F35C36297E2}"/>
              </a:ext>
            </a:extLst>
          </p:cNvPr>
          <p:cNvGrpSpPr>
            <a:grpSpLocks/>
          </p:cNvGrpSpPr>
          <p:nvPr/>
        </p:nvGrpSpPr>
        <p:grpSpPr bwMode="auto">
          <a:xfrm>
            <a:off x="2955925" y="2227263"/>
            <a:ext cx="5883275" cy="4168775"/>
            <a:chOff x="1862" y="1403"/>
            <a:chExt cx="3706" cy="2626"/>
          </a:xfrm>
        </p:grpSpPr>
        <p:grpSp>
          <p:nvGrpSpPr>
            <p:cNvPr id="551115" name="Group 203">
              <a:extLst>
                <a:ext uri="{FF2B5EF4-FFF2-40B4-BE49-F238E27FC236}">
                  <a16:creationId xmlns:a16="http://schemas.microsoft.com/office/drawing/2014/main" id="{AD554DD9-5D45-4608-9CE6-16D08BC76A78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4800" y="1403"/>
              <a:ext cx="768" cy="578"/>
              <a:chOff x="1888" y="3216"/>
              <a:chExt cx="848" cy="768"/>
            </a:xfrm>
          </p:grpSpPr>
          <p:grpSp>
            <p:nvGrpSpPr>
              <p:cNvPr id="551116" name="Group 204">
                <a:extLst>
                  <a:ext uri="{FF2B5EF4-FFF2-40B4-BE49-F238E27FC236}">
                    <a16:creationId xmlns:a16="http://schemas.microsoft.com/office/drawing/2014/main" id="{8095F3B5-FA41-44F0-A530-D7E4EC5B15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117" name="Freeform 205">
                  <a:extLst>
                    <a:ext uri="{FF2B5EF4-FFF2-40B4-BE49-F238E27FC236}">
                      <a16:creationId xmlns:a16="http://schemas.microsoft.com/office/drawing/2014/main" id="{85595ECC-659A-4281-8E53-845B880287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18" name="Freeform 206">
                  <a:extLst>
                    <a:ext uri="{FF2B5EF4-FFF2-40B4-BE49-F238E27FC236}">
                      <a16:creationId xmlns:a16="http://schemas.microsoft.com/office/drawing/2014/main" id="{B0D77866-4683-417D-99A4-0A526B2B5B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19" name="Freeform 207">
                  <a:extLst>
                    <a:ext uri="{FF2B5EF4-FFF2-40B4-BE49-F238E27FC236}">
                      <a16:creationId xmlns:a16="http://schemas.microsoft.com/office/drawing/2014/main" id="{1632000B-8C1E-4AC7-A440-3CF1F366A9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120" name="Line 208">
                <a:extLst>
                  <a:ext uri="{FF2B5EF4-FFF2-40B4-BE49-F238E27FC236}">
                    <a16:creationId xmlns:a16="http://schemas.microsoft.com/office/drawing/2014/main" id="{A442001A-2608-4DCE-A499-8C92AAE714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121" name="Line 209">
                <a:extLst>
                  <a:ext uri="{FF2B5EF4-FFF2-40B4-BE49-F238E27FC236}">
                    <a16:creationId xmlns:a16="http://schemas.microsoft.com/office/drawing/2014/main" id="{B5F371AD-972D-4CCC-A266-8445018A8A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122" name="Group 210">
              <a:extLst>
                <a:ext uri="{FF2B5EF4-FFF2-40B4-BE49-F238E27FC236}">
                  <a16:creationId xmlns:a16="http://schemas.microsoft.com/office/drawing/2014/main" id="{041775EC-0BA4-43A9-935E-EE4FA7645569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4422" y="1664"/>
              <a:ext cx="768" cy="579"/>
              <a:chOff x="1888" y="3216"/>
              <a:chExt cx="848" cy="768"/>
            </a:xfrm>
          </p:grpSpPr>
          <p:grpSp>
            <p:nvGrpSpPr>
              <p:cNvPr id="551123" name="Group 211">
                <a:extLst>
                  <a:ext uri="{FF2B5EF4-FFF2-40B4-BE49-F238E27FC236}">
                    <a16:creationId xmlns:a16="http://schemas.microsoft.com/office/drawing/2014/main" id="{231DA5A8-F3F4-4944-8C57-2C5C2879E1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124" name="Freeform 212">
                  <a:extLst>
                    <a:ext uri="{FF2B5EF4-FFF2-40B4-BE49-F238E27FC236}">
                      <a16:creationId xmlns:a16="http://schemas.microsoft.com/office/drawing/2014/main" id="{97EF9129-FE82-42BE-9A10-08E32A642A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25" name="Freeform 213">
                  <a:extLst>
                    <a:ext uri="{FF2B5EF4-FFF2-40B4-BE49-F238E27FC236}">
                      <a16:creationId xmlns:a16="http://schemas.microsoft.com/office/drawing/2014/main" id="{AB78FF35-F242-49CE-A2C6-3D0823655B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26" name="Freeform 214">
                  <a:extLst>
                    <a:ext uri="{FF2B5EF4-FFF2-40B4-BE49-F238E27FC236}">
                      <a16:creationId xmlns:a16="http://schemas.microsoft.com/office/drawing/2014/main" id="{D2F56E6E-972B-4691-A7E9-7D319199E9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127" name="Line 215">
                <a:extLst>
                  <a:ext uri="{FF2B5EF4-FFF2-40B4-BE49-F238E27FC236}">
                    <a16:creationId xmlns:a16="http://schemas.microsoft.com/office/drawing/2014/main" id="{9BF825BA-32DB-423B-8848-8EB25F1FA2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128" name="Line 216">
                <a:extLst>
                  <a:ext uri="{FF2B5EF4-FFF2-40B4-BE49-F238E27FC236}">
                    <a16:creationId xmlns:a16="http://schemas.microsoft.com/office/drawing/2014/main" id="{D374CD70-4144-4FE7-82D6-1B3B1394E3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129" name="Group 217">
              <a:extLst>
                <a:ext uri="{FF2B5EF4-FFF2-40B4-BE49-F238E27FC236}">
                  <a16:creationId xmlns:a16="http://schemas.microsoft.com/office/drawing/2014/main" id="{7D3D6D5D-B82A-430D-A27F-D53616D7FA8E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4066" y="1915"/>
              <a:ext cx="768" cy="579"/>
              <a:chOff x="1888" y="3216"/>
              <a:chExt cx="848" cy="768"/>
            </a:xfrm>
          </p:grpSpPr>
          <p:grpSp>
            <p:nvGrpSpPr>
              <p:cNvPr id="551130" name="Group 218">
                <a:extLst>
                  <a:ext uri="{FF2B5EF4-FFF2-40B4-BE49-F238E27FC236}">
                    <a16:creationId xmlns:a16="http://schemas.microsoft.com/office/drawing/2014/main" id="{BA0ADF26-75D4-4FFB-BA80-AFAB53F3C8F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131" name="Freeform 219">
                  <a:extLst>
                    <a:ext uri="{FF2B5EF4-FFF2-40B4-BE49-F238E27FC236}">
                      <a16:creationId xmlns:a16="http://schemas.microsoft.com/office/drawing/2014/main" id="{4472FD4F-2A60-4924-9356-C40F9E5750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32" name="Freeform 220">
                  <a:extLst>
                    <a:ext uri="{FF2B5EF4-FFF2-40B4-BE49-F238E27FC236}">
                      <a16:creationId xmlns:a16="http://schemas.microsoft.com/office/drawing/2014/main" id="{CE911B36-AB3E-4A0E-94A4-B0D535BDD2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33" name="Freeform 221">
                  <a:extLst>
                    <a:ext uri="{FF2B5EF4-FFF2-40B4-BE49-F238E27FC236}">
                      <a16:creationId xmlns:a16="http://schemas.microsoft.com/office/drawing/2014/main" id="{293A4E1B-4170-4C8B-B559-3C45B81990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134" name="Line 222">
                <a:extLst>
                  <a:ext uri="{FF2B5EF4-FFF2-40B4-BE49-F238E27FC236}">
                    <a16:creationId xmlns:a16="http://schemas.microsoft.com/office/drawing/2014/main" id="{DA4C7E11-DF40-4D3E-AD62-92609E9C03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135" name="Line 223">
                <a:extLst>
                  <a:ext uri="{FF2B5EF4-FFF2-40B4-BE49-F238E27FC236}">
                    <a16:creationId xmlns:a16="http://schemas.microsoft.com/office/drawing/2014/main" id="{D9555E52-611B-436E-A575-A3817778FD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136" name="Group 224">
              <a:extLst>
                <a:ext uri="{FF2B5EF4-FFF2-40B4-BE49-F238E27FC236}">
                  <a16:creationId xmlns:a16="http://schemas.microsoft.com/office/drawing/2014/main" id="{B2A45D76-1175-4124-BF49-FE1CBD9F2503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3695" y="2171"/>
              <a:ext cx="768" cy="578"/>
              <a:chOff x="1888" y="3216"/>
              <a:chExt cx="848" cy="768"/>
            </a:xfrm>
          </p:grpSpPr>
          <p:grpSp>
            <p:nvGrpSpPr>
              <p:cNvPr id="551137" name="Group 225">
                <a:extLst>
                  <a:ext uri="{FF2B5EF4-FFF2-40B4-BE49-F238E27FC236}">
                    <a16:creationId xmlns:a16="http://schemas.microsoft.com/office/drawing/2014/main" id="{1245A877-B97A-462C-8C8D-AC24DDADDC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138" name="Freeform 226">
                  <a:extLst>
                    <a:ext uri="{FF2B5EF4-FFF2-40B4-BE49-F238E27FC236}">
                      <a16:creationId xmlns:a16="http://schemas.microsoft.com/office/drawing/2014/main" id="{3A5E1722-ABC1-4FF9-98DA-856E956310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39" name="Freeform 227">
                  <a:extLst>
                    <a:ext uri="{FF2B5EF4-FFF2-40B4-BE49-F238E27FC236}">
                      <a16:creationId xmlns:a16="http://schemas.microsoft.com/office/drawing/2014/main" id="{744D5E37-B136-44FF-B5AD-6D935653F7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40" name="Freeform 228">
                  <a:extLst>
                    <a:ext uri="{FF2B5EF4-FFF2-40B4-BE49-F238E27FC236}">
                      <a16:creationId xmlns:a16="http://schemas.microsoft.com/office/drawing/2014/main" id="{6F33FA9A-503B-4B7C-9D3A-F40C55140A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141" name="Line 229">
                <a:extLst>
                  <a:ext uri="{FF2B5EF4-FFF2-40B4-BE49-F238E27FC236}">
                    <a16:creationId xmlns:a16="http://schemas.microsoft.com/office/drawing/2014/main" id="{1E2B7A00-1B92-427E-8C53-8A70B08A40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142" name="Line 230">
                <a:extLst>
                  <a:ext uri="{FF2B5EF4-FFF2-40B4-BE49-F238E27FC236}">
                    <a16:creationId xmlns:a16="http://schemas.microsoft.com/office/drawing/2014/main" id="{97AEC577-D47D-479B-B35A-FA408AF2AF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143" name="Group 231">
              <a:extLst>
                <a:ext uri="{FF2B5EF4-FFF2-40B4-BE49-F238E27FC236}">
                  <a16:creationId xmlns:a16="http://schemas.microsoft.com/office/drawing/2014/main" id="{825A334E-5F11-4B4E-881B-343343D63CFC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3331" y="2427"/>
              <a:ext cx="768" cy="578"/>
              <a:chOff x="1888" y="3216"/>
              <a:chExt cx="848" cy="768"/>
            </a:xfrm>
          </p:grpSpPr>
          <p:grpSp>
            <p:nvGrpSpPr>
              <p:cNvPr id="551144" name="Group 232">
                <a:extLst>
                  <a:ext uri="{FF2B5EF4-FFF2-40B4-BE49-F238E27FC236}">
                    <a16:creationId xmlns:a16="http://schemas.microsoft.com/office/drawing/2014/main" id="{0E8F9C3B-CBFB-4A0E-B6B2-3508274AD22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145" name="Freeform 233">
                  <a:extLst>
                    <a:ext uri="{FF2B5EF4-FFF2-40B4-BE49-F238E27FC236}">
                      <a16:creationId xmlns:a16="http://schemas.microsoft.com/office/drawing/2014/main" id="{397A93E4-79A1-4127-B108-AE2AC7EE1E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46" name="Freeform 234">
                  <a:extLst>
                    <a:ext uri="{FF2B5EF4-FFF2-40B4-BE49-F238E27FC236}">
                      <a16:creationId xmlns:a16="http://schemas.microsoft.com/office/drawing/2014/main" id="{84B1CB98-0B89-472C-A760-BBB46B8CDD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47" name="Freeform 235">
                  <a:extLst>
                    <a:ext uri="{FF2B5EF4-FFF2-40B4-BE49-F238E27FC236}">
                      <a16:creationId xmlns:a16="http://schemas.microsoft.com/office/drawing/2014/main" id="{50D0F85C-875F-4CC9-B262-50DFDBB56F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148" name="Line 236">
                <a:extLst>
                  <a:ext uri="{FF2B5EF4-FFF2-40B4-BE49-F238E27FC236}">
                    <a16:creationId xmlns:a16="http://schemas.microsoft.com/office/drawing/2014/main" id="{9883DA82-9D1E-4314-9B71-84B44658A6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149" name="Line 237">
                <a:extLst>
                  <a:ext uri="{FF2B5EF4-FFF2-40B4-BE49-F238E27FC236}">
                    <a16:creationId xmlns:a16="http://schemas.microsoft.com/office/drawing/2014/main" id="{E26CE53A-60B1-48DA-AD79-EE6F3977BA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150" name="Group 238">
              <a:extLst>
                <a:ext uri="{FF2B5EF4-FFF2-40B4-BE49-F238E27FC236}">
                  <a16:creationId xmlns:a16="http://schemas.microsoft.com/office/drawing/2014/main" id="{03A4A773-80DD-4B5E-B428-E626AEF3255D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2960" y="2683"/>
              <a:ext cx="768" cy="578"/>
              <a:chOff x="1888" y="3216"/>
              <a:chExt cx="848" cy="768"/>
            </a:xfrm>
          </p:grpSpPr>
          <p:grpSp>
            <p:nvGrpSpPr>
              <p:cNvPr id="551151" name="Group 239">
                <a:extLst>
                  <a:ext uri="{FF2B5EF4-FFF2-40B4-BE49-F238E27FC236}">
                    <a16:creationId xmlns:a16="http://schemas.microsoft.com/office/drawing/2014/main" id="{C7E71525-E486-4C52-9AF1-E316D6CABDF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152" name="Freeform 240">
                  <a:extLst>
                    <a:ext uri="{FF2B5EF4-FFF2-40B4-BE49-F238E27FC236}">
                      <a16:creationId xmlns:a16="http://schemas.microsoft.com/office/drawing/2014/main" id="{C339FEAB-3D43-413D-9E0B-0FF68929A4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53" name="Freeform 241">
                  <a:extLst>
                    <a:ext uri="{FF2B5EF4-FFF2-40B4-BE49-F238E27FC236}">
                      <a16:creationId xmlns:a16="http://schemas.microsoft.com/office/drawing/2014/main" id="{E96E4465-DF42-4C0C-8B7B-1293660692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54" name="Freeform 242">
                  <a:extLst>
                    <a:ext uri="{FF2B5EF4-FFF2-40B4-BE49-F238E27FC236}">
                      <a16:creationId xmlns:a16="http://schemas.microsoft.com/office/drawing/2014/main" id="{1013BE76-B680-4328-B2BC-8019CF507E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155" name="Line 243">
                <a:extLst>
                  <a:ext uri="{FF2B5EF4-FFF2-40B4-BE49-F238E27FC236}">
                    <a16:creationId xmlns:a16="http://schemas.microsoft.com/office/drawing/2014/main" id="{4F6536E2-D41B-4CB4-A9A1-343062BD2B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156" name="Line 244">
                <a:extLst>
                  <a:ext uri="{FF2B5EF4-FFF2-40B4-BE49-F238E27FC236}">
                    <a16:creationId xmlns:a16="http://schemas.microsoft.com/office/drawing/2014/main" id="{EA7545DB-2ECC-44ED-A3F1-797E58E8EC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157" name="Group 245">
              <a:extLst>
                <a:ext uri="{FF2B5EF4-FFF2-40B4-BE49-F238E27FC236}">
                  <a16:creationId xmlns:a16="http://schemas.microsoft.com/office/drawing/2014/main" id="{37AABD4E-E69E-49E8-B163-60A02F4F2D71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2597" y="2939"/>
              <a:ext cx="768" cy="579"/>
              <a:chOff x="1888" y="3216"/>
              <a:chExt cx="848" cy="768"/>
            </a:xfrm>
          </p:grpSpPr>
          <p:grpSp>
            <p:nvGrpSpPr>
              <p:cNvPr id="551158" name="Group 246">
                <a:extLst>
                  <a:ext uri="{FF2B5EF4-FFF2-40B4-BE49-F238E27FC236}">
                    <a16:creationId xmlns:a16="http://schemas.microsoft.com/office/drawing/2014/main" id="{19B3D978-38EC-4F8E-8DC5-697456C6AF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159" name="Freeform 247">
                  <a:extLst>
                    <a:ext uri="{FF2B5EF4-FFF2-40B4-BE49-F238E27FC236}">
                      <a16:creationId xmlns:a16="http://schemas.microsoft.com/office/drawing/2014/main" id="{2337C474-964D-4555-87FF-1CA1B3A30E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60" name="Freeform 248">
                  <a:extLst>
                    <a:ext uri="{FF2B5EF4-FFF2-40B4-BE49-F238E27FC236}">
                      <a16:creationId xmlns:a16="http://schemas.microsoft.com/office/drawing/2014/main" id="{02D9474F-C162-4C35-ACDB-C45ADFA4C9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61" name="Freeform 249">
                  <a:extLst>
                    <a:ext uri="{FF2B5EF4-FFF2-40B4-BE49-F238E27FC236}">
                      <a16:creationId xmlns:a16="http://schemas.microsoft.com/office/drawing/2014/main" id="{3D34161C-260C-4A63-B90C-5F2E148BD4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162" name="Line 250">
                <a:extLst>
                  <a:ext uri="{FF2B5EF4-FFF2-40B4-BE49-F238E27FC236}">
                    <a16:creationId xmlns:a16="http://schemas.microsoft.com/office/drawing/2014/main" id="{0C353244-9E0E-4CF7-A75C-47CC4D24D2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163" name="Line 251">
                <a:extLst>
                  <a:ext uri="{FF2B5EF4-FFF2-40B4-BE49-F238E27FC236}">
                    <a16:creationId xmlns:a16="http://schemas.microsoft.com/office/drawing/2014/main" id="{96B5608D-34B3-4C4E-B08B-755C57D4B2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164" name="Group 252">
              <a:extLst>
                <a:ext uri="{FF2B5EF4-FFF2-40B4-BE49-F238E27FC236}">
                  <a16:creationId xmlns:a16="http://schemas.microsoft.com/office/drawing/2014/main" id="{9F55432B-816E-4BB0-A539-8A74F670CEEB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2233" y="3195"/>
              <a:ext cx="769" cy="579"/>
              <a:chOff x="1888" y="3216"/>
              <a:chExt cx="848" cy="768"/>
            </a:xfrm>
          </p:grpSpPr>
          <p:grpSp>
            <p:nvGrpSpPr>
              <p:cNvPr id="551165" name="Group 253">
                <a:extLst>
                  <a:ext uri="{FF2B5EF4-FFF2-40B4-BE49-F238E27FC236}">
                    <a16:creationId xmlns:a16="http://schemas.microsoft.com/office/drawing/2014/main" id="{5FEC6137-7586-4685-BC19-61F23DDC01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166" name="Freeform 254">
                  <a:extLst>
                    <a:ext uri="{FF2B5EF4-FFF2-40B4-BE49-F238E27FC236}">
                      <a16:creationId xmlns:a16="http://schemas.microsoft.com/office/drawing/2014/main" id="{EB0F72A2-DEF2-47D3-95E5-FC43739C86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67" name="Freeform 255">
                  <a:extLst>
                    <a:ext uri="{FF2B5EF4-FFF2-40B4-BE49-F238E27FC236}">
                      <a16:creationId xmlns:a16="http://schemas.microsoft.com/office/drawing/2014/main" id="{1560C151-062B-4E62-8B6C-7A7E38BAD4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68" name="Freeform 256">
                  <a:extLst>
                    <a:ext uri="{FF2B5EF4-FFF2-40B4-BE49-F238E27FC236}">
                      <a16:creationId xmlns:a16="http://schemas.microsoft.com/office/drawing/2014/main" id="{4DB296F0-476C-44FD-A09E-0B72AF02D9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169" name="Line 257">
                <a:extLst>
                  <a:ext uri="{FF2B5EF4-FFF2-40B4-BE49-F238E27FC236}">
                    <a16:creationId xmlns:a16="http://schemas.microsoft.com/office/drawing/2014/main" id="{B1246288-AFE9-469C-8A4B-156DB360AC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170" name="Line 258">
                <a:extLst>
                  <a:ext uri="{FF2B5EF4-FFF2-40B4-BE49-F238E27FC236}">
                    <a16:creationId xmlns:a16="http://schemas.microsoft.com/office/drawing/2014/main" id="{D6ED50FD-4CE5-438D-963D-FA833F6DA0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1171" name="Group 259">
              <a:extLst>
                <a:ext uri="{FF2B5EF4-FFF2-40B4-BE49-F238E27FC236}">
                  <a16:creationId xmlns:a16="http://schemas.microsoft.com/office/drawing/2014/main" id="{573FC17A-5D88-4858-BB87-1E8E8A52AFCD}"/>
                </a:ext>
              </a:extLst>
            </p:cNvPr>
            <p:cNvGrpSpPr>
              <a:grpSpLocks/>
            </p:cNvGrpSpPr>
            <p:nvPr/>
          </p:nvGrpSpPr>
          <p:grpSpPr bwMode="auto">
            <a:xfrm rot="203311">
              <a:off x="1862" y="3451"/>
              <a:ext cx="768" cy="578"/>
              <a:chOff x="1888" y="3216"/>
              <a:chExt cx="848" cy="768"/>
            </a:xfrm>
          </p:grpSpPr>
          <p:grpSp>
            <p:nvGrpSpPr>
              <p:cNvPr id="551172" name="Group 260">
                <a:extLst>
                  <a:ext uri="{FF2B5EF4-FFF2-40B4-BE49-F238E27FC236}">
                    <a16:creationId xmlns:a16="http://schemas.microsoft.com/office/drawing/2014/main" id="{62DAB30F-61C5-487E-9CAD-D98529DB6A0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88" y="3216"/>
                <a:ext cx="848" cy="768"/>
                <a:chOff x="1888" y="3224"/>
                <a:chExt cx="848" cy="768"/>
              </a:xfrm>
            </p:grpSpPr>
            <p:sp>
              <p:nvSpPr>
                <p:cNvPr id="551173" name="Freeform 261">
                  <a:extLst>
                    <a:ext uri="{FF2B5EF4-FFF2-40B4-BE49-F238E27FC236}">
                      <a16:creationId xmlns:a16="http://schemas.microsoft.com/office/drawing/2014/main" id="{6A29103E-7CCC-46B9-9373-28550B91DD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6" y="3432"/>
                  <a:ext cx="400" cy="560"/>
                </a:xfrm>
                <a:custGeom>
                  <a:avLst/>
                  <a:gdLst>
                    <a:gd name="T0" fmla="*/ 0 w 400"/>
                    <a:gd name="T1" fmla="*/ 560 h 560"/>
                    <a:gd name="T2" fmla="*/ 400 w 400"/>
                    <a:gd name="T3" fmla="*/ 176 h 560"/>
                    <a:gd name="T4" fmla="*/ 384 w 400"/>
                    <a:gd name="T5" fmla="*/ 0 h 560"/>
                    <a:gd name="T6" fmla="*/ 16 w 400"/>
                    <a:gd name="T7" fmla="*/ 352 h 560"/>
                    <a:gd name="T8" fmla="*/ 0 w 400"/>
                    <a:gd name="T9" fmla="*/ 368 h 560"/>
                    <a:gd name="T10" fmla="*/ 0 w 400"/>
                    <a:gd name="T11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00" h="560">
                      <a:moveTo>
                        <a:pt x="0" y="560"/>
                      </a:moveTo>
                      <a:lnTo>
                        <a:pt x="400" y="176"/>
                      </a:lnTo>
                      <a:lnTo>
                        <a:pt x="384" y="0"/>
                      </a:lnTo>
                      <a:lnTo>
                        <a:pt x="16" y="352"/>
                      </a:lnTo>
                      <a:lnTo>
                        <a:pt x="0" y="368"/>
                      </a:lnTo>
                      <a:lnTo>
                        <a:pt x="0" y="5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74" name="Freeform 262">
                  <a:extLst>
                    <a:ext uri="{FF2B5EF4-FFF2-40B4-BE49-F238E27FC236}">
                      <a16:creationId xmlns:a16="http://schemas.microsoft.com/office/drawing/2014/main" id="{82EE2545-3AB0-48DF-A4DC-531BBBF7A0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592"/>
                  <a:ext cx="448" cy="384"/>
                </a:xfrm>
                <a:custGeom>
                  <a:avLst/>
                  <a:gdLst>
                    <a:gd name="T0" fmla="*/ 448 w 448"/>
                    <a:gd name="T1" fmla="*/ 384 h 384"/>
                    <a:gd name="T2" fmla="*/ 448 w 448"/>
                    <a:gd name="T3" fmla="*/ 192 h 384"/>
                    <a:gd name="T4" fmla="*/ 0 w 448"/>
                    <a:gd name="T5" fmla="*/ 0 h 384"/>
                    <a:gd name="T6" fmla="*/ 0 w 448"/>
                    <a:gd name="T7" fmla="*/ 192 h 384"/>
                    <a:gd name="T8" fmla="*/ 448 w 448"/>
                    <a:gd name="T9" fmla="*/ 38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8" h="384">
                      <a:moveTo>
                        <a:pt x="448" y="384"/>
                      </a:moveTo>
                      <a:lnTo>
                        <a:pt x="448" y="192"/>
                      </a:lnTo>
                      <a:lnTo>
                        <a:pt x="0" y="0"/>
                      </a:lnTo>
                      <a:lnTo>
                        <a:pt x="0" y="192"/>
                      </a:lnTo>
                      <a:lnTo>
                        <a:pt x="448" y="3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1175" name="Freeform 263">
                  <a:extLst>
                    <a:ext uri="{FF2B5EF4-FFF2-40B4-BE49-F238E27FC236}">
                      <a16:creationId xmlns:a16="http://schemas.microsoft.com/office/drawing/2014/main" id="{21F54171-957E-4618-BAFA-C9608A567E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8" y="3224"/>
                  <a:ext cx="832" cy="560"/>
                </a:xfrm>
                <a:custGeom>
                  <a:avLst/>
                  <a:gdLst>
                    <a:gd name="T0" fmla="*/ 832 w 832"/>
                    <a:gd name="T1" fmla="*/ 192 h 560"/>
                    <a:gd name="T2" fmla="*/ 400 w 832"/>
                    <a:gd name="T3" fmla="*/ 0 h 560"/>
                    <a:gd name="T4" fmla="*/ 0 w 832"/>
                    <a:gd name="T5" fmla="*/ 368 h 560"/>
                    <a:gd name="T6" fmla="*/ 448 w 832"/>
                    <a:gd name="T7" fmla="*/ 560 h 560"/>
                    <a:gd name="T8" fmla="*/ 832 w 832"/>
                    <a:gd name="T9" fmla="*/ 192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2" h="560">
                      <a:moveTo>
                        <a:pt x="832" y="192"/>
                      </a:moveTo>
                      <a:lnTo>
                        <a:pt x="400" y="0"/>
                      </a:lnTo>
                      <a:lnTo>
                        <a:pt x="0" y="368"/>
                      </a:lnTo>
                      <a:lnTo>
                        <a:pt x="448" y="560"/>
                      </a:lnTo>
                      <a:lnTo>
                        <a:pt x="832" y="192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50021"/>
                    </a:gs>
                    <a:gs pos="100000">
                      <a:srgbClr val="80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1176" name="Line 264">
                <a:extLst>
                  <a:ext uri="{FF2B5EF4-FFF2-40B4-BE49-F238E27FC236}">
                    <a16:creationId xmlns:a16="http://schemas.microsoft.com/office/drawing/2014/main" id="{4B1D3DE0-F2CC-4019-8623-C45846D975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76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1177" name="Line 265">
                <a:extLst>
                  <a:ext uri="{FF2B5EF4-FFF2-40B4-BE49-F238E27FC236}">
                    <a16:creationId xmlns:a16="http://schemas.microsoft.com/office/drawing/2014/main" id="{3AC45763-BC24-49B6-87AD-17CDD9522B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16"/>
                <a:ext cx="384" cy="3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aphicFrame>
        <p:nvGraphicFramePr>
          <p:cNvPr id="551181" name="Object 269">
            <a:extLst>
              <a:ext uri="{FF2B5EF4-FFF2-40B4-BE49-F238E27FC236}">
                <a16:creationId xmlns:a16="http://schemas.microsoft.com/office/drawing/2014/main" id="{7A44EE77-46DA-4F9B-89FA-0162DD8A40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250" y="411163"/>
          <a:ext cx="698500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2" imgW="215640" imgH="393480" progId="Equation.3">
                  <p:embed/>
                </p:oleObj>
              </mc:Choice>
              <mc:Fallback>
                <p:oleObj name="Формула" r:id="rId2" imgW="215640" imgH="393480" progId="Equation.3">
                  <p:embed/>
                  <p:pic>
                    <p:nvPicPr>
                      <p:cNvPr id="0" name="Object 2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" y="411163"/>
                        <a:ext cx="698500" cy="1279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1182" name="Object 270">
            <a:extLst>
              <a:ext uri="{FF2B5EF4-FFF2-40B4-BE49-F238E27FC236}">
                <a16:creationId xmlns:a16="http://schemas.microsoft.com/office/drawing/2014/main" id="{D1AEF73B-A55D-49F4-959C-C35CC1977A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28738" y="427038"/>
          <a:ext cx="619125" cy="1204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4" imgW="203040" imgH="393480" progId="Equation.3">
                  <p:embed/>
                </p:oleObj>
              </mc:Choice>
              <mc:Fallback>
                <p:oleObj name="Формула" r:id="rId4" imgW="203040" imgH="393480" progId="Equation.3">
                  <p:embed/>
                  <p:pic>
                    <p:nvPicPr>
                      <p:cNvPr id="0" name="Object 2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738" y="427038"/>
                        <a:ext cx="619125" cy="1204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1195" name="Text Box 283">
            <a:extLst>
              <a:ext uri="{FF2B5EF4-FFF2-40B4-BE49-F238E27FC236}">
                <a16:creationId xmlns:a16="http://schemas.microsoft.com/office/drawing/2014/main" id="{9F4876C4-E0B3-4517-A1A6-D5DB2457F2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742950"/>
            <a:ext cx="4159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 i="0"/>
              <a:t>=</a:t>
            </a:r>
          </a:p>
        </p:txBody>
      </p:sp>
      <p:sp>
        <p:nvSpPr>
          <p:cNvPr id="551196" name="Text Box 284">
            <a:extLst>
              <a:ext uri="{FF2B5EF4-FFF2-40B4-BE49-F238E27FC236}">
                <a16:creationId xmlns:a16="http://schemas.microsoft.com/office/drawing/2014/main" id="{A2B22E21-0FFB-4646-A1F7-ACA19008F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4525" y="742950"/>
            <a:ext cx="4159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 i="0"/>
              <a:t>=</a:t>
            </a:r>
          </a:p>
        </p:txBody>
      </p:sp>
      <p:sp>
        <p:nvSpPr>
          <p:cNvPr id="551197" name="Text Box 285">
            <a:extLst>
              <a:ext uri="{FF2B5EF4-FFF2-40B4-BE49-F238E27FC236}">
                <a16:creationId xmlns:a16="http://schemas.microsoft.com/office/drawing/2014/main" id="{39F528E7-E17B-47DD-86B9-40EA1D65D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125" y="488950"/>
            <a:ext cx="5651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60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grpSp>
        <p:nvGrpSpPr>
          <p:cNvPr id="551200" name="Group 288">
            <a:extLst>
              <a:ext uri="{FF2B5EF4-FFF2-40B4-BE49-F238E27FC236}">
                <a16:creationId xmlns:a16="http://schemas.microsoft.com/office/drawing/2014/main" id="{44805866-F770-4C29-85FD-9D4A1614ECCE}"/>
              </a:ext>
            </a:extLst>
          </p:cNvPr>
          <p:cNvGrpSpPr>
            <a:grpSpLocks/>
          </p:cNvGrpSpPr>
          <p:nvPr/>
        </p:nvGrpSpPr>
        <p:grpSpPr bwMode="auto">
          <a:xfrm>
            <a:off x="1790700" y="1651000"/>
            <a:ext cx="6400800" cy="4216400"/>
            <a:chOff x="1128" y="1040"/>
            <a:chExt cx="4032" cy="2656"/>
          </a:xfrm>
        </p:grpSpPr>
        <p:sp>
          <p:nvSpPr>
            <p:cNvPr id="551185" name="Line 273">
              <a:extLst>
                <a:ext uri="{FF2B5EF4-FFF2-40B4-BE49-F238E27FC236}">
                  <a16:creationId xmlns:a16="http://schemas.microsoft.com/office/drawing/2014/main" id="{2A51B8CD-006B-4A2E-B43B-CD2EBD1CE6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64" y="1232"/>
              <a:ext cx="3296" cy="228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1198" name="Line 286">
              <a:extLst>
                <a:ext uri="{FF2B5EF4-FFF2-40B4-BE49-F238E27FC236}">
                  <a16:creationId xmlns:a16="http://schemas.microsoft.com/office/drawing/2014/main" id="{AEDE55FF-7A28-40D9-A44D-8B7895C851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64" y="1408"/>
              <a:ext cx="3296" cy="228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1199" name="Line 287">
              <a:extLst>
                <a:ext uri="{FF2B5EF4-FFF2-40B4-BE49-F238E27FC236}">
                  <a16:creationId xmlns:a16="http://schemas.microsoft.com/office/drawing/2014/main" id="{18F831E5-2DAB-4898-9E19-CA505E1762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28" y="1040"/>
              <a:ext cx="3296" cy="228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551201" name="Object 289">
            <a:extLst>
              <a:ext uri="{FF2B5EF4-FFF2-40B4-BE49-F238E27FC236}">
                <a16:creationId xmlns:a16="http://schemas.microsoft.com/office/drawing/2014/main" id="{AEB77C77-B707-4F69-917F-FF7F50B05F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57438" y="385763"/>
          <a:ext cx="492125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6" imgW="152280" imgH="393480" progId="Equation.3">
                  <p:embed/>
                </p:oleObj>
              </mc:Choice>
              <mc:Fallback>
                <p:oleObj name="Формула" r:id="rId6" imgW="152280" imgH="393480" progId="Equation.3">
                  <p:embed/>
                  <p:pic>
                    <p:nvPicPr>
                      <p:cNvPr id="0" name="Object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38" y="385763"/>
                        <a:ext cx="492125" cy="1279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1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1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1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12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12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12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12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12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12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12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12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51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85185E-6 L -0.05833 -0.203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551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7" y="-10185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51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7037E-6 L 0.00833 0.07778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551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7 L -0.01389 -0.0925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512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4" y="-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0723" name="Group 51">
            <a:extLst>
              <a:ext uri="{FF2B5EF4-FFF2-40B4-BE49-F238E27FC236}">
                <a16:creationId xmlns:a16="http://schemas.microsoft.com/office/drawing/2014/main" id="{21D26400-E5B6-4DBD-9EE3-FAF0F9066687}"/>
              </a:ext>
            </a:extLst>
          </p:cNvPr>
          <p:cNvGrpSpPr>
            <a:grpSpLocks/>
          </p:cNvGrpSpPr>
          <p:nvPr/>
        </p:nvGrpSpPr>
        <p:grpSpPr bwMode="auto">
          <a:xfrm>
            <a:off x="2389188" y="3284538"/>
            <a:ext cx="569912" cy="701675"/>
            <a:chOff x="2472" y="1732"/>
            <a:chExt cx="344" cy="459"/>
          </a:xfrm>
        </p:grpSpPr>
        <p:sp>
          <p:nvSpPr>
            <p:cNvPr id="540724" name="Text Box 52">
              <a:extLst>
                <a:ext uri="{FF2B5EF4-FFF2-40B4-BE49-F238E27FC236}">
                  <a16:creationId xmlns:a16="http://schemas.microsoft.com/office/drawing/2014/main" id="{777F8F18-345B-49F6-B615-895389C0E7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1732"/>
              <a:ext cx="282" cy="4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graphicFrame>
          <p:nvGraphicFramePr>
            <p:cNvPr id="540725" name="Object 53">
              <a:extLst>
                <a:ext uri="{FF2B5EF4-FFF2-40B4-BE49-F238E27FC236}">
                  <a16:creationId xmlns:a16="http://schemas.microsoft.com/office/drawing/2014/main" id="{D0DEB09C-56B1-42F9-9B6A-B87FF237F91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2" y="1868"/>
            <a:ext cx="21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2" imgW="101520" imgH="139680" progId="Equation.3">
                    <p:embed/>
                  </p:oleObj>
                </mc:Choice>
                <mc:Fallback>
                  <p:oleObj name="Формула" r:id="rId2" imgW="101520" imgH="139680" progId="Equation.3">
                    <p:embed/>
                    <p:pic>
                      <p:nvPicPr>
                        <p:cNvPr id="0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1868"/>
                          <a:ext cx="21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40681" name="Object 9">
            <a:extLst>
              <a:ext uri="{FF2B5EF4-FFF2-40B4-BE49-F238E27FC236}">
                <a16:creationId xmlns:a16="http://schemas.microsoft.com/office/drawing/2014/main" id="{BA83A5B5-8D81-40C0-9E29-5AF6387F21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92525" y="354013"/>
          <a:ext cx="741363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4" imgW="228600" imgH="393480" progId="Equation.3">
                  <p:embed/>
                </p:oleObj>
              </mc:Choice>
              <mc:Fallback>
                <p:oleObj name="Формула" r:id="rId4" imgW="22860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525" y="354013"/>
                        <a:ext cx="741363" cy="1281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82" name="Object 10">
            <a:extLst>
              <a:ext uri="{FF2B5EF4-FFF2-40B4-BE49-F238E27FC236}">
                <a16:creationId xmlns:a16="http://schemas.microsoft.com/office/drawing/2014/main" id="{ECF570E7-C1B0-4419-A69C-99BB00DCE2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9188" y="3305175"/>
          <a:ext cx="477837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6" imgW="139680" imgH="393480" progId="Equation.3">
                  <p:embed/>
                </p:oleObj>
              </mc:Choice>
              <mc:Fallback>
                <p:oleObj name="Формула" r:id="rId6" imgW="13968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188" y="3305175"/>
                        <a:ext cx="477837" cy="1352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84" name="Object 12">
            <a:extLst>
              <a:ext uri="{FF2B5EF4-FFF2-40B4-BE49-F238E27FC236}">
                <a16:creationId xmlns:a16="http://schemas.microsoft.com/office/drawing/2014/main" id="{A7EFE33A-D2A8-4353-BC0E-449DFC5754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1400" y="354013"/>
          <a:ext cx="658813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8" imgW="203040" imgH="393480" progId="Equation.3">
                  <p:embed/>
                </p:oleObj>
              </mc:Choice>
              <mc:Fallback>
                <p:oleObj name="Формула" r:id="rId8" imgW="20304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354013"/>
                        <a:ext cx="658813" cy="1281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86" name="Object 14">
            <a:extLst>
              <a:ext uri="{FF2B5EF4-FFF2-40B4-BE49-F238E27FC236}">
                <a16:creationId xmlns:a16="http://schemas.microsoft.com/office/drawing/2014/main" id="{A7E35986-0141-4AA4-B91F-C86A2AB452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83163" y="354013"/>
          <a:ext cx="700087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0" imgW="215640" imgH="393480" progId="Equation.3">
                  <p:embed/>
                </p:oleObj>
              </mc:Choice>
              <mc:Fallback>
                <p:oleObj name="Формула" r:id="rId10" imgW="21564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3163" y="354013"/>
                        <a:ext cx="700087" cy="1281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88" name="Object 16">
            <a:extLst>
              <a:ext uri="{FF2B5EF4-FFF2-40B4-BE49-F238E27FC236}">
                <a16:creationId xmlns:a16="http://schemas.microsoft.com/office/drawing/2014/main" id="{EBC4D143-0D70-411D-9E24-160AC234D1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53138" y="379413"/>
          <a:ext cx="617537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2" imgW="190440" imgH="393480" progId="Equation.3">
                  <p:embed/>
                </p:oleObj>
              </mc:Choice>
              <mc:Fallback>
                <p:oleObj name="Формула" r:id="rId12" imgW="190440" imgH="393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3138" y="379413"/>
                        <a:ext cx="617537" cy="1281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0696" name="Text Box 24">
            <a:extLst>
              <a:ext uri="{FF2B5EF4-FFF2-40B4-BE49-F238E27FC236}">
                <a16:creationId xmlns:a16="http://schemas.microsoft.com/office/drawing/2014/main" id="{84BBF1A3-E02F-42C6-9139-89C5CE156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3225" y="730250"/>
            <a:ext cx="3190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 i="0"/>
              <a:t>;</a:t>
            </a:r>
          </a:p>
        </p:txBody>
      </p:sp>
      <p:sp>
        <p:nvSpPr>
          <p:cNvPr id="540698" name="Text Box 26">
            <a:extLst>
              <a:ext uri="{FF2B5EF4-FFF2-40B4-BE49-F238E27FC236}">
                <a16:creationId xmlns:a16="http://schemas.microsoft.com/office/drawing/2014/main" id="{DAA919F0-067B-4F7E-9442-A88710183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5" y="704850"/>
            <a:ext cx="3190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 i="0"/>
              <a:t>;</a:t>
            </a:r>
          </a:p>
        </p:txBody>
      </p:sp>
      <p:sp>
        <p:nvSpPr>
          <p:cNvPr id="540700" name="Text Box 28">
            <a:extLst>
              <a:ext uri="{FF2B5EF4-FFF2-40B4-BE49-F238E27FC236}">
                <a16:creationId xmlns:a16="http://schemas.microsoft.com/office/drawing/2014/main" id="{FC26E53D-3390-465F-AF94-D53AE1C50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6725" y="704850"/>
            <a:ext cx="3190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 i="0"/>
              <a:t>;</a:t>
            </a:r>
          </a:p>
        </p:txBody>
      </p:sp>
      <p:sp>
        <p:nvSpPr>
          <p:cNvPr id="540701" name="Text Box 29">
            <a:extLst>
              <a:ext uri="{FF2B5EF4-FFF2-40B4-BE49-F238E27FC236}">
                <a16:creationId xmlns:a16="http://schemas.microsoft.com/office/drawing/2014/main" id="{21334EAA-139F-4875-B440-966D39DF4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730250"/>
            <a:ext cx="285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 i="0"/>
              <a:t>.</a:t>
            </a:r>
          </a:p>
        </p:txBody>
      </p:sp>
      <p:sp>
        <p:nvSpPr>
          <p:cNvPr id="540709" name="Text Box 37">
            <a:extLst>
              <a:ext uri="{FF2B5EF4-FFF2-40B4-BE49-F238E27FC236}">
                <a16:creationId xmlns:a16="http://schemas.microsoft.com/office/drawing/2014/main" id="{73EB62AF-C6E3-4956-939A-B3B772BE9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0825" y="3616325"/>
            <a:ext cx="4730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4000" b="1" i="0"/>
              <a:t>=</a:t>
            </a:r>
          </a:p>
        </p:txBody>
      </p:sp>
      <p:sp>
        <p:nvSpPr>
          <p:cNvPr id="540721" name="Text Box 49">
            <a:extLst>
              <a:ext uri="{FF2B5EF4-FFF2-40B4-BE49-F238E27FC236}">
                <a16:creationId xmlns:a16="http://schemas.microsoft.com/office/drawing/2014/main" id="{852B0B1D-8F47-4DE7-A6F6-CC8DF1CF6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438" y="5487988"/>
            <a:ext cx="834866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 i="0"/>
              <a:t>Среди дробей найди равную данной дроби и щелкни по ней мышкой.</a:t>
            </a:r>
            <a:endParaRPr lang="ru-RU" altLang="ru-RU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067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EC79080-95BF-4C73-9F5B-6A2B1A58A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6248400"/>
            <a:ext cx="457200" cy="40640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40726" name="Group 54">
            <a:extLst>
              <a:ext uri="{FF2B5EF4-FFF2-40B4-BE49-F238E27FC236}">
                <a16:creationId xmlns:a16="http://schemas.microsoft.com/office/drawing/2014/main" id="{B8390026-C4DF-42D7-A243-A7FB70BD8495}"/>
              </a:ext>
            </a:extLst>
          </p:cNvPr>
          <p:cNvGrpSpPr>
            <a:grpSpLocks/>
          </p:cNvGrpSpPr>
          <p:nvPr/>
        </p:nvGrpSpPr>
        <p:grpSpPr bwMode="auto">
          <a:xfrm>
            <a:off x="2389188" y="3995738"/>
            <a:ext cx="552450" cy="701675"/>
            <a:chOff x="2464" y="2196"/>
            <a:chExt cx="348" cy="442"/>
          </a:xfrm>
        </p:grpSpPr>
        <p:sp>
          <p:nvSpPr>
            <p:cNvPr id="540727" name="Text Box 55">
              <a:extLst>
                <a:ext uri="{FF2B5EF4-FFF2-40B4-BE49-F238E27FC236}">
                  <a16:creationId xmlns:a16="http://schemas.microsoft.com/office/drawing/2014/main" id="{E8B26505-86F5-47FC-9961-2426CFF3D0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8" y="2196"/>
              <a:ext cx="29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graphicFrame>
          <p:nvGraphicFramePr>
            <p:cNvPr id="540728" name="Object 56">
              <a:extLst>
                <a:ext uri="{FF2B5EF4-FFF2-40B4-BE49-F238E27FC236}">
                  <a16:creationId xmlns:a16="http://schemas.microsoft.com/office/drawing/2014/main" id="{2F794AC3-A1BE-4F5D-AE54-DB8E30AF42D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64" y="2340"/>
            <a:ext cx="21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14" imgW="101520" imgH="139680" progId="Equation.3">
                    <p:embed/>
                  </p:oleObj>
                </mc:Choice>
                <mc:Fallback>
                  <p:oleObj name="Формула" r:id="rId14" imgW="101520" imgH="139680" progId="Equation.3">
                    <p:embed/>
                    <p:pic>
                      <p:nvPicPr>
                        <p:cNvPr id="0" name="Object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64" y="2340"/>
                          <a:ext cx="21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40729" name="Line 57">
            <a:extLst>
              <a:ext uri="{FF2B5EF4-FFF2-40B4-BE49-F238E27FC236}">
                <a16:creationId xmlns:a16="http://schemas.microsoft.com/office/drawing/2014/main" id="{403C25F5-9B38-4315-8E54-552EE8DEEB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7288" y="4002088"/>
            <a:ext cx="33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0730" name="Text Box 58">
            <a:extLst>
              <a:ext uri="{FF2B5EF4-FFF2-40B4-BE49-F238E27FC236}">
                <a16:creationId xmlns:a16="http://schemas.microsoft.com/office/drawing/2014/main" id="{20676120-6511-46F1-9D45-3FF0734AE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3425" y="1631950"/>
            <a:ext cx="337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3600" b="1" i="0" u="sng"/>
              <a:t>Другой способ?</a:t>
            </a:r>
          </a:p>
        </p:txBody>
      </p:sp>
      <p:graphicFrame>
        <p:nvGraphicFramePr>
          <p:cNvPr id="540731" name="Object 59">
            <a:extLst>
              <a:ext uri="{FF2B5EF4-FFF2-40B4-BE49-F238E27FC236}">
                <a16:creationId xmlns:a16="http://schemas.microsoft.com/office/drawing/2014/main" id="{FDC30501-C0FF-4662-91F1-B15D67F2AB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57763" y="3300413"/>
          <a:ext cx="700087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6" imgW="215640" imgH="393480" progId="Equation.3">
                  <p:embed/>
                </p:oleObj>
              </mc:Choice>
              <mc:Fallback>
                <p:oleObj name="Формула" r:id="rId16" imgW="215640" imgH="393480" progId="Equation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7763" y="3300413"/>
                        <a:ext cx="700087" cy="1281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0732" name="Group 60">
            <a:extLst>
              <a:ext uri="{FF2B5EF4-FFF2-40B4-BE49-F238E27FC236}">
                <a16:creationId xmlns:a16="http://schemas.microsoft.com/office/drawing/2014/main" id="{85F67437-276B-402E-8E26-CF93BDBB4667}"/>
              </a:ext>
            </a:extLst>
          </p:cNvPr>
          <p:cNvGrpSpPr>
            <a:grpSpLocks/>
          </p:cNvGrpSpPr>
          <p:nvPr/>
        </p:nvGrpSpPr>
        <p:grpSpPr bwMode="auto">
          <a:xfrm>
            <a:off x="5487988" y="3208338"/>
            <a:ext cx="569912" cy="701675"/>
            <a:chOff x="2472" y="1732"/>
            <a:chExt cx="344" cy="459"/>
          </a:xfrm>
        </p:grpSpPr>
        <p:sp>
          <p:nvSpPr>
            <p:cNvPr id="540733" name="Text Box 61">
              <a:extLst>
                <a:ext uri="{FF2B5EF4-FFF2-40B4-BE49-F238E27FC236}">
                  <a16:creationId xmlns:a16="http://schemas.microsoft.com/office/drawing/2014/main" id="{EA1683D2-069E-4803-B38B-B2F0359D28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1732"/>
              <a:ext cx="282" cy="4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graphicFrame>
          <p:nvGraphicFramePr>
            <p:cNvPr id="540734" name="Object 62">
              <a:extLst>
                <a:ext uri="{FF2B5EF4-FFF2-40B4-BE49-F238E27FC236}">
                  <a16:creationId xmlns:a16="http://schemas.microsoft.com/office/drawing/2014/main" id="{3ABC6A46-766B-4350-B334-2EC2E360C50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2" y="1842"/>
            <a:ext cx="210" cy="3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17" imgW="101520" imgH="164880" progId="Equation.3">
                    <p:embed/>
                  </p:oleObj>
                </mc:Choice>
                <mc:Fallback>
                  <p:oleObj name="Формула" r:id="rId17" imgW="101520" imgH="164880" progId="Equation.3">
                    <p:embed/>
                    <p:pic>
                      <p:nvPicPr>
                        <p:cNvPr id="0" name="Object 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1842"/>
                          <a:ext cx="210" cy="3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40735" name="Group 63">
            <a:extLst>
              <a:ext uri="{FF2B5EF4-FFF2-40B4-BE49-F238E27FC236}">
                <a16:creationId xmlns:a16="http://schemas.microsoft.com/office/drawing/2014/main" id="{D39480A8-E72A-43CC-B002-4ABB15D325B4}"/>
              </a:ext>
            </a:extLst>
          </p:cNvPr>
          <p:cNvGrpSpPr>
            <a:grpSpLocks/>
          </p:cNvGrpSpPr>
          <p:nvPr/>
        </p:nvGrpSpPr>
        <p:grpSpPr bwMode="auto">
          <a:xfrm>
            <a:off x="5487988" y="3919538"/>
            <a:ext cx="552450" cy="727075"/>
            <a:chOff x="2464" y="2196"/>
            <a:chExt cx="348" cy="458"/>
          </a:xfrm>
        </p:grpSpPr>
        <p:sp>
          <p:nvSpPr>
            <p:cNvPr id="540736" name="Text Box 64">
              <a:extLst>
                <a:ext uri="{FF2B5EF4-FFF2-40B4-BE49-F238E27FC236}">
                  <a16:creationId xmlns:a16="http://schemas.microsoft.com/office/drawing/2014/main" id="{C43D5EF0-4B72-4C45-9467-97696017DC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8" y="2196"/>
              <a:ext cx="29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graphicFrame>
          <p:nvGraphicFramePr>
            <p:cNvPr id="540737" name="Object 65">
              <a:extLst>
                <a:ext uri="{FF2B5EF4-FFF2-40B4-BE49-F238E27FC236}">
                  <a16:creationId xmlns:a16="http://schemas.microsoft.com/office/drawing/2014/main" id="{0093C21D-9D96-4B49-8799-EF5A8E8C43A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64" y="2314"/>
            <a:ext cx="210" cy="3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19" imgW="101520" imgH="164880" progId="Equation.3">
                    <p:embed/>
                  </p:oleObj>
                </mc:Choice>
                <mc:Fallback>
                  <p:oleObj name="Формула" r:id="rId19" imgW="101520" imgH="164880" progId="Equation.3">
                    <p:embed/>
                    <p:pic>
                      <p:nvPicPr>
                        <p:cNvPr id="0" name="Object 6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64" y="2314"/>
                          <a:ext cx="210" cy="3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40738" name="Line 66">
            <a:extLst>
              <a:ext uri="{FF2B5EF4-FFF2-40B4-BE49-F238E27FC236}">
                <a16:creationId xmlns:a16="http://schemas.microsoft.com/office/drawing/2014/main" id="{95380080-FA36-4C09-873E-D2A6C6F0697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6088" y="3963988"/>
            <a:ext cx="33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540739" name="Object 67">
            <a:extLst>
              <a:ext uri="{FF2B5EF4-FFF2-40B4-BE49-F238E27FC236}">
                <a16:creationId xmlns:a16="http://schemas.microsoft.com/office/drawing/2014/main" id="{B2CDC082-0603-4468-ABFD-E39A8C8795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8050" y="3325813"/>
          <a:ext cx="823913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21" imgW="253800" imgH="393480" progId="Equation.3">
                  <p:embed/>
                </p:oleObj>
              </mc:Choice>
              <mc:Fallback>
                <p:oleObj name="Формула" r:id="rId21" imgW="253800" imgH="393480" progId="Equation.3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8050" y="3325813"/>
                        <a:ext cx="823913" cy="1281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0740" name="Rectangle 68">
            <a:extLst>
              <a:ext uri="{FF2B5EF4-FFF2-40B4-BE49-F238E27FC236}">
                <a16:creationId xmlns:a16="http://schemas.microsoft.com/office/drawing/2014/main" id="{BE060B0B-EFCD-4298-AAAE-B11B92E1E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525" y="1639888"/>
            <a:ext cx="22193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3600" b="1" i="0" u="sng">
                <a:solidFill>
                  <a:schemeClr val="tx2"/>
                </a:solidFill>
              </a:rPr>
              <a:t>Проверка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406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5406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068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406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500" fill="hold"/>
                                        <p:tgtEl>
                                          <p:spTgt spid="5406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068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406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59259E-6 L -0.18333 0.4296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406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67" y="2148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0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0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0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07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07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07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07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07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07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07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07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0686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5406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500" fill="hold"/>
                                        <p:tgtEl>
                                          <p:spTgt spid="5406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068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407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4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4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4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4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40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40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54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40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40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54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4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4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54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0730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5407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 nodeType="clickPar">
                      <p:stCondLst>
                        <p:cond delay="0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4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4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54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4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4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54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4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4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54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-0.03611 -2.96296E-6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5406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407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4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50" decel="100000" fill="hold"/>
                                        <p:tgtEl>
                                          <p:spTgt spid="54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54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0740"/>
                  </p:tgtEl>
                </p:cond>
              </p:nextCondLst>
            </p:seq>
          </p:childTnLst>
        </p:cTn>
      </p:par>
    </p:tnLst>
    <p:bldLst>
      <p:bldP spid="540730" grpId="0"/>
      <p:bldP spid="54074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>
            <a:extLst>
              <a:ext uri="{FF2B5EF4-FFF2-40B4-BE49-F238E27FC236}">
                <a16:creationId xmlns:a16="http://schemas.microsoft.com/office/drawing/2014/main" id="{C8D6D0F4-7DD2-44B7-A14D-15B678B1223F}"/>
              </a:ext>
            </a:extLst>
          </p:cNvPr>
          <p:cNvSpPr>
            <a:spLocks noChangeArrowheads="1"/>
          </p:cNvSpPr>
          <p:nvPr/>
        </p:nvSpPr>
        <p:spPr bwMode="auto">
          <a:xfrm rot="-250701">
            <a:off x="1052513" y="5170488"/>
            <a:ext cx="2027237" cy="8239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  <a:extLst>
            <a:ext uri="{91240B29-F687-4F45-9708-019B960494DF}">
              <a14:hiddenLine xmlns:a14="http://schemas.microsoft.com/office/drawing/2010/main" w="9525" algn="ctr">
                <a:noFill/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/>
          <a:p>
            <a:r>
              <a:rPr lang="ru-RU" altLang="ru-RU" sz="4800" b="1" i="0">
                <a:solidFill>
                  <a:srgbClr val="660066"/>
                </a:solidFill>
              </a:rPr>
              <a:t>48,6км</a:t>
            </a:r>
          </a:p>
        </p:txBody>
      </p:sp>
      <p:pic>
        <p:nvPicPr>
          <p:cNvPr id="525315" name="Picture 3">
            <a:extLst>
              <a:ext uri="{FF2B5EF4-FFF2-40B4-BE49-F238E27FC236}">
                <a16:creationId xmlns:a16="http://schemas.microsoft.com/office/drawing/2014/main" id="{2DECF22A-AC2F-4467-B591-186C53DF38E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92859" flipH="1">
            <a:off x="355600" y="4881563"/>
            <a:ext cx="1601788" cy="1309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25316" name="Group 4">
            <a:extLst>
              <a:ext uri="{FF2B5EF4-FFF2-40B4-BE49-F238E27FC236}">
                <a16:creationId xmlns:a16="http://schemas.microsoft.com/office/drawing/2014/main" id="{D5D9E37C-9F7A-4DD5-9191-0AF43E4CC9B3}"/>
              </a:ext>
            </a:extLst>
          </p:cNvPr>
          <p:cNvGrpSpPr>
            <a:grpSpLocks/>
          </p:cNvGrpSpPr>
          <p:nvPr/>
        </p:nvGrpSpPr>
        <p:grpSpPr bwMode="auto">
          <a:xfrm rot="264178">
            <a:off x="4413250" y="5829300"/>
            <a:ext cx="4946650" cy="577850"/>
            <a:chOff x="2644" y="3280"/>
            <a:chExt cx="3116" cy="364"/>
          </a:xfrm>
        </p:grpSpPr>
        <p:sp>
          <p:nvSpPr>
            <p:cNvPr id="525317" name="Rectangle 5">
              <a:extLst>
                <a:ext uri="{FF2B5EF4-FFF2-40B4-BE49-F238E27FC236}">
                  <a16:creationId xmlns:a16="http://schemas.microsoft.com/office/drawing/2014/main" id="{73E846D4-A54A-4B77-9272-784EA902862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56004">
              <a:off x="2662" y="3302"/>
              <a:ext cx="3094" cy="342"/>
            </a:xfrm>
            <a:prstGeom prst="rect">
              <a:avLst/>
            </a:prstGeom>
            <a:gradFill rotWithShape="1">
              <a:gsLst>
                <a:gs pos="0">
                  <a:srgbClr val="EAEAEA"/>
                </a:gs>
                <a:gs pos="50000">
                  <a:srgbClr val="777777"/>
                </a:gs>
                <a:gs pos="100000">
                  <a:srgbClr val="EAEAEA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9600" b="1" i="0"/>
            </a:p>
          </p:txBody>
        </p:sp>
        <p:sp>
          <p:nvSpPr>
            <p:cNvPr id="525318" name="Line 6">
              <a:extLst>
                <a:ext uri="{FF2B5EF4-FFF2-40B4-BE49-F238E27FC236}">
                  <a16:creationId xmlns:a16="http://schemas.microsoft.com/office/drawing/2014/main" id="{39B3EBD5-6CF5-440E-B283-C718C020A3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4" y="3280"/>
              <a:ext cx="3116" cy="34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25319" name="Group 7">
            <a:extLst>
              <a:ext uri="{FF2B5EF4-FFF2-40B4-BE49-F238E27FC236}">
                <a16:creationId xmlns:a16="http://schemas.microsoft.com/office/drawing/2014/main" id="{AE0AF6C3-F4B8-408D-932D-E46333E5F7F0}"/>
              </a:ext>
            </a:extLst>
          </p:cNvPr>
          <p:cNvGrpSpPr>
            <a:grpSpLocks/>
          </p:cNvGrpSpPr>
          <p:nvPr/>
        </p:nvGrpSpPr>
        <p:grpSpPr bwMode="auto">
          <a:xfrm>
            <a:off x="5192713" y="6470650"/>
            <a:ext cx="419100" cy="387350"/>
            <a:chOff x="4143" y="3755"/>
            <a:chExt cx="264" cy="244"/>
          </a:xfrm>
        </p:grpSpPr>
        <p:grpSp>
          <p:nvGrpSpPr>
            <p:cNvPr id="525320" name="Group 8">
              <a:extLst>
                <a:ext uri="{FF2B5EF4-FFF2-40B4-BE49-F238E27FC236}">
                  <a16:creationId xmlns:a16="http://schemas.microsoft.com/office/drawing/2014/main" id="{C61DCECA-08CC-46EC-A7AE-E5833937CF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9" y="3755"/>
              <a:ext cx="104" cy="52"/>
              <a:chOff x="2199" y="3091"/>
              <a:chExt cx="432" cy="140"/>
            </a:xfrm>
          </p:grpSpPr>
          <p:sp>
            <p:nvSpPr>
              <p:cNvPr id="525321" name="Freeform 9">
                <a:extLst>
                  <a:ext uri="{FF2B5EF4-FFF2-40B4-BE49-F238E27FC236}">
                    <a16:creationId xmlns:a16="http://schemas.microsoft.com/office/drawing/2014/main" id="{E371F149-7C31-4955-830D-6CA6BB0E66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322" name="Freeform 10">
                <a:extLst>
                  <a:ext uri="{FF2B5EF4-FFF2-40B4-BE49-F238E27FC236}">
                    <a16:creationId xmlns:a16="http://schemas.microsoft.com/office/drawing/2014/main" id="{EC010350-604B-46CC-9702-0B7C94AEEE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323" name="Group 11">
              <a:extLst>
                <a:ext uri="{FF2B5EF4-FFF2-40B4-BE49-F238E27FC236}">
                  <a16:creationId xmlns:a16="http://schemas.microsoft.com/office/drawing/2014/main" id="{9CE3764C-0BEB-4107-B06D-D324007DAB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9" y="3803"/>
              <a:ext cx="104" cy="52"/>
              <a:chOff x="2199" y="3091"/>
              <a:chExt cx="432" cy="140"/>
            </a:xfrm>
          </p:grpSpPr>
          <p:sp>
            <p:nvSpPr>
              <p:cNvPr id="525324" name="Freeform 12">
                <a:extLst>
                  <a:ext uri="{FF2B5EF4-FFF2-40B4-BE49-F238E27FC236}">
                    <a16:creationId xmlns:a16="http://schemas.microsoft.com/office/drawing/2014/main" id="{0FBD66FF-4D14-4117-AC02-25B34663DA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325" name="Freeform 13">
                <a:extLst>
                  <a:ext uri="{FF2B5EF4-FFF2-40B4-BE49-F238E27FC236}">
                    <a16:creationId xmlns:a16="http://schemas.microsoft.com/office/drawing/2014/main" id="{A7D6BF40-6373-4988-91D8-DF1BF91BF8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326" name="Group 14">
              <a:extLst>
                <a:ext uri="{FF2B5EF4-FFF2-40B4-BE49-F238E27FC236}">
                  <a16:creationId xmlns:a16="http://schemas.microsoft.com/office/drawing/2014/main" id="{DA0E0B24-A00A-4138-80BE-CF06F0BCFA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3" y="3835"/>
              <a:ext cx="104" cy="52"/>
              <a:chOff x="2199" y="3091"/>
              <a:chExt cx="432" cy="140"/>
            </a:xfrm>
          </p:grpSpPr>
          <p:sp>
            <p:nvSpPr>
              <p:cNvPr id="525327" name="Freeform 15">
                <a:extLst>
                  <a:ext uri="{FF2B5EF4-FFF2-40B4-BE49-F238E27FC236}">
                    <a16:creationId xmlns:a16="http://schemas.microsoft.com/office/drawing/2014/main" id="{69F5BE09-4E19-4659-8A4E-45BAFEB8F4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328" name="Freeform 16">
                <a:extLst>
                  <a:ext uri="{FF2B5EF4-FFF2-40B4-BE49-F238E27FC236}">
                    <a16:creationId xmlns:a16="http://schemas.microsoft.com/office/drawing/2014/main" id="{AC17E600-4C5B-43DF-8F91-A2FB902FA2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329" name="Group 17">
              <a:extLst>
                <a:ext uri="{FF2B5EF4-FFF2-40B4-BE49-F238E27FC236}">
                  <a16:creationId xmlns:a16="http://schemas.microsoft.com/office/drawing/2014/main" id="{D12994C4-1404-40E3-9974-73E7A4BD5D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3" y="3947"/>
              <a:ext cx="104" cy="52"/>
              <a:chOff x="2199" y="3091"/>
              <a:chExt cx="432" cy="140"/>
            </a:xfrm>
          </p:grpSpPr>
          <p:sp>
            <p:nvSpPr>
              <p:cNvPr id="525330" name="Freeform 18">
                <a:extLst>
                  <a:ext uri="{FF2B5EF4-FFF2-40B4-BE49-F238E27FC236}">
                    <a16:creationId xmlns:a16="http://schemas.microsoft.com/office/drawing/2014/main" id="{A77B66A0-3A5A-4F01-9D75-FEA58460CA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331" name="Freeform 19">
                <a:extLst>
                  <a:ext uri="{FF2B5EF4-FFF2-40B4-BE49-F238E27FC236}">
                    <a16:creationId xmlns:a16="http://schemas.microsoft.com/office/drawing/2014/main" id="{4DA37389-90E2-449E-9E1E-FE819C8F4C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25332" name="Rectangle 20">
            <a:extLst>
              <a:ext uri="{FF2B5EF4-FFF2-40B4-BE49-F238E27FC236}">
                <a16:creationId xmlns:a16="http://schemas.microsoft.com/office/drawing/2014/main" id="{C93EFA68-CAEB-4FCD-9DD7-8A2BAD3AE8EB}"/>
              </a:ext>
            </a:extLst>
          </p:cNvPr>
          <p:cNvSpPr>
            <a:spLocks noChangeArrowheads="1"/>
          </p:cNvSpPr>
          <p:nvPr/>
        </p:nvSpPr>
        <p:spPr bwMode="auto">
          <a:xfrm rot="-235852">
            <a:off x="3175" y="6056313"/>
            <a:ext cx="4533900" cy="319087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9600" b="1" i="0"/>
          </a:p>
        </p:txBody>
      </p:sp>
      <p:grpSp>
        <p:nvGrpSpPr>
          <p:cNvPr id="525333" name="Group 21">
            <a:extLst>
              <a:ext uri="{FF2B5EF4-FFF2-40B4-BE49-F238E27FC236}">
                <a16:creationId xmlns:a16="http://schemas.microsoft.com/office/drawing/2014/main" id="{016DD15B-FE96-42C3-B465-5FF30095F279}"/>
              </a:ext>
            </a:extLst>
          </p:cNvPr>
          <p:cNvGrpSpPr>
            <a:grpSpLocks/>
          </p:cNvGrpSpPr>
          <p:nvPr/>
        </p:nvGrpSpPr>
        <p:grpSpPr bwMode="auto">
          <a:xfrm rot="20878663" flipH="1">
            <a:off x="1192213" y="6265863"/>
            <a:ext cx="1016000" cy="349250"/>
            <a:chOff x="2415" y="3451"/>
            <a:chExt cx="640" cy="220"/>
          </a:xfrm>
        </p:grpSpPr>
        <p:grpSp>
          <p:nvGrpSpPr>
            <p:cNvPr id="525334" name="Group 22">
              <a:extLst>
                <a:ext uri="{FF2B5EF4-FFF2-40B4-BE49-F238E27FC236}">
                  <a16:creationId xmlns:a16="http://schemas.microsoft.com/office/drawing/2014/main" id="{DFC9577E-B7BF-4134-8D45-393B0A2582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5" y="3531"/>
              <a:ext cx="432" cy="140"/>
              <a:chOff x="2199" y="3091"/>
              <a:chExt cx="432" cy="140"/>
            </a:xfrm>
          </p:grpSpPr>
          <p:sp>
            <p:nvSpPr>
              <p:cNvPr id="525335" name="Freeform 23">
                <a:extLst>
                  <a:ext uri="{FF2B5EF4-FFF2-40B4-BE49-F238E27FC236}">
                    <a16:creationId xmlns:a16="http://schemas.microsoft.com/office/drawing/2014/main" id="{D34F5EA8-F345-44B3-B756-1184698CB0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336" name="Freeform 24">
                <a:extLst>
                  <a:ext uri="{FF2B5EF4-FFF2-40B4-BE49-F238E27FC236}">
                    <a16:creationId xmlns:a16="http://schemas.microsoft.com/office/drawing/2014/main" id="{9929AE12-6C96-4314-80D6-BAB2E97B53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337" name="Group 25">
              <a:extLst>
                <a:ext uri="{FF2B5EF4-FFF2-40B4-BE49-F238E27FC236}">
                  <a16:creationId xmlns:a16="http://schemas.microsoft.com/office/drawing/2014/main" id="{1BF468A6-1ECE-43A8-9DA0-2CA5FCBC79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3491"/>
              <a:ext cx="104" cy="52"/>
              <a:chOff x="2199" y="3091"/>
              <a:chExt cx="432" cy="140"/>
            </a:xfrm>
          </p:grpSpPr>
          <p:sp>
            <p:nvSpPr>
              <p:cNvPr id="525338" name="Freeform 26">
                <a:extLst>
                  <a:ext uri="{FF2B5EF4-FFF2-40B4-BE49-F238E27FC236}">
                    <a16:creationId xmlns:a16="http://schemas.microsoft.com/office/drawing/2014/main" id="{64824D2D-C809-4000-951C-30384CC721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339" name="Freeform 27">
                <a:extLst>
                  <a:ext uri="{FF2B5EF4-FFF2-40B4-BE49-F238E27FC236}">
                    <a16:creationId xmlns:a16="http://schemas.microsoft.com/office/drawing/2014/main" id="{41508549-CEF3-41D8-8D3B-3F5919E2A6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340" name="Group 28">
              <a:extLst>
                <a:ext uri="{FF2B5EF4-FFF2-40B4-BE49-F238E27FC236}">
                  <a16:creationId xmlns:a16="http://schemas.microsoft.com/office/drawing/2014/main" id="{5DC5889A-B1A1-4C35-ADF3-4ACEF31BC7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3451"/>
              <a:ext cx="104" cy="52"/>
              <a:chOff x="2199" y="3091"/>
              <a:chExt cx="432" cy="140"/>
            </a:xfrm>
          </p:grpSpPr>
          <p:sp>
            <p:nvSpPr>
              <p:cNvPr id="525341" name="Freeform 29">
                <a:extLst>
                  <a:ext uri="{FF2B5EF4-FFF2-40B4-BE49-F238E27FC236}">
                    <a16:creationId xmlns:a16="http://schemas.microsoft.com/office/drawing/2014/main" id="{13DD463D-AB82-4864-8347-44B34D22A9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342" name="Freeform 30">
                <a:extLst>
                  <a:ext uri="{FF2B5EF4-FFF2-40B4-BE49-F238E27FC236}">
                    <a16:creationId xmlns:a16="http://schemas.microsoft.com/office/drawing/2014/main" id="{338D6511-AFA2-42D0-9C20-03749FA15B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5343" name="Group 31">
            <a:extLst>
              <a:ext uri="{FF2B5EF4-FFF2-40B4-BE49-F238E27FC236}">
                <a16:creationId xmlns:a16="http://schemas.microsoft.com/office/drawing/2014/main" id="{AB5F4A85-3E25-4F00-AD22-0B35745F183D}"/>
              </a:ext>
            </a:extLst>
          </p:cNvPr>
          <p:cNvGrpSpPr>
            <a:grpSpLocks/>
          </p:cNvGrpSpPr>
          <p:nvPr/>
        </p:nvGrpSpPr>
        <p:grpSpPr bwMode="auto">
          <a:xfrm>
            <a:off x="823913" y="5740400"/>
            <a:ext cx="1187450" cy="469900"/>
            <a:chOff x="3353" y="4024"/>
            <a:chExt cx="1021" cy="296"/>
          </a:xfrm>
        </p:grpSpPr>
        <p:grpSp>
          <p:nvGrpSpPr>
            <p:cNvPr id="525344" name="Group 32">
              <a:extLst>
                <a:ext uri="{FF2B5EF4-FFF2-40B4-BE49-F238E27FC236}">
                  <a16:creationId xmlns:a16="http://schemas.microsoft.com/office/drawing/2014/main" id="{A78A0D63-7A64-40CD-8382-388AA32CA8B1}"/>
                </a:ext>
              </a:extLst>
            </p:cNvPr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525345" name="Group 33">
                <a:extLst>
                  <a:ext uri="{FF2B5EF4-FFF2-40B4-BE49-F238E27FC236}">
                    <a16:creationId xmlns:a16="http://schemas.microsoft.com/office/drawing/2014/main" id="{C8FDB403-112C-48F3-A21F-980C7E2C39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5346" name="Group 34">
                  <a:extLst>
                    <a:ext uri="{FF2B5EF4-FFF2-40B4-BE49-F238E27FC236}">
                      <a16:creationId xmlns:a16="http://schemas.microsoft.com/office/drawing/2014/main" id="{1037DAC0-1459-44C6-9AD8-FDCD66A10AA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347" name="Freeform 35">
                    <a:extLst>
                      <a:ext uri="{FF2B5EF4-FFF2-40B4-BE49-F238E27FC236}">
                        <a16:creationId xmlns:a16="http://schemas.microsoft.com/office/drawing/2014/main" id="{9E4F4B33-9D24-48FF-965C-F0432900142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348" name="Freeform 36">
                    <a:extLst>
                      <a:ext uri="{FF2B5EF4-FFF2-40B4-BE49-F238E27FC236}">
                        <a16:creationId xmlns:a16="http://schemas.microsoft.com/office/drawing/2014/main" id="{FFD3C05D-976C-47FC-9A59-0BAFE17B7F7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349" name="Group 37">
                  <a:extLst>
                    <a:ext uri="{FF2B5EF4-FFF2-40B4-BE49-F238E27FC236}">
                      <a16:creationId xmlns:a16="http://schemas.microsoft.com/office/drawing/2014/main" id="{B733FEFB-918A-4C1F-8CFD-196C103EFD1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350" name="Freeform 38">
                    <a:extLst>
                      <a:ext uri="{FF2B5EF4-FFF2-40B4-BE49-F238E27FC236}">
                        <a16:creationId xmlns:a16="http://schemas.microsoft.com/office/drawing/2014/main" id="{D193AA67-A984-42A7-88E1-EFBF75AF531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351" name="Freeform 39">
                    <a:extLst>
                      <a:ext uri="{FF2B5EF4-FFF2-40B4-BE49-F238E27FC236}">
                        <a16:creationId xmlns:a16="http://schemas.microsoft.com/office/drawing/2014/main" id="{2CB8A008-785D-4DD6-ACC6-90703EAB60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352" name="Group 40">
                  <a:extLst>
                    <a:ext uri="{FF2B5EF4-FFF2-40B4-BE49-F238E27FC236}">
                      <a16:creationId xmlns:a16="http://schemas.microsoft.com/office/drawing/2014/main" id="{E41849ED-CB6F-45F6-8DFB-976BC3FDA24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353" name="Freeform 41">
                    <a:extLst>
                      <a:ext uri="{FF2B5EF4-FFF2-40B4-BE49-F238E27FC236}">
                        <a16:creationId xmlns:a16="http://schemas.microsoft.com/office/drawing/2014/main" id="{2DD8654A-0DC1-4B6D-9937-552AE17D3D0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354" name="Freeform 42">
                    <a:extLst>
                      <a:ext uri="{FF2B5EF4-FFF2-40B4-BE49-F238E27FC236}">
                        <a16:creationId xmlns:a16="http://schemas.microsoft.com/office/drawing/2014/main" id="{A40A66C2-9BF7-4B49-90DC-B4DF3DEDE8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5355" name="Group 43">
                <a:extLst>
                  <a:ext uri="{FF2B5EF4-FFF2-40B4-BE49-F238E27FC236}">
                    <a16:creationId xmlns:a16="http://schemas.microsoft.com/office/drawing/2014/main" id="{37B6A494-043C-4968-ACD5-163D0B00914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5356" name="Group 44">
                  <a:extLst>
                    <a:ext uri="{FF2B5EF4-FFF2-40B4-BE49-F238E27FC236}">
                      <a16:creationId xmlns:a16="http://schemas.microsoft.com/office/drawing/2014/main" id="{4092BFAB-07FE-4309-9EB3-121D9030550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357" name="Freeform 45">
                    <a:extLst>
                      <a:ext uri="{FF2B5EF4-FFF2-40B4-BE49-F238E27FC236}">
                        <a16:creationId xmlns:a16="http://schemas.microsoft.com/office/drawing/2014/main" id="{EC714586-A5B2-49A8-8D69-5CBC92915FB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358" name="Freeform 46">
                    <a:extLst>
                      <a:ext uri="{FF2B5EF4-FFF2-40B4-BE49-F238E27FC236}">
                        <a16:creationId xmlns:a16="http://schemas.microsoft.com/office/drawing/2014/main" id="{537B4C3A-C5C9-4AE9-B7F0-9D947AE18F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359" name="Group 47">
                  <a:extLst>
                    <a:ext uri="{FF2B5EF4-FFF2-40B4-BE49-F238E27FC236}">
                      <a16:creationId xmlns:a16="http://schemas.microsoft.com/office/drawing/2014/main" id="{F8C8A13C-EADB-4753-8E0D-CDC1407D6E1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360" name="Freeform 48">
                    <a:extLst>
                      <a:ext uri="{FF2B5EF4-FFF2-40B4-BE49-F238E27FC236}">
                        <a16:creationId xmlns:a16="http://schemas.microsoft.com/office/drawing/2014/main" id="{8ECDB5D3-7256-4111-8595-568EBFE122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361" name="Freeform 49">
                    <a:extLst>
                      <a:ext uri="{FF2B5EF4-FFF2-40B4-BE49-F238E27FC236}">
                        <a16:creationId xmlns:a16="http://schemas.microsoft.com/office/drawing/2014/main" id="{41AAE015-07E8-4FFC-8A85-4F9740877B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362" name="Group 50">
                  <a:extLst>
                    <a:ext uri="{FF2B5EF4-FFF2-40B4-BE49-F238E27FC236}">
                      <a16:creationId xmlns:a16="http://schemas.microsoft.com/office/drawing/2014/main" id="{2D9A03D7-05FD-457B-8244-094C81A8482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363" name="Freeform 51">
                    <a:extLst>
                      <a:ext uri="{FF2B5EF4-FFF2-40B4-BE49-F238E27FC236}">
                        <a16:creationId xmlns:a16="http://schemas.microsoft.com/office/drawing/2014/main" id="{CF7CC2E6-0641-4DA7-965C-EF3ECB2DCE7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364" name="Freeform 52">
                    <a:extLst>
                      <a:ext uri="{FF2B5EF4-FFF2-40B4-BE49-F238E27FC236}">
                        <a16:creationId xmlns:a16="http://schemas.microsoft.com/office/drawing/2014/main" id="{520F7750-2812-4A75-8690-411F4BA19E6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525365" name="Group 53">
              <a:extLst>
                <a:ext uri="{FF2B5EF4-FFF2-40B4-BE49-F238E27FC236}">
                  <a16:creationId xmlns:a16="http://schemas.microsoft.com/office/drawing/2014/main" id="{9DE528B9-A727-414D-B00E-3404A0BE3563}"/>
                </a:ext>
              </a:extLst>
            </p:cNvPr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525366" name="Group 54">
                <a:extLst>
                  <a:ext uri="{FF2B5EF4-FFF2-40B4-BE49-F238E27FC236}">
                    <a16:creationId xmlns:a16="http://schemas.microsoft.com/office/drawing/2014/main" id="{BB915B33-769A-49C1-93E8-45CF3E221F2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5367" name="Group 55">
                  <a:extLst>
                    <a:ext uri="{FF2B5EF4-FFF2-40B4-BE49-F238E27FC236}">
                      <a16:creationId xmlns:a16="http://schemas.microsoft.com/office/drawing/2014/main" id="{7322B4C9-20F2-444A-9075-4C6BD237008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368" name="Freeform 56">
                    <a:extLst>
                      <a:ext uri="{FF2B5EF4-FFF2-40B4-BE49-F238E27FC236}">
                        <a16:creationId xmlns:a16="http://schemas.microsoft.com/office/drawing/2014/main" id="{FCE67078-C1E8-4E4A-9F25-D628258E841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369" name="Freeform 57">
                    <a:extLst>
                      <a:ext uri="{FF2B5EF4-FFF2-40B4-BE49-F238E27FC236}">
                        <a16:creationId xmlns:a16="http://schemas.microsoft.com/office/drawing/2014/main" id="{0FBF961D-4A8A-4EC4-A962-94B9B9F0FC5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370" name="Group 58">
                  <a:extLst>
                    <a:ext uri="{FF2B5EF4-FFF2-40B4-BE49-F238E27FC236}">
                      <a16:creationId xmlns:a16="http://schemas.microsoft.com/office/drawing/2014/main" id="{D33FEAA1-E3AD-4EC5-BA24-DE32EF9AF5B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371" name="Freeform 59">
                    <a:extLst>
                      <a:ext uri="{FF2B5EF4-FFF2-40B4-BE49-F238E27FC236}">
                        <a16:creationId xmlns:a16="http://schemas.microsoft.com/office/drawing/2014/main" id="{A3119DEA-7A27-4476-8204-69136A2BA64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372" name="Freeform 60">
                    <a:extLst>
                      <a:ext uri="{FF2B5EF4-FFF2-40B4-BE49-F238E27FC236}">
                        <a16:creationId xmlns:a16="http://schemas.microsoft.com/office/drawing/2014/main" id="{152B4F54-3C92-42DF-9229-EC0DEA8DADD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373" name="Group 61">
                  <a:extLst>
                    <a:ext uri="{FF2B5EF4-FFF2-40B4-BE49-F238E27FC236}">
                      <a16:creationId xmlns:a16="http://schemas.microsoft.com/office/drawing/2014/main" id="{ADE450C1-2D65-475B-99EB-098F3675174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374" name="Freeform 62">
                    <a:extLst>
                      <a:ext uri="{FF2B5EF4-FFF2-40B4-BE49-F238E27FC236}">
                        <a16:creationId xmlns:a16="http://schemas.microsoft.com/office/drawing/2014/main" id="{DCD0AE3E-5547-40E0-A908-F4F7488C024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375" name="Freeform 63">
                    <a:extLst>
                      <a:ext uri="{FF2B5EF4-FFF2-40B4-BE49-F238E27FC236}">
                        <a16:creationId xmlns:a16="http://schemas.microsoft.com/office/drawing/2014/main" id="{741A3A4A-3A9B-47A7-9B73-F6F48BBE903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5376" name="Group 64">
                <a:extLst>
                  <a:ext uri="{FF2B5EF4-FFF2-40B4-BE49-F238E27FC236}">
                    <a16:creationId xmlns:a16="http://schemas.microsoft.com/office/drawing/2014/main" id="{C9AE06A7-516C-4E7D-93E4-BDF7F153686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5377" name="Group 65">
                  <a:extLst>
                    <a:ext uri="{FF2B5EF4-FFF2-40B4-BE49-F238E27FC236}">
                      <a16:creationId xmlns:a16="http://schemas.microsoft.com/office/drawing/2014/main" id="{ED5A43C6-FB64-468B-95FF-A240591295E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378" name="Freeform 66">
                    <a:extLst>
                      <a:ext uri="{FF2B5EF4-FFF2-40B4-BE49-F238E27FC236}">
                        <a16:creationId xmlns:a16="http://schemas.microsoft.com/office/drawing/2014/main" id="{ACFD65BE-5EE2-44AF-8C28-742E7DF147D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379" name="Freeform 67">
                    <a:extLst>
                      <a:ext uri="{FF2B5EF4-FFF2-40B4-BE49-F238E27FC236}">
                        <a16:creationId xmlns:a16="http://schemas.microsoft.com/office/drawing/2014/main" id="{737F7996-E426-448A-AD93-B26A626EB5E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380" name="Group 68">
                  <a:extLst>
                    <a:ext uri="{FF2B5EF4-FFF2-40B4-BE49-F238E27FC236}">
                      <a16:creationId xmlns:a16="http://schemas.microsoft.com/office/drawing/2014/main" id="{D4200A6C-29DA-4CF2-8AB3-7F502EF0ACF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381" name="Freeform 69">
                    <a:extLst>
                      <a:ext uri="{FF2B5EF4-FFF2-40B4-BE49-F238E27FC236}">
                        <a16:creationId xmlns:a16="http://schemas.microsoft.com/office/drawing/2014/main" id="{0BE9CD66-A4BE-452D-9077-BFA6FA1F2B7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382" name="Freeform 70">
                    <a:extLst>
                      <a:ext uri="{FF2B5EF4-FFF2-40B4-BE49-F238E27FC236}">
                        <a16:creationId xmlns:a16="http://schemas.microsoft.com/office/drawing/2014/main" id="{F5445C6C-E745-4684-80F2-21C3F507BBE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383" name="Group 71">
                  <a:extLst>
                    <a:ext uri="{FF2B5EF4-FFF2-40B4-BE49-F238E27FC236}">
                      <a16:creationId xmlns:a16="http://schemas.microsoft.com/office/drawing/2014/main" id="{B5661E34-0294-4BF0-8806-C83E93D58C4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384" name="Freeform 72">
                    <a:extLst>
                      <a:ext uri="{FF2B5EF4-FFF2-40B4-BE49-F238E27FC236}">
                        <a16:creationId xmlns:a16="http://schemas.microsoft.com/office/drawing/2014/main" id="{4B5D93A7-C333-4CE1-AB0F-B61644C0A8D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385" name="Freeform 73">
                    <a:extLst>
                      <a:ext uri="{FF2B5EF4-FFF2-40B4-BE49-F238E27FC236}">
                        <a16:creationId xmlns:a16="http://schemas.microsoft.com/office/drawing/2014/main" id="{9BC06C29-AF35-454E-A342-2671283A5C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525386" name="Group 74">
            <a:extLst>
              <a:ext uri="{FF2B5EF4-FFF2-40B4-BE49-F238E27FC236}">
                <a16:creationId xmlns:a16="http://schemas.microsoft.com/office/drawing/2014/main" id="{4DC3D21D-14B5-4F96-A6AF-8D107B7D2A96}"/>
              </a:ext>
            </a:extLst>
          </p:cNvPr>
          <p:cNvGrpSpPr>
            <a:grpSpLocks/>
          </p:cNvGrpSpPr>
          <p:nvPr/>
        </p:nvGrpSpPr>
        <p:grpSpPr bwMode="auto">
          <a:xfrm>
            <a:off x="2500313" y="5638800"/>
            <a:ext cx="1187450" cy="469900"/>
            <a:chOff x="3353" y="4024"/>
            <a:chExt cx="1021" cy="296"/>
          </a:xfrm>
        </p:grpSpPr>
        <p:grpSp>
          <p:nvGrpSpPr>
            <p:cNvPr id="525387" name="Group 75">
              <a:extLst>
                <a:ext uri="{FF2B5EF4-FFF2-40B4-BE49-F238E27FC236}">
                  <a16:creationId xmlns:a16="http://schemas.microsoft.com/office/drawing/2014/main" id="{9C4C5A3E-A721-45BF-A0E8-6B82DC590DCB}"/>
                </a:ext>
              </a:extLst>
            </p:cNvPr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525388" name="Group 76">
                <a:extLst>
                  <a:ext uri="{FF2B5EF4-FFF2-40B4-BE49-F238E27FC236}">
                    <a16:creationId xmlns:a16="http://schemas.microsoft.com/office/drawing/2014/main" id="{B3CD9676-7AE3-4563-BF3E-57BD7BF0FD9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5389" name="Group 77">
                  <a:extLst>
                    <a:ext uri="{FF2B5EF4-FFF2-40B4-BE49-F238E27FC236}">
                      <a16:creationId xmlns:a16="http://schemas.microsoft.com/office/drawing/2014/main" id="{C0559473-6359-4682-B7DD-FC060B64181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390" name="Freeform 78">
                    <a:extLst>
                      <a:ext uri="{FF2B5EF4-FFF2-40B4-BE49-F238E27FC236}">
                        <a16:creationId xmlns:a16="http://schemas.microsoft.com/office/drawing/2014/main" id="{04717D71-D62A-47CB-8CB2-C23FC81AB18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391" name="Freeform 79">
                    <a:extLst>
                      <a:ext uri="{FF2B5EF4-FFF2-40B4-BE49-F238E27FC236}">
                        <a16:creationId xmlns:a16="http://schemas.microsoft.com/office/drawing/2014/main" id="{3AC4E0F3-8DC8-4BB7-8B3F-F4DF49027E0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392" name="Group 80">
                  <a:extLst>
                    <a:ext uri="{FF2B5EF4-FFF2-40B4-BE49-F238E27FC236}">
                      <a16:creationId xmlns:a16="http://schemas.microsoft.com/office/drawing/2014/main" id="{2F67AF65-CF41-4FC3-9FC6-5F059E6691F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393" name="Freeform 81">
                    <a:extLst>
                      <a:ext uri="{FF2B5EF4-FFF2-40B4-BE49-F238E27FC236}">
                        <a16:creationId xmlns:a16="http://schemas.microsoft.com/office/drawing/2014/main" id="{38556132-FE21-432F-BB84-DAB58CF9CBA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394" name="Freeform 82">
                    <a:extLst>
                      <a:ext uri="{FF2B5EF4-FFF2-40B4-BE49-F238E27FC236}">
                        <a16:creationId xmlns:a16="http://schemas.microsoft.com/office/drawing/2014/main" id="{A2D9D5A6-5A15-492E-8DE9-FF84B8F8B7A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395" name="Group 83">
                  <a:extLst>
                    <a:ext uri="{FF2B5EF4-FFF2-40B4-BE49-F238E27FC236}">
                      <a16:creationId xmlns:a16="http://schemas.microsoft.com/office/drawing/2014/main" id="{BF8F2986-DDE2-4270-B9FE-F2B1AC81D56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396" name="Freeform 84">
                    <a:extLst>
                      <a:ext uri="{FF2B5EF4-FFF2-40B4-BE49-F238E27FC236}">
                        <a16:creationId xmlns:a16="http://schemas.microsoft.com/office/drawing/2014/main" id="{62BBE348-B381-4E57-9CA2-1F7DC0B5F82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397" name="Freeform 85">
                    <a:extLst>
                      <a:ext uri="{FF2B5EF4-FFF2-40B4-BE49-F238E27FC236}">
                        <a16:creationId xmlns:a16="http://schemas.microsoft.com/office/drawing/2014/main" id="{D0349649-50FA-4B50-AB60-2DA6ED10138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5398" name="Group 86">
                <a:extLst>
                  <a:ext uri="{FF2B5EF4-FFF2-40B4-BE49-F238E27FC236}">
                    <a16:creationId xmlns:a16="http://schemas.microsoft.com/office/drawing/2014/main" id="{4C668B53-7B17-4FF1-B30F-AC22A10B5E3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5399" name="Group 87">
                  <a:extLst>
                    <a:ext uri="{FF2B5EF4-FFF2-40B4-BE49-F238E27FC236}">
                      <a16:creationId xmlns:a16="http://schemas.microsoft.com/office/drawing/2014/main" id="{C25BD94A-0B06-4BFB-BDA4-CA5076DA263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400" name="Freeform 88">
                    <a:extLst>
                      <a:ext uri="{FF2B5EF4-FFF2-40B4-BE49-F238E27FC236}">
                        <a16:creationId xmlns:a16="http://schemas.microsoft.com/office/drawing/2014/main" id="{475821AC-D3A9-4BED-8541-50DAECBE60A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401" name="Freeform 89">
                    <a:extLst>
                      <a:ext uri="{FF2B5EF4-FFF2-40B4-BE49-F238E27FC236}">
                        <a16:creationId xmlns:a16="http://schemas.microsoft.com/office/drawing/2014/main" id="{8A5F1B64-6D28-4B03-A809-10594D3DC4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402" name="Group 90">
                  <a:extLst>
                    <a:ext uri="{FF2B5EF4-FFF2-40B4-BE49-F238E27FC236}">
                      <a16:creationId xmlns:a16="http://schemas.microsoft.com/office/drawing/2014/main" id="{2AE5F060-DED5-4D8F-9F52-4BEB8AA22BA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403" name="Freeform 91">
                    <a:extLst>
                      <a:ext uri="{FF2B5EF4-FFF2-40B4-BE49-F238E27FC236}">
                        <a16:creationId xmlns:a16="http://schemas.microsoft.com/office/drawing/2014/main" id="{97EF0D26-76AF-4962-8B95-9C4D19E0380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404" name="Freeform 92">
                    <a:extLst>
                      <a:ext uri="{FF2B5EF4-FFF2-40B4-BE49-F238E27FC236}">
                        <a16:creationId xmlns:a16="http://schemas.microsoft.com/office/drawing/2014/main" id="{6B32FC45-206C-4B9F-8A25-240629D470D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405" name="Group 93">
                  <a:extLst>
                    <a:ext uri="{FF2B5EF4-FFF2-40B4-BE49-F238E27FC236}">
                      <a16:creationId xmlns:a16="http://schemas.microsoft.com/office/drawing/2014/main" id="{10261CDB-53EA-48F7-AC94-37465A3B5E6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406" name="Freeform 94">
                    <a:extLst>
                      <a:ext uri="{FF2B5EF4-FFF2-40B4-BE49-F238E27FC236}">
                        <a16:creationId xmlns:a16="http://schemas.microsoft.com/office/drawing/2014/main" id="{663CD864-A713-46F2-8D86-304D17C11C8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407" name="Freeform 95">
                    <a:extLst>
                      <a:ext uri="{FF2B5EF4-FFF2-40B4-BE49-F238E27FC236}">
                        <a16:creationId xmlns:a16="http://schemas.microsoft.com/office/drawing/2014/main" id="{9C955B03-39F9-4BC0-85C9-0EAB20DDE7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525408" name="Group 96">
              <a:extLst>
                <a:ext uri="{FF2B5EF4-FFF2-40B4-BE49-F238E27FC236}">
                  <a16:creationId xmlns:a16="http://schemas.microsoft.com/office/drawing/2014/main" id="{8A7BFBF2-ACBD-4E96-8844-EAF8EA0B53CA}"/>
                </a:ext>
              </a:extLst>
            </p:cNvPr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525409" name="Group 97">
                <a:extLst>
                  <a:ext uri="{FF2B5EF4-FFF2-40B4-BE49-F238E27FC236}">
                    <a16:creationId xmlns:a16="http://schemas.microsoft.com/office/drawing/2014/main" id="{C00892E5-0877-4F0D-98E2-25AFF9F4EF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5410" name="Group 98">
                  <a:extLst>
                    <a:ext uri="{FF2B5EF4-FFF2-40B4-BE49-F238E27FC236}">
                      <a16:creationId xmlns:a16="http://schemas.microsoft.com/office/drawing/2014/main" id="{0C3055F8-3EB0-4411-9648-11983D942AD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411" name="Freeform 99">
                    <a:extLst>
                      <a:ext uri="{FF2B5EF4-FFF2-40B4-BE49-F238E27FC236}">
                        <a16:creationId xmlns:a16="http://schemas.microsoft.com/office/drawing/2014/main" id="{C8D928E8-9656-43B9-AB14-A0978E96C1A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412" name="Freeform 100">
                    <a:extLst>
                      <a:ext uri="{FF2B5EF4-FFF2-40B4-BE49-F238E27FC236}">
                        <a16:creationId xmlns:a16="http://schemas.microsoft.com/office/drawing/2014/main" id="{EE7AA786-DF89-4E23-BA7D-A6E3AFB15B0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413" name="Group 101">
                  <a:extLst>
                    <a:ext uri="{FF2B5EF4-FFF2-40B4-BE49-F238E27FC236}">
                      <a16:creationId xmlns:a16="http://schemas.microsoft.com/office/drawing/2014/main" id="{3FFF27CA-E5F6-45B5-BBF1-B8D85BD58F6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414" name="Freeform 102">
                    <a:extLst>
                      <a:ext uri="{FF2B5EF4-FFF2-40B4-BE49-F238E27FC236}">
                        <a16:creationId xmlns:a16="http://schemas.microsoft.com/office/drawing/2014/main" id="{40FEACEC-2AC9-4E43-9AF0-22D16CA4F74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415" name="Freeform 103">
                    <a:extLst>
                      <a:ext uri="{FF2B5EF4-FFF2-40B4-BE49-F238E27FC236}">
                        <a16:creationId xmlns:a16="http://schemas.microsoft.com/office/drawing/2014/main" id="{68057BFD-76D9-4878-B13B-E9D4DA12E23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416" name="Group 104">
                  <a:extLst>
                    <a:ext uri="{FF2B5EF4-FFF2-40B4-BE49-F238E27FC236}">
                      <a16:creationId xmlns:a16="http://schemas.microsoft.com/office/drawing/2014/main" id="{36169426-2575-4B37-AE39-3FAD2FA05FB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417" name="Freeform 105">
                    <a:extLst>
                      <a:ext uri="{FF2B5EF4-FFF2-40B4-BE49-F238E27FC236}">
                        <a16:creationId xmlns:a16="http://schemas.microsoft.com/office/drawing/2014/main" id="{9BC2B844-E5B9-476B-8379-25270EADD03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418" name="Freeform 106">
                    <a:extLst>
                      <a:ext uri="{FF2B5EF4-FFF2-40B4-BE49-F238E27FC236}">
                        <a16:creationId xmlns:a16="http://schemas.microsoft.com/office/drawing/2014/main" id="{39FC90CB-01F6-4184-987C-3D4C8AF61CD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5419" name="Group 107">
                <a:extLst>
                  <a:ext uri="{FF2B5EF4-FFF2-40B4-BE49-F238E27FC236}">
                    <a16:creationId xmlns:a16="http://schemas.microsoft.com/office/drawing/2014/main" id="{53F77A9F-7D6E-4A55-B5EB-91BE5663685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5420" name="Group 108">
                  <a:extLst>
                    <a:ext uri="{FF2B5EF4-FFF2-40B4-BE49-F238E27FC236}">
                      <a16:creationId xmlns:a16="http://schemas.microsoft.com/office/drawing/2014/main" id="{B2D47A58-80B7-406A-9C10-C60CCAE39D6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421" name="Freeform 109">
                    <a:extLst>
                      <a:ext uri="{FF2B5EF4-FFF2-40B4-BE49-F238E27FC236}">
                        <a16:creationId xmlns:a16="http://schemas.microsoft.com/office/drawing/2014/main" id="{F36377CB-BE24-4A13-ADD8-510C400AE18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422" name="Freeform 110">
                    <a:extLst>
                      <a:ext uri="{FF2B5EF4-FFF2-40B4-BE49-F238E27FC236}">
                        <a16:creationId xmlns:a16="http://schemas.microsoft.com/office/drawing/2014/main" id="{AB027E5A-873D-4E7F-A6E4-7CE88891445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423" name="Group 111">
                  <a:extLst>
                    <a:ext uri="{FF2B5EF4-FFF2-40B4-BE49-F238E27FC236}">
                      <a16:creationId xmlns:a16="http://schemas.microsoft.com/office/drawing/2014/main" id="{02ED9B04-18F3-4679-BD99-D39C01CE145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424" name="Freeform 112">
                    <a:extLst>
                      <a:ext uri="{FF2B5EF4-FFF2-40B4-BE49-F238E27FC236}">
                        <a16:creationId xmlns:a16="http://schemas.microsoft.com/office/drawing/2014/main" id="{8BD426AE-21AD-4471-9A1A-B2D7AD61DC7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425" name="Freeform 113">
                    <a:extLst>
                      <a:ext uri="{FF2B5EF4-FFF2-40B4-BE49-F238E27FC236}">
                        <a16:creationId xmlns:a16="http://schemas.microsoft.com/office/drawing/2014/main" id="{4983A642-C27A-4ED0-89DF-34908D6D4F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426" name="Group 114">
                  <a:extLst>
                    <a:ext uri="{FF2B5EF4-FFF2-40B4-BE49-F238E27FC236}">
                      <a16:creationId xmlns:a16="http://schemas.microsoft.com/office/drawing/2014/main" id="{7C86A2D0-5E95-41CE-8700-B85E0AAD07B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427" name="Freeform 115">
                    <a:extLst>
                      <a:ext uri="{FF2B5EF4-FFF2-40B4-BE49-F238E27FC236}">
                        <a16:creationId xmlns:a16="http://schemas.microsoft.com/office/drawing/2014/main" id="{D433FF4F-EC65-4AB0-8524-EDB60B43284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428" name="Freeform 116">
                    <a:extLst>
                      <a:ext uri="{FF2B5EF4-FFF2-40B4-BE49-F238E27FC236}">
                        <a16:creationId xmlns:a16="http://schemas.microsoft.com/office/drawing/2014/main" id="{F8911A60-13F4-4BE3-8696-CA7DF77DDBC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sp>
        <p:nvSpPr>
          <p:cNvPr id="525429" name="Text Box 117">
            <a:extLst>
              <a:ext uri="{FF2B5EF4-FFF2-40B4-BE49-F238E27FC236}">
                <a16:creationId xmlns:a16="http://schemas.microsoft.com/office/drawing/2014/main" id="{D18A2C8F-DBF3-4A61-BA35-CDDE8AD7F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38" y="77788"/>
            <a:ext cx="9110662" cy="197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i="0"/>
              <a:t>Школьники во время каникул совершили велосипедный поход. Весь путь составил 79,2 км. Первые 48,6 км они двигались со скоростью 12,15 км/ч и сделали привал на 2,5ч, а потом ехали со скоростью 15,3км/ч. </a:t>
            </a:r>
          </a:p>
          <a:p>
            <a:r>
              <a:rPr lang="ru-RU" alt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Сколько времени школьники были в походе?</a:t>
            </a:r>
          </a:p>
        </p:txBody>
      </p:sp>
      <p:grpSp>
        <p:nvGrpSpPr>
          <p:cNvPr id="525430" name="Group 118">
            <a:extLst>
              <a:ext uri="{FF2B5EF4-FFF2-40B4-BE49-F238E27FC236}">
                <a16:creationId xmlns:a16="http://schemas.microsoft.com/office/drawing/2014/main" id="{56C25B0C-7C30-4DC1-B975-306CE9BD153F}"/>
              </a:ext>
            </a:extLst>
          </p:cNvPr>
          <p:cNvGrpSpPr>
            <a:grpSpLocks/>
          </p:cNvGrpSpPr>
          <p:nvPr/>
        </p:nvGrpSpPr>
        <p:grpSpPr bwMode="auto">
          <a:xfrm rot="20878663" flipH="1">
            <a:off x="5662613" y="6508750"/>
            <a:ext cx="1016000" cy="349250"/>
            <a:chOff x="2415" y="3451"/>
            <a:chExt cx="640" cy="220"/>
          </a:xfrm>
        </p:grpSpPr>
        <p:grpSp>
          <p:nvGrpSpPr>
            <p:cNvPr id="525431" name="Group 119">
              <a:extLst>
                <a:ext uri="{FF2B5EF4-FFF2-40B4-BE49-F238E27FC236}">
                  <a16:creationId xmlns:a16="http://schemas.microsoft.com/office/drawing/2014/main" id="{BD4C168F-AE3F-4E97-94E7-FF7C0E1BB2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5" y="3531"/>
              <a:ext cx="432" cy="140"/>
              <a:chOff x="2199" y="3091"/>
              <a:chExt cx="432" cy="140"/>
            </a:xfrm>
          </p:grpSpPr>
          <p:sp>
            <p:nvSpPr>
              <p:cNvPr id="525432" name="Freeform 120">
                <a:extLst>
                  <a:ext uri="{FF2B5EF4-FFF2-40B4-BE49-F238E27FC236}">
                    <a16:creationId xmlns:a16="http://schemas.microsoft.com/office/drawing/2014/main" id="{5C15261D-ADF2-4137-9B2A-D32A91133C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33" name="Freeform 121">
                <a:extLst>
                  <a:ext uri="{FF2B5EF4-FFF2-40B4-BE49-F238E27FC236}">
                    <a16:creationId xmlns:a16="http://schemas.microsoft.com/office/drawing/2014/main" id="{65FA1319-16CD-45AA-8140-38874224F5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434" name="Group 122">
              <a:extLst>
                <a:ext uri="{FF2B5EF4-FFF2-40B4-BE49-F238E27FC236}">
                  <a16:creationId xmlns:a16="http://schemas.microsoft.com/office/drawing/2014/main" id="{0DBB94B4-F524-4178-86D4-7EB846CD19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3491"/>
              <a:ext cx="104" cy="52"/>
              <a:chOff x="2199" y="3091"/>
              <a:chExt cx="432" cy="140"/>
            </a:xfrm>
          </p:grpSpPr>
          <p:sp>
            <p:nvSpPr>
              <p:cNvPr id="525435" name="Freeform 123">
                <a:extLst>
                  <a:ext uri="{FF2B5EF4-FFF2-40B4-BE49-F238E27FC236}">
                    <a16:creationId xmlns:a16="http://schemas.microsoft.com/office/drawing/2014/main" id="{15EF8702-F9C0-4A58-AD50-96BF61D3E7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36" name="Freeform 124">
                <a:extLst>
                  <a:ext uri="{FF2B5EF4-FFF2-40B4-BE49-F238E27FC236}">
                    <a16:creationId xmlns:a16="http://schemas.microsoft.com/office/drawing/2014/main" id="{7E486EB8-FFF4-4A1E-B6F5-9FA5CFEA94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437" name="Group 125">
              <a:extLst>
                <a:ext uri="{FF2B5EF4-FFF2-40B4-BE49-F238E27FC236}">
                  <a16:creationId xmlns:a16="http://schemas.microsoft.com/office/drawing/2014/main" id="{3D6A0820-83B6-4AF2-B202-2FD68F5D3B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3451"/>
              <a:ext cx="104" cy="52"/>
              <a:chOff x="2199" y="3091"/>
              <a:chExt cx="432" cy="140"/>
            </a:xfrm>
          </p:grpSpPr>
          <p:sp>
            <p:nvSpPr>
              <p:cNvPr id="525438" name="Freeform 126">
                <a:extLst>
                  <a:ext uri="{FF2B5EF4-FFF2-40B4-BE49-F238E27FC236}">
                    <a16:creationId xmlns:a16="http://schemas.microsoft.com/office/drawing/2014/main" id="{34666261-FF06-4029-8A61-CB8598222A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39" name="Freeform 127">
                <a:extLst>
                  <a:ext uri="{FF2B5EF4-FFF2-40B4-BE49-F238E27FC236}">
                    <a16:creationId xmlns:a16="http://schemas.microsoft.com/office/drawing/2014/main" id="{6FF8783E-A084-4FD8-9D36-8E45955F69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5440" name="Group 128">
            <a:extLst>
              <a:ext uri="{FF2B5EF4-FFF2-40B4-BE49-F238E27FC236}">
                <a16:creationId xmlns:a16="http://schemas.microsoft.com/office/drawing/2014/main" id="{495FC1AB-8A97-4AC7-857F-1E5DFD603F2F}"/>
              </a:ext>
            </a:extLst>
          </p:cNvPr>
          <p:cNvGrpSpPr>
            <a:grpSpLocks/>
          </p:cNvGrpSpPr>
          <p:nvPr/>
        </p:nvGrpSpPr>
        <p:grpSpPr bwMode="auto">
          <a:xfrm>
            <a:off x="379413" y="5986463"/>
            <a:ext cx="419100" cy="387350"/>
            <a:chOff x="4143" y="3755"/>
            <a:chExt cx="264" cy="244"/>
          </a:xfrm>
        </p:grpSpPr>
        <p:grpSp>
          <p:nvGrpSpPr>
            <p:cNvPr id="525441" name="Group 129">
              <a:extLst>
                <a:ext uri="{FF2B5EF4-FFF2-40B4-BE49-F238E27FC236}">
                  <a16:creationId xmlns:a16="http://schemas.microsoft.com/office/drawing/2014/main" id="{3BE06CAA-DE37-4034-88BF-03E059EE68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9" y="3755"/>
              <a:ext cx="104" cy="52"/>
              <a:chOff x="2199" y="3091"/>
              <a:chExt cx="432" cy="140"/>
            </a:xfrm>
          </p:grpSpPr>
          <p:sp>
            <p:nvSpPr>
              <p:cNvPr id="525442" name="Freeform 130">
                <a:extLst>
                  <a:ext uri="{FF2B5EF4-FFF2-40B4-BE49-F238E27FC236}">
                    <a16:creationId xmlns:a16="http://schemas.microsoft.com/office/drawing/2014/main" id="{74133C14-C384-4F18-9585-C5DE3694CF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43" name="Freeform 131">
                <a:extLst>
                  <a:ext uri="{FF2B5EF4-FFF2-40B4-BE49-F238E27FC236}">
                    <a16:creationId xmlns:a16="http://schemas.microsoft.com/office/drawing/2014/main" id="{25394B36-C2DC-481D-B2CE-45275721A9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444" name="Group 132">
              <a:extLst>
                <a:ext uri="{FF2B5EF4-FFF2-40B4-BE49-F238E27FC236}">
                  <a16:creationId xmlns:a16="http://schemas.microsoft.com/office/drawing/2014/main" id="{935344C2-F017-4A88-9D06-4057CB23FD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9" y="3803"/>
              <a:ext cx="104" cy="52"/>
              <a:chOff x="2199" y="3091"/>
              <a:chExt cx="432" cy="140"/>
            </a:xfrm>
          </p:grpSpPr>
          <p:sp>
            <p:nvSpPr>
              <p:cNvPr id="525445" name="Freeform 133">
                <a:extLst>
                  <a:ext uri="{FF2B5EF4-FFF2-40B4-BE49-F238E27FC236}">
                    <a16:creationId xmlns:a16="http://schemas.microsoft.com/office/drawing/2014/main" id="{99ECB0DF-37E3-4EFF-B4CA-997673A151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46" name="Freeform 134">
                <a:extLst>
                  <a:ext uri="{FF2B5EF4-FFF2-40B4-BE49-F238E27FC236}">
                    <a16:creationId xmlns:a16="http://schemas.microsoft.com/office/drawing/2014/main" id="{6D9DFE1A-D340-439D-ACAF-B7D7BF1B2D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447" name="Group 135">
              <a:extLst>
                <a:ext uri="{FF2B5EF4-FFF2-40B4-BE49-F238E27FC236}">
                  <a16:creationId xmlns:a16="http://schemas.microsoft.com/office/drawing/2014/main" id="{2FDA70E3-9BBC-4B8A-9E6D-ACB68BF269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3" y="3835"/>
              <a:ext cx="104" cy="52"/>
              <a:chOff x="2199" y="3091"/>
              <a:chExt cx="432" cy="140"/>
            </a:xfrm>
          </p:grpSpPr>
          <p:sp>
            <p:nvSpPr>
              <p:cNvPr id="525448" name="Freeform 136">
                <a:extLst>
                  <a:ext uri="{FF2B5EF4-FFF2-40B4-BE49-F238E27FC236}">
                    <a16:creationId xmlns:a16="http://schemas.microsoft.com/office/drawing/2014/main" id="{FBFD0347-8D8C-45FB-96C7-02B570AD21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49" name="Freeform 137">
                <a:extLst>
                  <a:ext uri="{FF2B5EF4-FFF2-40B4-BE49-F238E27FC236}">
                    <a16:creationId xmlns:a16="http://schemas.microsoft.com/office/drawing/2014/main" id="{14A55B5F-F119-48B8-8467-63DE6D93DC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450" name="Group 138">
              <a:extLst>
                <a:ext uri="{FF2B5EF4-FFF2-40B4-BE49-F238E27FC236}">
                  <a16:creationId xmlns:a16="http://schemas.microsoft.com/office/drawing/2014/main" id="{3D20D72B-6CD5-43F4-98BF-D58C524077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3" y="3947"/>
              <a:ext cx="104" cy="52"/>
              <a:chOff x="2199" y="3091"/>
              <a:chExt cx="432" cy="140"/>
            </a:xfrm>
          </p:grpSpPr>
          <p:sp>
            <p:nvSpPr>
              <p:cNvPr id="525451" name="Freeform 139">
                <a:extLst>
                  <a:ext uri="{FF2B5EF4-FFF2-40B4-BE49-F238E27FC236}">
                    <a16:creationId xmlns:a16="http://schemas.microsoft.com/office/drawing/2014/main" id="{68F943BB-DF6F-459B-A157-5C1F383410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52" name="Freeform 140">
                <a:extLst>
                  <a:ext uri="{FF2B5EF4-FFF2-40B4-BE49-F238E27FC236}">
                    <a16:creationId xmlns:a16="http://schemas.microsoft.com/office/drawing/2014/main" id="{DD4483CB-93A0-4114-BD54-3011962334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5453" name="Group 141">
            <a:extLst>
              <a:ext uri="{FF2B5EF4-FFF2-40B4-BE49-F238E27FC236}">
                <a16:creationId xmlns:a16="http://schemas.microsoft.com/office/drawing/2014/main" id="{66BD486E-0183-4D59-828C-DC6E2239CF60}"/>
              </a:ext>
            </a:extLst>
          </p:cNvPr>
          <p:cNvGrpSpPr>
            <a:grpSpLocks/>
          </p:cNvGrpSpPr>
          <p:nvPr/>
        </p:nvGrpSpPr>
        <p:grpSpPr bwMode="auto">
          <a:xfrm>
            <a:off x="3351213" y="6596063"/>
            <a:ext cx="1016000" cy="349250"/>
            <a:chOff x="2415" y="3451"/>
            <a:chExt cx="640" cy="220"/>
          </a:xfrm>
        </p:grpSpPr>
        <p:grpSp>
          <p:nvGrpSpPr>
            <p:cNvPr id="525454" name="Group 142">
              <a:extLst>
                <a:ext uri="{FF2B5EF4-FFF2-40B4-BE49-F238E27FC236}">
                  <a16:creationId xmlns:a16="http://schemas.microsoft.com/office/drawing/2014/main" id="{9B0C69C6-AB74-46A1-8787-DA505A4A2C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5" y="3531"/>
              <a:ext cx="432" cy="140"/>
              <a:chOff x="2199" y="3091"/>
              <a:chExt cx="432" cy="140"/>
            </a:xfrm>
          </p:grpSpPr>
          <p:sp>
            <p:nvSpPr>
              <p:cNvPr id="525455" name="Freeform 143">
                <a:extLst>
                  <a:ext uri="{FF2B5EF4-FFF2-40B4-BE49-F238E27FC236}">
                    <a16:creationId xmlns:a16="http://schemas.microsoft.com/office/drawing/2014/main" id="{DDCD6B49-15BC-441C-86EC-066DDBD56F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56" name="Freeform 144">
                <a:extLst>
                  <a:ext uri="{FF2B5EF4-FFF2-40B4-BE49-F238E27FC236}">
                    <a16:creationId xmlns:a16="http://schemas.microsoft.com/office/drawing/2014/main" id="{AB034246-02AF-475A-810B-2F6CF652C5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457" name="Group 145">
              <a:extLst>
                <a:ext uri="{FF2B5EF4-FFF2-40B4-BE49-F238E27FC236}">
                  <a16:creationId xmlns:a16="http://schemas.microsoft.com/office/drawing/2014/main" id="{ED93E1AA-E3C0-482B-AB26-9F96014CB8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3491"/>
              <a:ext cx="104" cy="52"/>
              <a:chOff x="2199" y="3091"/>
              <a:chExt cx="432" cy="140"/>
            </a:xfrm>
          </p:grpSpPr>
          <p:sp>
            <p:nvSpPr>
              <p:cNvPr id="525458" name="Freeform 146">
                <a:extLst>
                  <a:ext uri="{FF2B5EF4-FFF2-40B4-BE49-F238E27FC236}">
                    <a16:creationId xmlns:a16="http://schemas.microsoft.com/office/drawing/2014/main" id="{93CDEE3E-5AF0-429D-BD83-24ED1A35D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59" name="Freeform 147">
                <a:extLst>
                  <a:ext uri="{FF2B5EF4-FFF2-40B4-BE49-F238E27FC236}">
                    <a16:creationId xmlns:a16="http://schemas.microsoft.com/office/drawing/2014/main" id="{0D2B32D5-2472-4409-8E5F-E1FD27018E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460" name="Group 148">
              <a:extLst>
                <a:ext uri="{FF2B5EF4-FFF2-40B4-BE49-F238E27FC236}">
                  <a16:creationId xmlns:a16="http://schemas.microsoft.com/office/drawing/2014/main" id="{446CD3D0-A7A4-4347-9C50-8D657ED69D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3451"/>
              <a:ext cx="104" cy="52"/>
              <a:chOff x="2199" y="3091"/>
              <a:chExt cx="432" cy="140"/>
            </a:xfrm>
          </p:grpSpPr>
          <p:sp>
            <p:nvSpPr>
              <p:cNvPr id="525461" name="Freeform 149">
                <a:extLst>
                  <a:ext uri="{FF2B5EF4-FFF2-40B4-BE49-F238E27FC236}">
                    <a16:creationId xmlns:a16="http://schemas.microsoft.com/office/drawing/2014/main" id="{3DDE893A-AFEC-4E39-887A-2A6C5E035A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62" name="Freeform 150">
                <a:extLst>
                  <a:ext uri="{FF2B5EF4-FFF2-40B4-BE49-F238E27FC236}">
                    <a16:creationId xmlns:a16="http://schemas.microsoft.com/office/drawing/2014/main" id="{0CF4A73C-1221-49D3-A1F2-ED9FCFC7FF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5463" name="Group 151">
            <a:extLst>
              <a:ext uri="{FF2B5EF4-FFF2-40B4-BE49-F238E27FC236}">
                <a16:creationId xmlns:a16="http://schemas.microsoft.com/office/drawing/2014/main" id="{CEB31E85-1FBE-4FEF-84DB-016DDBA54509}"/>
              </a:ext>
            </a:extLst>
          </p:cNvPr>
          <p:cNvGrpSpPr>
            <a:grpSpLocks/>
          </p:cNvGrpSpPr>
          <p:nvPr/>
        </p:nvGrpSpPr>
        <p:grpSpPr bwMode="auto">
          <a:xfrm>
            <a:off x="74613" y="6037263"/>
            <a:ext cx="419100" cy="387350"/>
            <a:chOff x="4143" y="3755"/>
            <a:chExt cx="264" cy="244"/>
          </a:xfrm>
        </p:grpSpPr>
        <p:grpSp>
          <p:nvGrpSpPr>
            <p:cNvPr id="525464" name="Group 152">
              <a:extLst>
                <a:ext uri="{FF2B5EF4-FFF2-40B4-BE49-F238E27FC236}">
                  <a16:creationId xmlns:a16="http://schemas.microsoft.com/office/drawing/2014/main" id="{F75F3ED7-4F0F-488B-8785-152DD827CC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9" y="3755"/>
              <a:ext cx="104" cy="52"/>
              <a:chOff x="2199" y="3091"/>
              <a:chExt cx="432" cy="140"/>
            </a:xfrm>
          </p:grpSpPr>
          <p:sp>
            <p:nvSpPr>
              <p:cNvPr id="525465" name="Freeform 153">
                <a:extLst>
                  <a:ext uri="{FF2B5EF4-FFF2-40B4-BE49-F238E27FC236}">
                    <a16:creationId xmlns:a16="http://schemas.microsoft.com/office/drawing/2014/main" id="{BE3F17FA-478E-45E6-8582-8345B50EB9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66" name="Freeform 154">
                <a:extLst>
                  <a:ext uri="{FF2B5EF4-FFF2-40B4-BE49-F238E27FC236}">
                    <a16:creationId xmlns:a16="http://schemas.microsoft.com/office/drawing/2014/main" id="{376ED2BA-3F05-43F4-BD01-E8F79DFBD8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467" name="Group 155">
              <a:extLst>
                <a:ext uri="{FF2B5EF4-FFF2-40B4-BE49-F238E27FC236}">
                  <a16:creationId xmlns:a16="http://schemas.microsoft.com/office/drawing/2014/main" id="{E659985B-0E5E-4A66-A11A-5DCB045509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9" y="3803"/>
              <a:ext cx="104" cy="52"/>
              <a:chOff x="2199" y="3091"/>
              <a:chExt cx="432" cy="140"/>
            </a:xfrm>
          </p:grpSpPr>
          <p:sp>
            <p:nvSpPr>
              <p:cNvPr id="525468" name="Freeform 156">
                <a:extLst>
                  <a:ext uri="{FF2B5EF4-FFF2-40B4-BE49-F238E27FC236}">
                    <a16:creationId xmlns:a16="http://schemas.microsoft.com/office/drawing/2014/main" id="{4FD35A56-7854-4C2E-8078-A9DCD703B9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69" name="Freeform 157">
                <a:extLst>
                  <a:ext uri="{FF2B5EF4-FFF2-40B4-BE49-F238E27FC236}">
                    <a16:creationId xmlns:a16="http://schemas.microsoft.com/office/drawing/2014/main" id="{B2D8AAF8-3D16-47F6-A0B6-F19BBF0E20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470" name="Group 158">
              <a:extLst>
                <a:ext uri="{FF2B5EF4-FFF2-40B4-BE49-F238E27FC236}">
                  <a16:creationId xmlns:a16="http://schemas.microsoft.com/office/drawing/2014/main" id="{03976EB7-9E96-433F-B077-964C9FD367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3" y="3835"/>
              <a:ext cx="104" cy="52"/>
              <a:chOff x="2199" y="3091"/>
              <a:chExt cx="432" cy="140"/>
            </a:xfrm>
          </p:grpSpPr>
          <p:sp>
            <p:nvSpPr>
              <p:cNvPr id="525471" name="Freeform 159">
                <a:extLst>
                  <a:ext uri="{FF2B5EF4-FFF2-40B4-BE49-F238E27FC236}">
                    <a16:creationId xmlns:a16="http://schemas.microsoft.com/office/drawing/2014/main" id="{2438D449-95CF-451D-8DC1-FF7175FA7E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72" name="Freeform 160">
                <a:extLst>
                  <a:ext uri="{FF2B5EF4-FFF2-40B4-BE49-F238E27FC236}">
                    <a16:creationId xmlns:a16="http://schemas.microsoft.com/office/drawing/2014/main" id="{0CB21708-1BC5-46B2-B1A6-CAA365317B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473" name="Group 161">
              <a:extLst>
                <a:ext uri="{FF2B5EF4-FFF2-40B4-BE49-F238E27FC236}">
                  <a16:creationId xmlns:a16="http://schemas.microsoft.com/office/drawing/2014/main" id="{2A004ACA-17B4-4252-9409-3F6A8B111C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3" y="3947"/>
              <a:ext cx="104" cy="52"/>
              <a:chOff x="2199" y="3091"/>
              <a:chExt cx="432" cy="140"/>
            </a:xfrm>
          </p:grpSpPr>
          <p:sp>
            <p:nvSpPr>
              <p:cNvPr id="525474" name="Freeform 162">
                <a:extLst>
                  <a:ext uri="{FF2B5EF4-FFF2-40B4-BE49-F238E27FC236}">
                    <a16:creationId xmlns:a16="http://schemas.microsoft.com/office/drawing/2014/main" id="{E77F77DE-8FE1-4F2B-ABF8-546EA206C8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75" name="Freeform 163">
                <a:extLst>
                  <a:ext uri="{FF2B5EF4-FFF2-40B4-BE49-F238E27FC236}">
                    <a16:creationId xmlns:a16="http://schemas.microsoft.com/office/drawing/2014/main" id="{D1D517BD-C7ED-4560-AFD1-FA62CE9305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5476" name="Group 164">
            <a:extLst>
              <a:ext uri="{FF2B5EF4-FFF2-40B4-BE49-F238E27FC236}">
                <a16:creationId xmlns:a16="http://schemas.microsoft.com/office/drawing/2014/main" id="{408E05B0-C01D-447C-B58B-F051C6089670}"/>
              </a:ext>
            </a:extLst>
          </p:cNvPr>
          <p:cNvGrpSpPr>
            <a:grpSpLocks/>
          </p:cNvGrpSpPr>
          <p:nvPr/>
        </p:nvGrpSpPr>
        <p:grpSpPr bwMode="auto">
          <a:xfrm>
            <a:off x="608013" y="6062663"/>
            <a:ext cx="419100" cy="387350"/>
            <a:chOff x="4143" y="3755"/>
            <a:chExt cx="264" cy="244"/>
          </a:xfrm>
        </p:grpSpPr>
        <p:grpSp>
          <p:nvGrpSpPr>
            <p:cNvPr id="525477" name="Group 165">
              <a:extLst>
                <a:ext uri="{FF2B5EF4-FFF2-40B4-BE49-F238E27FC236}">
                  <a16:creationId xmlns:a16="http://schemas.microsoft.com/office/drawing/2014/main" id="{4BD02FD4-1506-49C5-9400-EDB4E02013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9" y="3755"/>
              <a:ext cx="104" cy="52"/>
              <a:chOff x="2199" y="3091"/>
              <a:chExt cx="432" cy="140"/>
            </a:xfrm>
          </p:grpSpPr>
          <p:sp>
            <p:nvSpPr>
              <p:cNvPr id="525478" name="Freeform 166">
                <a:extLst>
                  <a:ext uri="{FF2B5EF4-FFF2-40B4-BE49-F238E27FC236}">
                    <a16:creationId xmlns:a16="http://schemas.microsoft.com/office/drawing/2014/main" id="{F1E836C6-6850-453D-B7DE-2F56CD713F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79" name="Freeform 167">
                <a:extLst>
                  <a:ext uri="{FF2B5EF4-FFF2-40B4-BE49-F238E27FC236}">
                    <a16:creationId xmlns:a16="http://schemas.microsoft.com/office/drawing/2014/main" id="{A9B7D809-EE37-4335-AE44-92C15B9D5F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480" name="Group 168">
              <a:extLst>
                <a:ext uri="{FF2B5EF4-FFF2-40B4-BE49-F238E27FC236}">
                  <a16:creationId xmlns:a16="http://schemas.microsoft.com/office/drawing/2014/main" id="{B4F1CCA8-9E5C-4D38-942D-1FD362E553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9" y="3803"/>
              <a:ext cx="104" cy="52"/>
              <a:chOff x="2199" y="3091"/>
              <a:chExt cx="432" cy="140"/>
            </a:xfrm>
          </p:grpSpPr>
          <p:sp>
            <p:nvSpPr>
              <p:cNvPr id="525481" name="Freeform 169">
                <a:extLst>
                  <a:ext uri="{FF2B5EF4-FFF2-40B4-BE49-F238E27FC236}">
                    <a16:creationId xmlns:a16="http://schemas.microsoft.com/office/drawing/2014/main" id="{1C51B166-82ED-49CA-B790-616EECC1CE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82" name="Freeform 170">
                <a:extLst>
                  <a:ext uri="{FF2B5EF4-FFF2-40B4-BE49-F238E27FC236}">
                    <a16:creationId xmlns:a16="http://schemas.microsoft.com/office/drawing/2014/main" id="{777580E7-FEC9-420D-A217-08F7697CDA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483" name="Group 171">
              <a:extLst>
                <a:ext uri="{FF2B5EF4-FFF2-40B4-BE49-F238E27FC236}">
                  <a16:creationId xmlns:a16="http://schemas.microsoft.com/office/drawing/2014/main" id="{C9B5026B-0967-4C7F-8E52-F008752FD8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3" y="3835"/>
              <a:ext cx="104" cy="52"/>
              <a:chOff x="2199" y="3091"/>
              <a:chExt cx="432" cy="140"/>
            </a:xfrm>
          </p:grpSpPr>
          <p:sp>
            <p:nvSpPr>
              <p:cNvPr id="525484" name="Freeform 172">
                <a:extLst>
                  <a:ext uri="{FF2B5EF4-FFF2-40B4-BE49-F238E27FC236}">
                    <a16:creationId xmlns:a16="http://schemas.microsoft.com/office/drawing/2014/main" id="{6CDF0E0C-C18E-4FB5-B290-0AF03E5F6C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85" name="Freeform 173">
                <a:extLst>
                  <a:ext uri="{FF2B5EF4-FFF2-40B4-BE49-F238E27FC236}">
                    <a16:creationId xmlns:a16="http://schemas.microsoft.com/office/drawing/2014/main" id="{5358C591-9612-4A57-A5CA-6A71C3AE78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486" name="Group 174">
              <a:extLst>
                <a:ext uri="{FF2B5EF4-FFF2-40B4-BE49-F238E27FC236}">
                  <a16:creationId xmlns:a16="http://schemas.microsoft.com/office/drawing/2014/main" id="{CF9CDE69-B88D-4459-998A-C912943235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3" y="3947"/>
              <a:ext cx="104" cy="52"/>
              <a:chOff x="2199" y="3091"/>
              <a:chExt cx="432" cy="140"/>
            </a:xfrm>
          </p:grpSpPr>
          <p:sp>
            <p:nvSpPr>
              <p:cNvPr id="525487" name="Freeform 175">
                <a:extLst>
                  <a:ext uri="{FF2B5EF4-FFF2-40B4-BE49-F238E27FC236}">
                    <a16:creationId xmlns:a16="http://schemas.microsoft.com/office/drawing/2014/main" id="{032AB2CD-7146-400E-AF0D-C4B087747E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88" name="Freeform 176">
                <a:extLst>
                  <a:ext uri="{FF2B5EF4-FFF2-40B4-BE49-F238E27FC236}">
                    <a16:creationId xmlns:a16="http://schemas.microsoft.com/office/drawing/2014/main" id="{B05822B1-4DD2-4B9F-B41C-61DBA38E4B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5489" name="Group 177">
            <a:extLst>
              <a:ext uri="{FF2B5EF4-FFF2-40B4-BE49-F238E27FC236}">
                <a16:creationId xmlns:a16="http://schemas.microsoft.com/office/drawing/2014/main" id="{51AF1E90-8BFA-49BB-8ABA-0D3F5C7746BF}"/>
              </a:ext>
            </a:extLst>
          </p:cNvPr>
          <p:cNvGrpSpPr>
            <a:grpSpLocks/>
          </p:cNvGrpSpPr>
          <p:nvPr/>
        </p:nvGrpSpPr>
        <p:grpSpPr bwMode="auto">
          <a:xfrm rot="11657420">
            <a:off x="3046413" y="6227763"/>
            <a:ext cx="1016000" cy="349250"/>
            <a:chOff x="2415" y="3451"/>
            <a:chExt cx="640" cy="220"/>
          </a:xfrm>
        </p:grpSpPr>
        <p:grpSp>
          <p:nvGrpSpPr>
            <p:cNvPr id="525490" name="Group 178">
              <a:extLst>
                <a:ext uri="{FF2B5EF4-FFF2-40B4-BE49-F238E27FC236}">
                  <a16:creationId xmlns:a16="http://schemas.microsoft.com/office/drawing/2014/main" id="{967C25D0-2F22-4FA5-A8D9-AB22718F8A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5" y="3531"/>
              <a:ext cx="432" cy="140"/>
              <a:chOff x="2199" y="3091"/>
              <a:chExt cx="432" cy="140"/>
            </a:xfrm>
          </p:grpSpPr>
          <p:sp>
            <p:nvSpPr>
              <p:cNvPr id="525491" name="Freeform 179">
                <a:extLst>
                  <a:ext uri="{FF2B5EF4-FFF2-40B4-BE49-F238E27FC236}">
                    <a16:creationId xmlns:a16="http://schemas.microsoft.com/office/drawing/2014/main" id="{2168D4C5-2455-4D36-BB4B-DD9F1779AB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92" name="Freeform 180">
                <a:extLst>
                  <a:ext uri="{FF2B5EF4-FFF2-40B4-BE49-F238E27FC236}">
                    <a16:creationId xmlns:a16="http://schemas.microsoft.com/office/drawing/2014/main" id="{6315ABCF-5AD5-4B58-B73B-B9FB0D06E2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493" name="Group 181">
              <a:extLst>
                <a:ext uri="{FF2B5EF4-FFF2-40B4-BE49-F238E27FC236}">
                  <a16:creationId xmlns:a16="http://schemas.microsoft.com/office/drawing/2014/main" id="{4A6A4012-4D0C-4BB6-B8B6-4C5A3BBD72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3491"/>
              <a:ext cx="104" cy="52"/>
              <a:chOff x="2199" y="3091"/>
              <a:chExt cx="432" cy="140"/>
            </a:xfrm>
          </p:grpSpPr>
          <p:sp>
            <p:nvSpPr>
              <p:cNvPr id="525494" name="Freeform 182">
                <a:extLst>
                  <a:ext uri="{FF2B5EF4-FFF2-40B4-BE49-F238E27FC236}">
                    <a16:creationId xmlns:a16="http://schemas.microsoft.com/office/drawing/2014/main" id="{1B78C232-714F-4FCF-AEE7-1936488E39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95" name="Freeform 183">
                <a:extLst>
                  <a:ext uri="{FF2B5EF4-FFF2-40B4-BE49-F238E27FC236}">
                    <a16:creationId xmlns:a16="http://schemas.microsoft.com/office/drawing/2014/main" id="{1E1CBE16-6AE3-45A7-8835-D271395252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496" name="Group 184">
              <a:extLst>
                <a:ext uri="{FF2B5EF4-FFF2-40B4-BE49-F238E27FC236}">
                  <a16:creationId xmlns:a16="http://schemas.microsoft.com/office/drawing/2014/main" id="{E9FD6728-BE66-43F2-AB3E-6AC258DA95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3451"/>
              <a:ext cx="104" cy="52"/>
              <a:chOff x="2199" y="3091"/>
              <a:chExt cx="432" cy="140"/>
            </a:xfrm>
          </p:grpSpPr>
          <p:sp>
            <p:nvSpPr>
              <p:cNvPr id="525497" name="Freeform 185">
                <a:extLst>
                  <a:ext uri="{FF2B5EF4-FFF2-40B4-BE49-F238E27FC236}">
                    <a16:creationId xmlns:a16="http://schemas.microsoft.com/office/drawing/2014/main" id="{D6BF99EB-906D-4B62-B4B8-9E03593E37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98" name="Freeform 186">
                <a:extLst>
                  <a:ext uri="{FF2B5EF4-FFF2-40B4-BE49-F238E27FC236}">
                    <a16:creationId xmlns:a16="http://schemas.microsoft.com/office/drawing/2014/main" id="{9E326DAB-73B8-41EA-B819-22CE5D32A4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5499" name="Group 187">
            <a:extLst>
              <a:ext uri="{FF2B5EF4-FFF2-40B4-BE49-F238E27FC236}">
                <a16:creationId xmlns:a16="http://schemas.microsoft.com/office/drawing/2014/main" id="{553E5B21-1D8D-4114-A613-0D96EB2DFA90}"/>
              </a:ext>
            </a:extLst>
          </p:cNvPr>
          <p:cNvGrpSpPr>
            <a:grpSpLocks/>
          </p:cNvGrpSpPr>
          <p:nvPr/>
        </p:nvGrpSpPr>
        <p:grpSpPr bwMode="auto">
          <a:xfrm rot="20878663" flipH="1">
            <a:off x="74613" y="6418263"/>
            <a:ext cx="1016000" cy="349250"/>
            <a:chOff x="2415" y="3451"/>
            <a:chExt cx="640" cy="220"/>
          </a:xfrm>
        </p:grpSpPr>
        <p:grpSp>
          <p:nvGrpSpPr>
            <p:cNvPr id="525500" name="Group 188">
              <a:extLst>
                <a:ext uri="{FF2B5EF4-FFF2-40B4-BE49-F238E27FC236}">
                  <a16:creationId xmlns:a16="http://schemas.microsoft.com/office/drawing/2014/main" id="{0DA85766-0312-4AB2-A448-DCABCE16C7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5" y="3531"/>
              <a:ext cx="432" cy="140"/>
              <a:chOff x="2199" y="3091"/>
              <a:chExt cx="432" cy="140"/>
            </a:xfrm>
          </p:grpSpPr>
          <p:sp>
            <p:nvSpPr>
              <p:cNvPr id="525501" name="Freeform 189">
                <a:extLst>
                  <a:ext uri="{FF2B5EF4-FFF2-40B4-BE49-F238E27FC236}">
                    <a16:creationId xmlns:a16="http://schemas.microsoft.com/office/drawing/2014/main" id="{0994EA78-FEB5-4561-B986-59DBC9519E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02" name="Freeform 190">
                <a:extLst>
                  <a:ext uri="{FF2B5EF4-FFF2-40B4-BE49-F238E27FC236}">
                    <a16:creationId xmlns:a16="http://schemas.microsoft.com/office/drawing/2014/main" id="{3172F9AC-A054-4788-8836-C786C4433B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03" name="Group 191">
              <a:extLst>
                <a:ext uri="{FF2B5EF4-FFF2-40B4-BE49-F238E27FC236}">
                  <a16:creationId xmlns:a16="http://schemas.microsoft.com/office/drawing/2014/main" id="{7F43FC76-BC33-4FD7-92CF-C0AED92D5E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3491"/>
              <a:ext cx="104" cy="52"/>
              <a:chOff x="2199" y="3091"/>
              <a:chExt cx="432" cy="140"/>
            </a:xfrm>
          </p:grpSpPr>
          <p:sp>
            <p:nvSpPr>
              <p:cNvPr id="525504" name="Freeform 192">
                <a:extLst>
                  <a:ext uri="{FF2B5EF4-FFF2-40B4-BE49-F238E27FC236}">
                    <a16:creationId xmlns:a16="http://schemas.microsoft.com/office/drawing/2014/main" id="{937CACAE-95B6-45EE-89E1-5F918B5B1E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05" name="Freeform 193">
                <a:extLst>
                  <a:ext uri="{FF2B5EF4-FFF2-40B4-BE49-F238E27FC236}">
                    <a16:creationId xmlns:a16="http://schemas.microsoft.com/office/drawing/2014/main" id="{09CDB434-34C2-4B91-913B-69584FEE59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06" name="Group 194">
              <a:extLst>
                <a:ext uri="{FF2B5EF4-FFF2-40B4-BE49-F238E27FC236}">
                  <a16:creationId xmlns:a16="http://schemas.microsoft.com/office/drawing/2014/main" id="{CCDC517A-4843-4DA6-976F-59ED760E1C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3451"/>
              <a:ext cx="104" cy="52"/>
              <a:chOff x="2199" y="3091"/>
              <a:chExt cx="432" cy="140"/>
            </a:xfrm>
          </p:grpSpPr>
          <p:sp>
            <p:nvSpPr>
              <p:cNvPr id="525507" name="Freeform 195">
                <a:extLst>
                  <a:ext uri="{FF2B5EF4-FFF2-40B4-BE49-F238E27FC236}">
                    <a16:creationId xmlns:a16="http://schemas.microsoft.com/office/drawing/2014/main" id="{04A12960-4B9B-48E5-930E-EBD98AF698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08" name="Freeform 196">
                <a:extLst>
                  <a:ext uri="{FF2B5EF4-FFF2-40B4-BE49-F238E27FC236}">
                    <a16:creationId xmlns:a16="http://schemas.microsoft.com/office/drawing/2014/main" id="{3A1C44F3-BB3E-4BA8-BD37-7F0CC6F9AD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5509" name="Group 197">
            <a:extLst>
              <a:ext uri="{FF2B5EF4-FFF2-40B4-BE49-F238E27FC236}">
                <a16:creationId xmlns:a16="http://schemas.microsoft.com/office/drawing/2014/main" id="{01607B92-19DA-4198-A87C-B226144D4860}"/>
              </a:ext>
            </a:extLst>
          </p:cNvPr>
          <p:cNvGrpSpPr>
            <a:grpSpLocks/>
          </p:cNvGrpSpPr>
          <p:nvPr/>
        </p:nvGrpSpPr>
        <p:grpSpPr bwMode="auto">
          <a:xfrm rot="268711">
            <a:off x="2132013" y="6508750"/>
            <a:ext cx="1016000" cy="349250"/>
            <a:chOff x="2415" y="3451"/>
            <a:chExt cx="640" cy="220"/>
          </a:xfrm>
        </p:grpSpPr>
        <p:grpSp>
          <p:nvGrpSpPr>
            <p:cNvPr id="525510" name="Group 198">
              <a:extLst>
                <a:ext uri="{FF2B5EF4-FFF2-40B4-BE49-F238E27FC236}">
                  <a16:creationId xmlns:a16="http://schemas.microsoft.com/office/drawing/2014/main" id="{1B38A973-ECC4-4D6F-8BBE-CD4BAD4B8C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5" y="3531"/>
              <a:ext cx="432" cy="140"/>
              <a:chOff x="2199" y="3091"/>
              <a:chExt cx="432" cy="140"/>
            </a:xfrm>
          </p:grpSpPr>
          <p:sp>
            <p:nvSpPr>
              <p:cNvPr id="525511" name="Freeform 199">
                <a:extLst>
                  <a:ext uri="{FF2B5EF4-FFF2-40B4-BE49-F238E27FC236}">
                    <a16:creationId xmlns:a16="http://schemas.microsoft.com/office/drawing/2014/main" id="{C375E418-A563-42C4-918E-65643367E5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12" name="Freeform 200">
                <a:extLst>
                  <a:ext uri="{FF2B5EF4-FFF2-40B4-BE49-F238E27FC236}">
                    <a16:creationId xmlns:a16="http://schemas.microsoft.com/office/drawing/2014/main" id="{77D7D43D-386C-4DB4-B4F3-7B3507B9F9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13" name="Group 201">
              <a:extLst>
                <a:ext uri="{FF2B5EF4-FFF2-40B4-BE49-F238E27FC236}">
                  <a16:creationId xmlns:a16="http://schemas.microsoft.com/office/drawing/2014/main" id="{74C90CA5-C4EB-4ED5-A535-86239548F0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3491"/>
              <a:ext cx="104" cy="52"/>
              <a:chOff x="2199" y="3091"/>
              <a:chExt cx="432" cy="140"/>
            </a:xfrm>
          </p:grpSpPr>
          <p:sp>
            <p:nvSpPr>
              <p:cNvPr id="525514" name="Freeform 202">
                <a:extLst>
                  <a:ext uri="{FF2B5EF4-FFF2-40B4-BE49-F238E27FC236}">
                    <a16:creationId xmlns:a16="http://schemas.microsoft.com/office/drawing/2014/main" id="{5AB7F6AF-1C32-4E3E-A922-0EB1C0E40B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15" name="Freeform 203">
                <a:extLst>
                  <a:ext uri="{FF2B5EF4-FFF2-40B4-BE49-F238E27FC236}">
                    <a16:creationId xmlns:a16="http://schemas.microsoft.com/office/drawing/2014/main" id="{1BB7815A-8127-49CE-AB75-2DA7516C80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16" name="Group 204">
              <a:extLst>
                <a:ext uri="{FF2B5EF4-FFF2-40B4-BE49-F238E27FC236}">
                  <a16:creationId xmlns:a16="http://schemas.microsoft.com/office/drawing/2014/main" id="{A4E6A336-95E1-4EC0-BA1F-10372BD7AC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3451"/>
              <a:ext cx="104" cy="52"/>
              <a:chOff x="2199" y="3091"/>
              <a:chExt cx="432" cy="140"/>
            </a:xfrm>
          </p:grpSpPr>
          <p:sp>
            <p:nvSpPr>
              <p:cNvPr id="525517" name="Freeform 205">
                <a:extLst>
                  <a:ext uri="{FF2B5EF4-FFF2-40B4-BE49-F238E27FC236}">
                    <a16:creationId xmlns:a16="http://schemas.microsoft.com/office/drawing/2014/main" id="{D4F9A39E-E7D4-492D-BE0C-4E4954D9BE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18" name="Freeform 206">
                <a:extLst>
                  <a:ext uri="{FF2B5EF4-FFF2-40B4-BE49-F238E27FC236}">
                    <a16:creationId xmlns:a16="http://schemas.microsoft.com/office/drawing/2014/main" id="{601F0FD7-5448-45FE-A470-23C0C28BF3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5519" name="Group 207">
            <a:extLst>
              <a:ext uri="{FF2B5EF4-FFF2-40B4-BE49-F238E27FC236}">
                <a16:creationId xmlns:a16="http://schemas.microsoft.com/office/drawing/2014/main" id="{E3FF81A5-E192-454C-B7C4-01FEE669808D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030413" y="6151563"/>
            <a:ext cx="1016000" cy="349250"/>
            <a:chOff x="2415" y="3451"/>
            <a:chExt cx="640" cy="220"/>
          </a:xfrm>
        </p:grpSpPr>
        <p:grpSp>
          <p:nvGrpSpPr>
            <p:cNvPr id="525520" name="Group 208">
              <a:extLst>
                <a:ext uri="{FF2B5EF4-FFF2-40B4-BE49-F238E27FC236}">
                  <a16:creationId xmlns:a16="http://schemas.microsoft.com/office/drawing/2014/main" id="{8C5704DB-DEE4-49C2-825F-9693FD878C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5" y="3531"/>
              <a:ext cx="432" cy="140"/>
              <a:chOff x="2199" y="3091"/>
              <a:chExt cx="432" cy="140"/>
            </a:xfrm>
          </p:grpSpPr>
          <p:sp>
            <p:nvSpPr>
              <p:cNvPr id="525521" name="Freeform 209">
                <a:extLst>
                  <a:ext uri="{FF2B5EF4-FFF2-40B4-BE49-F238E27FC236}">
                    <a16:creationId xmlns:a16="http://schemas.microsoft.com/office/drawing/2014/main" id="{8226AAE4-97BB-473E-B685-7680453C9A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22" name="Freeform 210">
                <a:extLst>
                  <a:ext uri="{FF2B5EF4-FFF2-40B4-BE49-F238E27FC236}">
                    <a16:creationId xmlns:a16="http://schemas.microsoft.com/office/drawing/2014/main" id="{BB845D5A-7477-4E48-BAE9-F4E94447D5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23" name="Group 211">
              <a:extLst>
                <a:ext uri="{FF2B5EF4-FFF2-40B4-BE49-F238E27FC236}">
                  <a16:creationId xmlns:a16="http://schemas.microsoft.com/office/drawing/2014/main" id="{95A15E01-3A6A-42E0-8613-11948D8BCA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3491"/>
              <a:ext cx="104" cy="52"/>
              <a:chOff x="2199" y="3091"/>
              <a:chExt cx="432" cy="140"/>
            </a:xfrm>
          </p:grpSpPr>
          <p:sp>
            <p:nvSpPr>
              <p:cNvPr id="525524" name="Freeform 212">
                <a:extLst>
                  <a:ext uri="{FF2B5EF4-FFF2-40B4-BE49-F238E27FC236}">
                    <a16:creationId xmlns:a16="http://schemas.microsoft.com/office/drawing/2014/main" id="{280EE680-A02E-4ACD-8737-C5DFF8D80B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25" name="Freeform 213">
                <a:extLst>
                  <a:ext uri="{FF2B5EF4-FFF2-40B4-BE49-F238E27FC236}">
                    <a16:creationId xmlns:a16="http://schemas.microsoft.com/office/drawing/2014/main" id="{D034D59E-10B3-40D7-A17E-EDDBD15440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26" name="Group 214">
              <a:extLst>
                <a:ext uri="{FF2B5EF4-FFF2-40B4-BE49-F238E27FC236}">
                  <a16:creationId xmlns:a16="http://schemas.microsoft.com/office/drawing/2014/main" id="{ED978BB4-DA87-44AD-AE70-6487FCED1B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3451"/>
              <a:ext cx="104" cy="52"/>
              <a:chOff x="2199" y="3091"/>
              <a:chExt cx="432" cy="140"/>
            </a:xfrm>
          </p:grpSpPr>
          <p:sp>
            <p:nvSpPr>
              <p:cNvPr id="525527" name="Freeform 215">
                <a:extLst>
                  <a:ext uri="{FF2B5EF4-FFF2-40B4-BE49-F238E27FC236}">
                    <a16:creationId xmlns:a16="http://schemas.microsoft.com/office/drawing/2014/main" id="{35F57E29-25D9-4694-B150-BFA1659B49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28" name="Freeform 216">
                <a:extLst>
                  <a:ext uri="{FF2B5EF4-FFF2-40B4-BE49-F238E27FC236}">
                    <a16:creationId xmlns:a16="http://schemas.microsoft.com/office/drawing/2014/main" id="{F8AFE5F5-BD92-47A3-9897-EF93DC1640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5529" name="Group 217">
            <a:extLst>
              <a:ext uri="{FF2B5EF4-FFF2-40B4-BE49-F238E27FC236}">
                <a16:creationId xmlns:a16="http://schemas.microsoft.com/office/drawing/2014/main" id="{08E05DFF-0728-4D36-8DB3-54C906824AE7}"/>
              </a:ext>
            </a:extLst>
          </p:cNvPr>
          <p:cNvGrpSpPr>
            <a:grpSpLocks/>
          </p:cNvGrpSpPr>
          <p:nvPr/>
        </p:nvGrpSpPr>
        <p:grpSpPr bwMode="auto">
          <a:xfrm rot="883180">
            <a:off x="3122613" y="6443663"/>
            <a:ext cx="419100" cy="387350"/>
            <a:chOff x="4143" y="3755"/>
            <a:chExt cx="264" cy="244"/>
          </a:xfrm>
        </p:grpSpPr>
        <p:grpSp>
          <p:nvGrpSpPr>
            <p:cNvPr id="525530" name="Group 218">
              <a:extLst>
                <a:ext uri="{FF2B5EF4-FFF2-40B4-BE49-F238E27FC236}">
                  <a16:creationId xmlns:a16="http://schemas.microsoft.com/office/drawing/2014/main" id="{795532AF-103D-4EDE-AF83-D5A4BCCDE8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9" y="3755"/>
              <a:ext cx="104" cy="52"/>
              <a:chOff x="2199" y="3091"/>
              <a:chExt cx="432" cy="140"/>
            </a:xfrm>
          </p:grpSpPr>
          <p:sp>
            <p:nvSpPr>
              <p:cNvPr id="525531" name="Freeform 219">
                <a:extLst>
                  <a:ext uri="{FF2B5EF4-FFF2-40B4-BE49-F238E27FC236}">
                    <a16:creationId xmlns:a16="http://schemas.microsoft.com/office/drawing/2014/main" id="{A09CFCC5-916C-4585-B3E4-5F0E5B1F0C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32" name="Freeform 220">
                <a:extLst>
                  <a:ext uri="{FF2B5EF4-FFF2-40B4-BE49-F238E27FC236}">
                    <a16:creationId xmlns:a16="http://schemas.microsoft.com/office/drawing/2014/main" id="{32CE1F6F-2ACF-43DF-A34E-8C185F6156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33" name="Group 221">
              <a:extLst>
                <a:ext uri="{FF2B5EF4-FFF2-40B4-BE49-F238E27FC236}">
                  <a16:creationId xmlns:a16="http://schemas.microsoft.com/office/drawing/2014/main" id="{A82D6019-8489-44EB-B503-E3590756CF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9" y="3803"/>
              <a:ext cx="104" cy="52"/>
              <a:chOff x="2199" y="3091"/>
              <a:chExt cx="432" cy="140"/>
            </a:xfrm>
          </p:grpSpPr>
          <p:sp>
            <p:nvSpPr>
              <p:cNvPr id="525534" name="Freeform 222">
                <a:extLst>
                  <a:ext uri="{FF2B5EF4-FFF2-40B4-BE49-F238E27FC236}">
                    <a16:creationId xmlns:a16="http://schemas.microsoft.com/office/drawing/2014/main" id="{94ACF156-1224-40D1-9DD8-82A0F9FAE2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35" name="Freeform 223">
                <a:extLst>
                  <a:ext uri="{FF2B5EF4-FFF2-40B4-BE49-F238E27FC236}">
                    <a16:creationId xmlns:a16="http://schemas.microsoft.com/office/drawing/2014/main" id="{2569CCB5-7372-4FFD-83A0-D2B9580E45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36" name="Group 224">
              <a:extLst>
                <a:ext uri="{FF2B5EF4-FFF2-40B4-BE49-F238E27FC236}">
                  <a16:creationId xmlns:a16="http://schemas.microsoft.com/office/drawing/2014/main" id="{CFED0D95-1CAA-495B-9694-3A3DEA2668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3" y="3835"/>
              <a:ext cx="104" cy="52"/>
              <a:chOff x="2199" y="3091"/>
              <a:chExt cx="432" cy="140"/>
            </a:xfrm>
          </p:grpSpPr>
          <p:sp>
            <p:nvSpPr>
              <p:cNvPr id="525537" name="Freeform 225">
                <a:extLst>
                  <a:ext uri="{FF2B5EF4-FFF2-40B4-BE49-F238E27FC236}">
                    <a16:creationId xmlns:a16="http://schemas.microsoft.com/office/drawing/2014/main" id="{EE00B3B9-6202-4745-A513-7E760847AA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38" name="Freeform 226">
                <a:extLst>
                  <a:ext uri="{FF2B5EF4-FFF2-40B4-BE49-F238E27FC236}">
                    <a16:creationId xmlns:a16="http://schemas.microsoft.com/office/drawing/2014/main" id="{B035DBCB-629C-46CA-8A6A-6F294CBCCC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39" name="Group 227">
              <a:extLst>
                <a:ext uri="{FF2B5EF4-FFF2-40B4-BE49-F238E27FC236}">
                  <a16:creationId xmlns:a16="http://schemas.microsoft.com/office/drawing/2014/main" id="{40494A7A-482E-4020-BA94-8772BA2B93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3" y="3947"/>
              <a:ext cx="104" cy="52"/>
              <a:chOff x="2199" y="3091"/>
              <a:chExt cx="432" cy="140"/>
            </a:xfrm>
          </p:grpSpPr>
          <p:sp>
            <p:nvSpPr>
              <p:cNvPr id="525540" name="Freeform 228">
                <a:extLst>
                  <a:ext uri="{FF2B5EF4-FFF2-40B4-BE49-F238E27FC236}">
                    <a16:creationId xmlns:a16="http://schemas.microsoft.com/office/drawing/2014/main" id="{35DAF92F-62F3-4CC4-9FBA-383E39E9E6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41" name="Freeform 229">
                <a:extLst>
                  <a:ext uri="{FF2B5EF4-FFF2-40B4-BE49-F238E27FC236}">
                    <a16:creationId xmlns:a16="http://schemas.microsoft.com/office/drawing/2014/main" id="{34347233-5441-4ED0-AEB8-62F7D05965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25542" name="AutoShape 230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75840E0F-3116-4268-AEAD-FA56A7D75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6380163"/>
            <a:ext cx="1619250" cy="4810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33CC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 i="0">
                <a:solidFill>
                  <a:schemeClr val="tx2"/>
                </a:solidFill>
              </a:rPr>
              <a:t>Показать</a:t>
            </a:r>
          </a:p>
        </p:txBody>
      </p:sp>
      <p:sp>
        <p:nvSpPr>
          <p:cNvPr id="525543" name="AutoShape 23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2B472D9-D2C1-45C7-A2DA-7FAE29254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2638" y="6381750"/>
            <a:ext cx="469900" cy="468313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25544" name="Group 232">
            <a:extLst>
              <a:ext uri="{FF2B5EF4-FFF2-40B4-BE49-F238E27FC236}">
                <a16:creationId xmlns:a16="http://schemas.microsoft.com/office/drawing/2014/main" id="{25511962-531A-49F3-BDFA-178AD343E446}"/>
              </a:ext>
            </a:extLst>
          </p:cNvPr>
          <p:cNvGrpSpPr>
            <a:grpSpLocks/>
          </p:cNvGrpSpPr>
          <p:nvPr/>
        </p:nvGrpSpPr>
        <p:grpSpPr bwMode="auto">
          <a:xfrm>
            <a:off x="139700" y="1987550"/>
            <a:ext cx="8737600" cy="823913"/>
            <a:chOff x="200" y="2052"/>
            <a:chExt cx="5504" cy="519"/>
          </a:xfrm>
        </p:grpSpPr>
        <p:sp>
          <p:nvSpPr>
            <p:cNvPr id="525545" name="Rectangle 233">
              <a:extLst>
                <a:ext uri="{FF2B5EF4-FFF2-40B4-BE49-F238E27FC236}">
                  <a16:creationId xmlns:a16="http://schemas.microsoft.com/office/drawing/2014/main" id="{69FB442E-0EBF-422D-9F7E-CEDBD403BDB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54" y="2052"/>
              <a:ext cx="1367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800" b="1" i="0">
                  <a:solidFill>
                    <a:srgbClr val="FF0000"/>
                  </a:solidFill>
                </a:rPr>
                <a:t>79,2 км</a:t>
              </a:r>
              <a:endParaRPr lang="ru-RU" altLang="ru-RU" sz="4800" b="1" i="0"/>
            </a:p>
          </p:txBody>
        </p:sp>
        <p:sp>
          <p:nvSpPr>
            <p:cNvPr id="525546" name="Line 234">
              <a:extLst>
                <a:ext uri="{FF2B5EF4-FFF2-40B4-BE49-F238E27FC236}">
                  <a16:creationId xmlns:a16="http://schemas.microsoft.com/office/drawing/2014/main" id="{B93AA0CA-DECC-4CCD-80AE-579C42676C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" y="2504"/>
              <a:ext cx="5504" cy="1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25547" name="Rectangle 235">
            <a:extLst>
              <a:ext uri="{FF2B5EF4-FFF2-40B4-BE49-F238E27FC236}">
                <a16:creationId xmlns:a16="http://schemas.microsoft.com/office/drawing/2014/main" id="{527ECD48-AF5E-4E20-B82A-C7BB01B18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3913" y="2976563"/>
            <a:ext cx="1968500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000" b="1" i="0">
                <a:solidFill>
                  <a:srgbClr val="660066"/>
                </a:solidFill>
              </a:rPr>
              <a:t>Привал</a:t>
            </a:r>
          </a:p>
          <a:p>
            <a:r>
              <a:rPr lang="ru-RU" altLang="ru-RU" sz="4800" b="1" i="0">
                <a:solidFill>
                  <a:srgbClr val="660066"/>
                </a:solidFill>
              </a:rPr>
              <a:t>   2,5ч</a:t>
            </a:r>
          </a:p>
        </p:txBody>
      </p:sp>
      <p:grpSp>
        <p:nvGrpSpPr>
          <p:cNvPr id="525548" name="Group 236">
            <a:extLst>
              <a:ext uri="{FF2B5EF4-FFF2-40B4-BE49-F238E27FC236}">
                <a16:creationId xmlns:a16="http://schemas.microsoft.com/office/drawing/2014/main" id="{34B6D2B9-C34C-49E3-B0D0-36D2876F3EBE}"/>
              </a:ext>
            </a:extLst>
          </p:cNvPr>
          <p:cNvGrpSpPr>
            <a:grpSpLocks/>
          </p:cNvGrpSpPr>
          <p:nvPr/>
        </p:nvGrpSpPr>
        <p:grpSpPr bwMode="auto">
          <a:xfrm>
            <a:off x="6259513" y="6215063"/>
            <a:ext cx="419100" cy="387350"/>
            <a:chOff x="4143" y="3755"/>
            <a:chExt cx="264" cy="244"/>
          </a:xfrm>
        </p:grpSpPr>
        <p:grpSp>
          <p:nvGrpSpPr>
            <p:cNvPr id="525549" name="Group 237">
              <a:extLst>
                <a:ext uri="{FF2B5EF4-FFF2-40B4-BE49-F238E27FC236}">
                  <a16:creationId xmlns:a16="http://schemas.microsoft.com/office/drawing/2014/main" id="{DAF389C8-872C-47C3-8FEF-D57815C048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9" y="3755"/>
              <a:ext cx="104" cy="52"/>
              <a:chOff x="2199" y="3091"/>
              <a:chExt cx="432" cy="140"/>
            </a:xfrm>
          </p:grpSpPr>
          <p:sp>
            <p:nvSpPr>
              <p:cNvPr id="525550" name="Freeform 238">
                <a:extLst>
                  <a:ext uri="{FF2B5EF4-FFF2-40B4-BE49-F238E27FC236}">
                    <a16:creationId xmlns:a16="http://schemas.microsoft.com/office/drawing/2014/main" id="{A7DDA97A-BA3D-43E1-A464-0870F59100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51" name="Freeform 239">
                <a:extLst>
                  <a:ext uri="{FF2B5EF4-FFF2-40B4-BE49-F238E27FC236}">
                    <a16:creationId xmlns:a16="http://schemas.microsoft.com/office/drawing/2014/main" id="{E8D20F57-BD0E-42A2-A613-1A0E7A713B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52" name="Group 240">
              <a:extLst>
                <a:ext uri="{FF2B5EF4-FFF2-40B4-BE49-F238E27FC236}">
                  <a16:creationId xmlns:a16="http://schemas.microsoft.com/office/drawing/2014/main" id="{FE562AB6-6B84-4729-8A33-EB3F340B54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9" y="3803"/>
              <a:ext cx="104" cy="52"/>
              <a:chOff x="2199" y="3091"/>
              <a:chExt cx="432" cy="140"/>
            </a:xfrm>
          </p:grpSpPr>
          <p:sp>
            <p:nvSpPr>
              <p:cNvPr id="525553" name="Freeform 241">
                <a:extLst>
                  <a:ext uri="{FF2B5EF4-FFF2-40B4-BE49-F238E27FC236}">
                    <a16:creationId xmlns:a16="http://schemas.microsoft.com/office/drawing/2014/main" id="{0420792B-9B85-4397-8D90-3E2832DD31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54" name="Freeform 242">
                <a:extLst>
                  <a:ext uri="{FF2B5EF4-FFF2-40B4-BE49-F238E27FC236}">
                    <a16:creationId xmlns:a16="http://schemas.microsoft.com/office/drawing/2014/main" id="{BC33C8EA-8A74-4259-935E-454E881F19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55" name="Group 243">
              <a:extLst>
                <a:ext uri="{FF2B5EF4-FFF2-40B4-BE49-F238E27FC236}">
                  <a16:creationId xmlns:a16="http://schemas.microsoft.com/office/drawing/2014/main" id="{09C39156-1DE6-4EB9-A42F-8DB118999E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3" y="3835"/>
              <a:ext cx="104" cy="52"/>
              <a:chOff x="2199" y="3091"/>
              <a:chExt cx="432" cy="140"/>
            </a:xfrm>
          </p:grpSpPr>
          <p:sp>
            <p:nvSpPr>
              <p:cNvPr id="525556" name="Freeform 244">
                <a:extLst>
                  <a:ext uri="{FF2B5EF4-FFF2-40B4-BE49-F238E27FC236}">
                    <a16:creationId xmlns:a16="http://schemas.microsoft.com/office/drawing/2014/main" id="{5778EEF9-8CE3-4602-8810-57CDA64D42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57" name="Freeform 245">
                <a:extLst>
                  <a:ext uri="{FF2B5EF4-FFF2-40B4-BE49-F238E27FC236}">
                    <a16:creationId xmlns:a16="http://schemas.microsoft.com/office/drawing/2014/main" id="{7A8AAFC5-1AA9-4E1E-B55F-F149903DD0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58" name="Group 246">
              <a:extLst>
                <a:ext uri="{FF2B5EF4-FFF2-40B4-BE49-F238E27FC236}">
                  <a16:creationId xmlns:a16="http://schemas.microsoft.com/office/drawing/2014/main" id="{52D22D58-5E0A-47FE-8026-5078C47800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3" y="3947"/>
              <a:ext cx="104" cy="52"/>
              <a:chOff x="2199" y="3091"/>
              <a:chExt cx="432" cy="140"/>
            </a:xfrm>
          </p:grpSpPr>
          <p:sp>
            <p:nvSpPr>
              <p:cNvPr id="525559" name="Freeform 247">
                <a:extLst>
                  <a:ext uri="{FF2B5EF4-FFF2-40B4-BE49-F238E27FC236}">
                    <a16:creationId xmlns:a16="http://schemas.microsoft.com/office/drawing/2014/main" id="{C72BBE27-1E43-4576-8850-A6E6B10631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60" name="Freeform 248">
                <a:extLst>
                  <a:ext uri="{FF2B5EF4-FFF2-40B4-BE49-F238E27FC236}">
                    <a16:creationId xmlns:a16="http://schemas.microsoft.com/office/drawing/2014/main" id="{2636F873-B414-4FC5-9BF9-B41A9F6145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5561" name="Group 249">
            <a:extLst>
              <a:ext uri="{FF2B5EF4-FFF2-40B4-BE49-F238E27FC236}">
                <a16:creationId xmlns:a16="http://schemas.microsoft.com/office/drawing/2014/main" id="{F6FBABD3-F45B-45E0-9D8C-992855ED1766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4583113" y="6470650"/>
            <a:ext cx="419100" cy="387350"/>
            <a:chOff x="4143" y="3755"/>
            <a:chExt cx="264" cy="244"/>
          </a:xfrm>
        </p:grpSpPr>
        <p:grpSp>
          <p:nvGrpSpPr>
            <p:cNvPr id="525562" name="Group 250">
              <a:extLst>
                <a:ext uri="{FF2B5EF4-FFF2-40B4-BE49-F238E27FC236}">
                  <a16:creationId xmlns:a16="http://schemas.microsoft.com/office/drawing/2014/main" id="{466FF8FE-E4EE-4B24-9CA8-BB89E83260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9" y="3755"/>
              <a:ext cx="104" cy="52"/>
              <a:chOff x="2199" y="3091"/>
              <a:chExt cx="432" cy="140"/>
            </a:xfrm>
          </p:grpSpPr>
          <p:sp>
            <p:nvSpPr>
              <p:cNvPr id="525563" name="Freeform 251">
                <a:extLst>
                  <a:ext uri="{FF2B5EF4-FFF2-40B4-BE49-F238E27FC236}">
                    <a16:creationId xmlns:a16="http://schemas.microsoft.com/office/drawing/2014/main" id="{9A7F77C4-4A14-4749-8A07-3C1D7E2ACB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64" name="Freeform 252">
                <a:extLst>
                  <a:ext uri="{FF2B5EF4-FFF2-40B4-BE49-F238E27FC236}">
                    <a16:creationId xmlns:a16="http://schemas.microsoft.com/office/drawing/2014/main" id="{4FC2DCB4-BCD1-4BAD-B65F-15E3A453E5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65" name="Group 253">
              <a:extLst>
                <a:ext uri="{FF2B5EF4-FFF2-40B4-BE49-F238E27FC236}">
                  <a16:creationId xmlns:a16="http://schemas.microsoft.com/office/drawing/2014/main" id="{99D9D00D-20B1-4D4C-8363-ACD6AD9345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9" y="3803"/>
              <a:ext cx="104" cy="52"/>
              <a:chOff x="2199" y="3091"/>
              <a:chExt cx="432" cy="140"/>
            </a:xfrm>
          </p:grpSpPr>
          <p:sp>
            <p:nvSpPr>
              <p:cNvPr id="525566" name="Freeform 254">
                <a:extLst>
                  <a:ext uri="{FF2B5EF4-FFF2-40B4-BE49-F238E27FC236}">
                    <a16:creationId xmlns:a16="http://schemas.microsoft.com/office/drawing/2014/main" id="{F8F23F07-08F2-4AAB-8968-B1CFF6C35B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67" name="Freeform 255">
                <a:extLst>
                  <a:ext uri="{FF2B5EF4-FFF2-40B4-BE49-F238E27FC236}">
                    <a16:creationId xmlns:a16="http://schemas.microsoft.com/office/drawing/2014/main" id="{6634ACBA-6734-42F6-9B4E-53DD0F8FDC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68" name="Group 256">
              <a:extLst>
                <a:ext uri="{FF2B5EF4-FFF2-40B4-BE49-F238E27FC236}">
                  <a16:creationId xmlns:a16="http://schemas.microsoft.com/office/drawing/2014/main" id="{C28454D1-F35B-423F-B9B5-3F15C66EFF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3" y="3835"/>
              <a:ext cx="104" cy="52"/>
              <a:chOff x="2199" y="3091"/>
              <a:chExt cx="432" cy="140"/>
            </a:xfrm>
          </p:grpSpPr>
          <p:sp>
            <p:nvSpPr>
              <p:cNvPr id="525569" name="Freeform 257">
                <a:extLst>
                  <a:ext uri="{FF2B5EF4-FFF2-40B4-BE49-F238E27FC236}">
                    <a16:creationId xmlns:a16="http://schemas.microsoft.com/office/drawing/2014/main" id="{8D6B8366-6464-4531-8601-163731C096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70" name="Freeform 258">
                <a:extLst>
                  <a:ext uri="{FF2B5EF4-FFF2-40B4-BE49-F238E27FC236}">
                    <a16:creationId xmlns:a16="http://schemas.microsoft.com/office/drawing/2014/main" id="{590DFE40-E782-4DC2-BE5B-B7C6300155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71" name="Group 259">
              <a:extLst>
                <a:ext uri="{FF2B5EF4-FFF2-40B4-BE49-F238E27FC236}">
                  <a16:creationId xmlns:a16="http://schemas.microsoft.com/office/drawing/2014/main" id="{062566D3-81E2-4AE4-8B40-F85EFE8A5F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3" y="3947"/>
              <a:ext cx="104" cy="52"/>
              <a:chOff x="2199" y="3091"/>
              <a:chExt cx="432" cy="140"/>
            </a:xfrm>
          </p:grpSpPr>
          <p:sp>
            <p:nvSpPr>
              <p:cNvPr id="525572" name="Freeform 260">
                <a:extLst>
                  <a:ext uri="{FF2B5EF4-FFF2-40B4-BE49-F238E27FC236}">
                    <a16:creationId xmlns:a16="http://schemas.microsoft.com/office/drawing/2014/main" id="{8F94956E-E2AD-4D26-906A-4283D3A8DF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73" name="Freeform 261">
                <a:extLst>
                  <a:ext uri="{FF2B5EF4-FFF2-40B4-BE49-F238E27FC236}">
                    <a16:creationId xmlns:a16="http://schemas.microsoft.com/office/drawing/2014/main" id="{417A6514-B64D-4FD6-8CC7-430F9F1ACA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5574" name="Group 262">
            <a:extLst>
              <a:ext uri="{FF2B5EF4-FFF2-40B4-BE49-F238E27FC236}">
                <a16:creationId xmlns:a16="http://schemas.microsoft.com/office/drawing/2014/main" id="{A72A9DC5-126C-4404-A079-BEC352981CB5}"/>
              </a:ext>
            </a:extLst>
          </p:cNvPr>
          <p:cNvGrpSpPr>
            <a:grpSpLocks/>
          </p:cNvGrpSpPr>
          <p:nvPr/>
        </p:nvGrpSpPr>
        <p:grpSpPr bwMode="auto">
          <a:xfrm rot="10391921" flipH="1">
            <a:off x="3833813" y="6151563"/>
            <a:ext cx="1016000" cy="349250"/>
            <a:chOff x="2415" y="3451"/>
            <a:chExt cx="640" cy="220"/>
          </a:xfrm>
        </p:grpSpPr>
        <p:grpSp>
          <p:nvGrpSpPr>
            <p:cNvPr id="525575" name="Group 263">
              <a:extLst>
                <a:ext uri="{FF2B5EF4-FFF2-40B4-BE49-F238E27FC236}">
                  <a16:creationId xmlns:a16="http://schemas.microsoft.com/office/drawing/2014/main" id="{FA27954C-5BC5-48FC-BDB2-94D4F1BC3B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5" y="3531"/>
              <a:ext cx="432" cy="140"/>
              <a:chOff x="2199" y="3091"/>
              <a:chExt cx="432" cy="140"/>
            </a:xfrm>
          </p:grpSpPr>
          <p:sp>
            <p:nvSpPr>
              <p:cNvPr id="525576" name="Freeform 264">
                <a:extLst>
                  <a:ext uri="{FF2B5EF4-FFF2-40B4-BE49-F238E27FC236}">
                    <a16:creationId xmlns:a16="http://schemas.microsoft.com/office/drawing/2014/main" id="{8D3F6C73-9A0C-4DB5-9319-4B001479A9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77" name="Freeform 265">
                <a:extLst>
                  <a:ext uri="{FF2B5EF4-FFF2-40B4-BE49-F238E27FC236}">
                    <a16:creationId xmlns:a16="http://schemas.microsoft.com/office/drawing/2014/main" id="{A5ECA093-15B7-4B03-A3F7-E757E01522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78" name="Group 266">
              <a:extLst>
                <a:ext uri="{FF2B5EF4-FFF2-40B4-BE49-F238E27FC236}">
                  <a16:creationId xmlns:a16="http://schemas.microsoft.com/office/drawing/2014/main" id="{F203E27A-A42C-48A8-8530-9B92DABADE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3491"/>
              <a:ext cx="104" cy="52"/>
              <a:chOff x="2199" y="3091"/>
              <a:chExt cx="432" cy="140"/>
            </a:xfrm>
          </p:grpSpPr>
          <p:sp>
            <p:nvSpPr>
              <p:cNvPr id="525579" name="Freeform 267">
                <a:extLst>
                  <a:ext uri="{FF2B5EF4-FFF2-40B4-BE49-F238E27FC236}">
                    <a16:creationId xmlns:a16="http://schemas.microsoft.com/office/drawing/2014/main" id="{D15B3A5A-025A-493D-B3AF-F8F0D73ACE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80" name="Freeform 268">
                <a:extLst>
                  <a:ext uri="{FF2B5EF4-FFF2-40B4-BE49-F238E27FC236}">
                    <a16:creationId xmlns:a16="http://schemas.microsoft.com/office/drawing/2014/main" id="{A0954345-F030-4723-BD30-AE3CA3DCF7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5581" name="Group 269">
              <a:extLst>
                <a:ext uri="{FF2B5EF4-FFF2-40B4-BE49-F238E27FC236}">
                  <a16:creationId xmlns:a16="http://schemas.microsoft.com/office/drawing/2014/main" id="{52843F1B-794B-4734-8D67-1BD4BF1AD8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3451"/>
              <a:ext cx="104" cy="52"/>
              <a:chOff x="2199" y="3091"/>
              <a:chExt cx="432" cy="140"/>
            </a:xfrm>
          </p:grpSpPr>
          <p:sp>
            <p:nvSpPr>
              <p:cNvPr id="525582" name="Freeform 270">
                <a:extLst>
                  <a:ext uri="{FF2B5EF4-FFF2-40B4-BE49-F238E27FC236}">
                    <a16:creationId xmlns:a16="http://schemas.microsoft.com/office/drawing/2014/main" id="{6306CABC-8A00-48F8-B5BA-E2C1D1B055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583" name="Freeform 271">
                <a:extLst>
                  <a:ext uri="{FF2B5EF4-FFF2-40B4-BE49-F238E27FC236}">
                    <a16:creationId xmlns:a16="http://schemas.microsoft.com/office/drawing/2014/main" id="{1C7EEC01-2511-418E-A99F-4AB935CC48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5584" name="Group 272">
            <a:extLst>
              <a:ext uri="{FF2B5EF4-FFF2-40B4-BE49-F238E27FC236}">
                <a16:creationId xmlns:a16="http://schemas.microsoft.com/office/drawing/2014/main" id="{0C6D2C87-F39D-49B2-B2DB-B5D036361B4E}"/>
              </a:ext>
            </a:extLst>
          </p:cNvPr>
          <p:cNvGrpSpPr>
            <a:grpSpLocks/>
          </p:cNvGrpSpPr>
          <p:nvPr/>
        </p:nvGrpSpPr>
        <p:grpSpPr bwMode="auto">
          <a:xfrm>
            <a:off x="-65088" y="6527800"/>
            <a:ext cx="1187451" cy="469900"/>
            <a:chOff x="3353" y="4024"/>
            <a:chExt cx="1021" cy="296"/>
          </a:xfrm>
        </p:grpSpPr>
        <p:grpSp>
          <p:nvGrpSpPr>
            <p:cNvPr id="525585" name="Group 273">
              <a:extLst>
                <a:ext uri="{FF2B5EF4-FFF2-40B4-BE49-F238E27FC236}">
                  <a16:creationId xmlns:a16="http://schemas.microsoft.com/office/drawing/2014/main" id="{7E4407C1-8A1B-410E-AEAB-6AA549C53C0F}"/>
                </a:ext>
              </a:extLst>
            </p:cNvPr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525586" name="Group 274">
                <a:extLst>
                  <a:ext uri="{FF2B5EF4-FFF2-40B4-BE49-F238E27FC236}">
                    <a16:creationId xmlns:a16="http://schemas.microsoft.com/office/drawing/2014/main" id="{35A9612B-5BDA-4CAC-81E6-998E741BBDC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5587" name="Group 275">
                  <a:extLst>
                    <a:ext uri="{FF2B5EF4-FFF2-40B4-BE49-F238E27FC236}">
                      <a16:creationId xmlns:a16="http://schemas.microsoft.com/office/drawing/2014/main" id="{E1272161-E148-47B8-BF20-D5EE1C00B9A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588" name="Freeform 276">
                    <a:extLst>
                      <a:ext uri="{FF2B5EF4-FFF2-40B4-BE49-F238E27FC236}">
                        <a16:creationId xmlns:a16="http://schemas.microsoft.com/office/drawing/2014/main" id="{0FA8C99A-B302-4FC0-B529-50C3091A9B7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589" name="Freeform 277">
                    <a:extLst>
                      <a:ext uri="{FF2B5EF4-FFF2-40B4-BE49-F238E27FC236}">
                        <a16:creationId xmlns:a16="http://schemas.microsoft.com/office/drawing/2014/main" id="{97056D72-6E69-4BE9-A185-8A9D26A7D2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590" name="Group 278">
                  <a:extLst>
                    <a:ext uri="{FF2B5EF4-FFF2-40B4-BE49-F238E27FC236}">
                      <a16:creationId xmlns:a16="http://schemas.microsoft.com/office/drawing/2014/main" id="{CBAF68AA-2438-4011-97C4-E6CA5A57EF8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591" name="Freeform 279">
                    <a:extLst>
                      <a:ext uri="{FF2B5EF4-FFF2-40B4-BE49-F238E27FC236}">
                        <a16:creationId xmlns:a16="http://schemas.microsoft.com/office/drawing/2014/main" id="{96432DEE-5A17-4111-B46A-3CAC32B8D7F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592" name="Freeform 280">
                    <a:extLst>
                      <a:ext uri="{FF2B5EF4-FFF2-40B4-BE49-F238E27FC236}">
                        <a16:creationId xmlns:a16="http://schemas.microsoft.com/office/drawing/2014/main" id="{F591BF54-DC35-40B0-B9E5-A5B4A89FBC3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593" name="Group 281">
                  <a:extLst>
                    <a:ext uri="{FF2B5EF4-FFF2-40B4-BE49-F238E27FC236}">
                      <a16:creationId xmlns:a16="http://schemas.microsoft.com/office/drawing/2014/main" id="{2F17F227-647E-4950-B7CF-29491FEE897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594" name="Freeform 282">
                    <a:extLst>
                      <a:ext uri="{FF2B5EF4-FFF2-40B4-BE49-F238E27FC236}">
                        <a16:creationId xmlns:a16="http://schemas.microsoft.com/office/drawing/2014/main" id="{E30FA277-886E-4AA8-8F98-8A79161FCF1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595" name="Freeform 283">
                    <a:extLst>
                      <a:ext uri="{FF2B5EF4-FFF2-40B4-BE49-F238E27FC236}">
                        <a16:creationId xmlns:a16="http://schemas.microsoft.com/office/drawing/2014/main" id="{E756BD18-6E30-4296-B296-8B6D8AE01B1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5596" name="Group 284">
                <a:extLst>
                  <a:ext uri="{FF2B5EF4-FFF2-40B4-BE49-F238E27FC236}">
                    <a16:creationId xmlns:a16="http://schemas.microsoft.com/office/drawing/2014/main" id="{333273AC-4F75-419D-8980-6ED1F11662F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5597" name="Group 285">
                  <a:extLst>
                    <a:ext uri="{FF2B5EF4-FFF2-40B4-BE49-F238E27FC236}">
                      <a16:creationId xmlns:a16="http://schemas.microsoft.com/office/drawing/2014/main" id="{FA1AFAC8-AE5C-4EA3-8172-23B118F5C54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598" name="Freeform 286">
                    <a:extLst>
                      <a:ext uri="{FF2B5EF4-FFF2-40B4-BE49-F238E27FC236}">
                        <a16:creationId xmlns:a16="http://schemas.microsoft.com/office/drawing/2014/main" id="{8557366F-5F8F-4C20-B129-BD7BA425CC4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599" name="Freeform 287">
                    <a:extLst>
                      <a:ext uri="{FF2B5EF4-FFF2-40B4-BE49-F238E27FC236}">
                        <a16:creationId xmlns:a16="http://schemas.microsoft.com/office/drawing/2014/main" id="{82173E60-0BC7-4AE1-9EC2-F6B07EEA048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00" name="Group 288">
                  <a:extLst>
                    <a:ext uri="{FF2B5EF4-FFF2-40B4-BE49-F238E27FC236}">
                      <a16:creationId xmlns:a16="http://schemas.microsoft.com/office/drawing/2014/main" id="{C312DF3E-9EB8-4574-95AA-1F9725DA7F6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601" name="Freeform 289">
                    <a:extLst>
                      <a:ext uri="{FF2B5EF4-FFF2-40B4-BE49-F238E27FC236}">
                        <a16:creationId xmlns:a16="http://schemas.microsoft.com/office/drawing/2014/main" id="{3A508B93-83D4-429A-A2C2-2835E2CBAC2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02" name="Freeform 290">
                    <a:extLst>
                      <a:ext uri="{FF2B5EF4-FFF2-40B4-BE49-F238E27FC236}">
                        <a16:creationId xmlns:a16="http://schemas.microsoft.com/office/drawing/2014/main" id="{32E73698-DB6B-43F7-86BC-46DFDE47A8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03" name="Group 291">
                  <a:extLst>
                    <a:ext uri="{FF2B5EF4-FFF2-40B4-BE49-F238E27FC236}">
                      <a16:creationId xmlns:a16="http://schemas.microsoft.com/office/drawing/2014/main" id="{822A5DF7-360C-4C7C-AD38-D35351C3B46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604" name="Freeform 292">
                    <a:extLst>
                      <a:ext uri="{FF2B5EF4-FFF2-40B4-BE49-F238E27FC236}">
                        <a16:creationId xmlns:a16="http://schemas.microsoft.com/office/drawing/2014/main" id="{0941CAF7-47AA-47E4-AF67-FF2D42EB0F1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05" name="Freeform 293">
                    <a:extLst>
                      <a:ext uri="{FF2B5EF4-FFF2-40B4-BE49-F238E27FC236}">
                        <a16:creationId xmlns:a16="http://schemas.microsoft.com/office/drawing/2014/main" id="{C2CD5330-2D0E-418C-92F1-C5D080302E6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525606" name="Group 294">
              <a:extLst>
                <a:ext uri="{FF2B5EF4-FFF2-40B4-BE49-F238E27FC236}">
                  <a16:creationId xmlns:a16="http://schemas.microsoft.com/office/drawing/2014/main" id="{80982454-932F-4DC7-8D33-056727B7085C}"/>
                </a:ext>
              </a:extLst>
            </p:cNvPr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525607" name="Group 295">
                <a:extLst>
                  <a:ext uri="{FF2B5EF4-FFF2-40B4-BE49-F238E27FC236}">
                    <a16:creationId xmlns:a16="http://schemas.microsoft.com/office/drawing/2014/main" id="{5D67134E-9964-449A-A838-416BDFEA7DE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5608" name="Group 296">
                  <a:extLst>
                    <a:ext uri="{FF2B5EF4-FFF2-40B4-BE49-F238E27FC236}">
                      <a16:creationId xmlns:a16="http://schemas.microsoft.com/office/drawing/2014/main" id="{E9587831-F834-49B7-9B19-902FE6857AF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609" name="Freeform 297">
                    <a:extLst>
                      <a:ext uri="{FF2B5EF4-FFF2-40B4-BE49-F238E27FC236}">
                        <a16:creationId xmlns:a16="http://schemas.microsoft.com/office/drawing/2014/main" id="{EC249194-067D-4833-9615-50B5EA40F2E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10" name="Freeform 298">
                    <a:extLst>
                      <a:ext uri="{FF2B5EF4-FFF2-40B4-BE49-F238E27FC236}">
                        <a16:creationId xmlns:a16="http://schemas.microsoft.com/office/drawing/2014/main" id="{B8625EE3-E730-45DB-8447-2CE42F5CA3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11" name="Group 299">
                  <a:extLst>
                    <a:ext uri="{FF2B5EF4-FFF2-40B4-BE49-F238E27FC236}">
                      <a16:creationId xmlns:a16="http://schemas.microsoft.com/office/drawing/2014/main" id="{08E2EE87-414C-42D0-8FC4-2C2507AB7E0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612" name="Freeform 300">
                    <a:extLst>
                      <a:ext uri="{FF2B5EF4-FFF2-40B4-BE49-F238E27FC236}">
                        <a16:creationId xmlns:a16="http://schemas.microsoft.com/office/drawing/2014/main" id="{EF964476-57DE-4926-A8FC-C931CF2ED3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13" name="Freeform 301">
                    <a:extLst>
                      <a:ext uri="{FF2B5EF4-FFF2-40B4-BE49-F238E27FC236}">
                        <a16:creationId xmlns:a16="http://schemas.microsoft.com/office/drawing/2014/main" id="{43346420-D9DF-494D-B0CE-F6CC7DD6690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14" name="Group 302">
                  <a:extLst>
                    <a:ext uri="{FF2B5EF4-FFF2-40B4-BE49-F238E27FC236}">
                      <a16:creationId xmlns:a16="http://schemas.microsoft.com/office/drawing/2014/main" id="{97CA23CB-0F57-4A26-8810-A49CEABEA79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615" name="Freeform 303">
                    <a:extLst>
                      <a:ext uri="{FF2B5EF4-FFF2-40B4-BE49-F238E27FC236}">
                        <a16:creationId xmlns:a16="http://schemas.microsoft.com/office/drawing/2014/main" id="{FC93818C-0C43-41DA-BD45-1548C9FE50D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16" name="Freeform 304">
                    <a:extLst>
                      <a:ext uri="{FF2B5EF4-FFF2-40B4-BE49-F238E27FC236}">
                        <a16:creationId xmlns:a16="http://schemas.microsoft.com/office/drawing/2014/main" id="{C8CB11BB-D5EE-46B7-881C-2AF11650DB4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5617" name="Group 305">
                <a:extLst>
                  <a:ext uri="{FF2B5EF4-FFF2-40B4-BE49-F238E27FC236}">
                    <a16:creationId xmlns:a16="http://schemas.microsoft.com/office/drawing/2014/main" id="{A18CAE2C-8BF0-454D-B1F4-17A0D955685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5618" name="Group 306">
                  <a:extLst>
                    <a:ext uri="{FF2B5EF4-FFF2-40B4-BE49-F238E27FC236}">
                      <a16:creationId xmlns:a16="http://schemas.microsoft.com/office/drawing/2014/main" id="{9926ABAB-FF6B-4732-9C1A-5C467ED768A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619" name="Freeform 307">
                    <a:extLst>
                      <a:ext uri="{FF2B5EF4-FFF2-40B4-BE49-F238E27FC236}">
                        <a16:creationId xmlns:a16="http://schemas.microsoft.com/office/drawing/2014/main" id="{76A505FE-ECDB-48B8-9F7A-0F4BD2B4771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20" name="Freeform 308">
                    <a:extLst>
                      <a:ext uri="{FF2B5EF4-FFF2-40B4-BE49-F238E27FC236}">
                        <a16:creationId xmlns:a16="http://schemas.microsoft.com/office/drawing/2014/main" id="{D7BB6EC9-DEC8-416E-BB6A-B5DD645BC93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21" name="Group 309">
                  <a:extLst>
                    <a:ext uri="{FF2B5EF4-FFF2-40B4-BE49-F238E27FC236}">
                      <a16:creationId xmlns:a16="http://schemas.microsoft.com/office/drawing/2014/main" id="{0996399D-816A-4EA6-9E74-B39825551F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622" name="Freeform 310">
                    <a:extLst>
                      <a:ext uri="{FF2B5EF4-FFF2-40B4-BE49-F238E27FC236}">
                        <a16:creationId xmlns:a16="http://schemas.microsoft.com/office/drawing/2014/main" id="{E733CCE9-D9A5-465D-BFD8-C6F8A0355A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23" name="Freeform 311">
                    <a:extLst>
                      <a:ext uri="{FF2B5EF4-FFF2-40B4-BE49-F238E27FC236}">
                        <a16:creationId xmlns:a16="http://schemas.microsoft.com/office/drawing/2014/main" id="{3A7D0513-D0CC-4C67-A6B5-FC674DDB310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24" name="Group 312">
                  <a:extLst>
                    <a:ext uri="{FF2B5EF4-FFF2-40B4-BE49-F238E27FC236}">
                      <a16:creationId xmlns:a16="http://schemas.microsoft.com/office/drawing/2014/main" id="{0E13D67B-94EF-440C-B1E8-B4240CA47AB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625" name="Freeform 313">
                    <a:extLst>
                      <a:ext uri="{FF2B5EF4-FFF2-40B4-BE49-F238E27FC236}">
                        <a16:creationId xmlns:a16="http://schemas.microsoft.com/office/drawing/2014/main" id="{E3348902-0DC8-44A2-9856-AD96960ADB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26" name="Freeform 314">
                    <a:extLst>
                      <a:ext uri="{FF2B5EF4-FFF2-40B4-BE49-F238E27FC236}">
                        <a16:creationId xmlns:a16="http://schemas.microsoft.com/office/drawing/2014/main" id="{D7C620A3-6B63-40BC-9668-14CE245268B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525627" name="Group 315">
            <a:extLst>
              <a:ext uri="{FF2B5EF4-FFF2-40B4-BE49-F238E27FC236}">
                <a16:creationId xmlns:a16="http://schemas.microsoft.com/office/drawing/2014/main" id="{A7BD5EC2-22E1-4822-AB47-1C5C0425DEF3}"/>
              </a:ext>
            </a:extLst>
          </p:cNvPr>
          <p:cNvGrpSpPr>
            <a:grpSpLocks/>
          </p:cNvGrpSpPr>
          <p:nvPr/>
        </p:nvGrpSpPr>
        <p:grpSpPr bwMode="auto">
          <a:xfrm>
            <a:off x="1103313" y="6426200"/>
            <a:ext cx="1187450" cy="469900"/>
            <a:chOff x="3353" y="4024"/>
            <a:chExt cx="1021" cy="296"/>
          </a:xfrm>
        </p:grpSpPr>
        <p:grpSp>
          <p:nvGrpSpPr>
            <p:cNvPr id="525628" name="Group 316">
              <a:extLst>
                <a:ext uri="{FF2B5EF4-FFF2-40B4-BE49-F238E27FC236}">
                  <a16:creationId xmlns:a16="http://schemas.microsoft.com/office/drawing/2014/main" id="{97A3AC8A-367E-4CFB-9384-800ACF5C9110}"/>
                </a:ext>
              </a:extLst>
            </p:cNvPr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525629" name="Group 317">
                <a:extLst>
                  <a:ext uri="{FF2B5EF4-FFF2-40B4-BE49-F238E27FC236}">
                    <a16:creationId xmlns:a16="http://schemas.microsoft.com/office/drawing/2014/main" id="{FFF069B4-E2B8-4180-9858-E2A3AB9CA87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5630" name="Group 318">
                  <a:extLst>
                    <a:ext uri="{FF2B5EF4-FFF2-40B4-BE49-F238E27FC236}">
                      <a16:creationId xmlns:a16="http://schemas.microsoft.com/office/drawing/2014/main" id="{1FC8BE7D-0D2A-4D66-B442-AF5617272C3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631" name="Freeform 319">
                    <a:extLst>
                      <a:ext uri="{FF2B5EF4-FFF2-40B4-BE49-F238E27FC236}">
                        <a16:creationId xmlns:a16="http://schemas.microsoft.com/office/drawing/2014/main" id="{402867B5-8602-42E0-862A-1A5B714C96F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32" name="Freeform 320">
                    <a:extLst>
                      <a:ext uri="{FF2B5EF4-FFF2-40B4-BE49-F238E27FC236}">
                        <a16:creationId xmlns:a16="http://schemas.microsoft.com/office/drawing/2014/main" id="{0A57DC01-9E7C-4832-B6EF-C8ED81608BA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33" name="Group 321">
                  <a:extLst>
                    <a:ext uri="{FF2B5EF4-FFF2-40B4-BE49-F238E27FC236}">
                      <a16:creationId xmlns:a16="http://schemas.microsoft.com/office/drawing/2014/main" id="{05FDD4EC-3934-488C-A8D5-2D5CBBFD347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634" name="Freeform 322">
                    <a:extLst>
                      <a:ext uri="{FF2B5EF4-FFF2-40B4-BE49-F238E27FC236}">
                        <a16:creationId xmlns:a16="http://schemas.microsoft.com/office/drawing/2014/main" id="{B0BBD3C8-1367-4B74-AB74-CD43D673F7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35" name="Freeform 323">
                    <a:extLst>
                      <a:ext uri="{FF2B5EF4-FFF2-40B4-BE49-F238E27FC236}">
                        <a16:creationId xmlns:a16="http://schemas.microsoft.com/office/drawing/2014/main" id="{649F0D7A-F27D-43AC-92E8-1184E8C2A4C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36" name="Group 324">
                  <a:extLst>
                    <a:ext uri="{FF2B5EF4-FFF2-40B4-BE49-F238E27FC236}">
                      <a16:creationId xmlns:a16="http://schemas.microsoft.com/office/drawing/2014/main" id="{3CBA7BFB-E161-457B-9BF9-1794561C34F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637" name="Freeform 325">
                    <a:extLst>
                      <a:ext uri="{FF2B5EF4-FFF2-40B4-BE49-F238E27FC236}">
                        <a16:creationId xmlns:a16="http://schemas.microsoft.com/office/drawing/2014/main" id="{BC5497D5-7877-4F01-A8F8-737CFE97A3A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38" name="Freeform 326">
                    <a:extLst>
                      <a:ext uri="{FF2B5EF4-FFF2-40B4-BE49-F238E27FC236}">
                        <a16:creationId xmlns:a16="http://schemas.microsoft.com/office/drawing/2014/main" id="{0C12D67A-1C8A-488C-B247-C11BE8C006A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5639" name="Group 327">
                <a:extLst>
                  <a:ext uri="{FF2B5EF4-FFF2-40B4-BE49-F238E27FC236}">
                    <a16:creationId xmlns:a16="http://schemas.microsoft.com/office/drawing/2014/main" id="{544BA9EB-338C-4ABB-969E-3BB9FA9EE4E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5640" name="Group 328">
                  <a:extLst>
                    <a:ext uri="{FF2B5EF4-FFF2-40B4-BE49-F238E27FC236}">
                      <a16:creationId xmlns:a16="http://schemas.microsoft.com/office/drawing/2014/main" id="{4A0BCE4C-C506-466E-A142-A43B5D7814F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641" name="Freeform 329">
                    <a:extLst>
                      <a:ext uri="{FF2B5EF4-FFF2-40B4-BE49-F238E27FC236}">
                        <a16:creationId xmlns:a16="http://schemas.microsoft.com/office/drawing/2014/main" id="{74F03581-6540-43FC-8090-18E53DE4B46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42" name="Freeform 330">
                    <a:extLst>
                      <a:ext uri="{FF2B5EF4-FFF2-40B4-BE49-F238E27FC236}">
                        <a16:creationId xmlns:a16="http://schemas.microsoft.com/office/drawing/2014/main" id="{79E066CD-A905-49ED-8009-4F7EB6DFA98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43" name="Group 331">
                  <a:extLst>
                    <a:ext uri="{FF2B5EF4-FFF2-40B4-BE49-F238E27FC236}">
                      <a16:creationId xmlns:a16="http://schemas.microsoft.com/office/drawing/2014/main" id="{AB766330-D124-4D7F-9231-B314FDBFCEB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644" name="Freeform 332">
                    <a:extLst>
                      <a:ext uri="{FF2B5EF4-FFF2-40B4-BE49-F238E27FC236}">
                        <a16:creationId xmlns:a16="http://schemas.microsoft.com/office/drawing/2014/main" id="{64186C4E-5A5A-4C74-8BE4-AED9DF8994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45" name="Freeform 333">
                    <a:extLst>
                      <a:ext uri="{FF2B5EF4-FFF2-40B4-BE49-F238E27FC236}">
                        <a16:creationId xmlns:a16="http://schemas.microsoft.com/office/drawing/2014/main" id="{245620DC-0D9D-4ED1-8949-F4D3195A5A3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46" name="Group 334">
                  <a:extLst>
                    <a:ext uri="{FF2B5EF4-FFF2-40B4-BE49-F238E27FC236}">
                      <a16:creationId xmlns:a16="http://schemas.microsoft.com/office/drawing/2014/main" id="{171E0C4A-82C3-406F-9E26-EE288DAA4C1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647" name="Freeform 335">
                    <a:extLst>
                      <a:ext uri="{FF2B5EF4-FFF2-40B4-BE49-F238E27FC236}">
                        <a16:creationId xmlns:a16="http://schemas.microsoft.com/office/drawing/2014/main" id="{C7B20109-FE44-4CA0-A9BF-0CF17D832F8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48" name="Freeform 336">
                    <a:extLst>
                      <a:ext uri="{FF2B5EF4-FFF2-40B4-BE49-F238E27FC236}">
                        <a16:creationId xmlns:a16="http://schemas.microsoft.com/office/drawing/2014/main" id="{F790A257-1201-4E06-A368-7CCFFD6FBF3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525649" name="Group 337">
              <a:extLst>
                <a:ext uri="{FF2B5EF4-FFF2-40B4-BE49-F238E27FC236}">
                  <a16:creationId xmlns:a16="http://schemas.microsoft.com/office/drawing/2014/main" id="{DDE92A6A-5181-4FFB-9342-8EAA66418FDE}"/>
                </a:ext>
              </a:extLst>
            </p:cNvPr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525650" name="Group 338">
                <a:extLst>
                  <a:ext uri="{FF2B5EF4-FFF2-40B4-BE49-F238E27FC236}">
                    <a16:creationId xmlns:a16="http://schemas.microsoft.com/office/drawing/2014/main" id="{9BFFF0B2-1121-45C2-8220-6CEBC99E7A5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5651" name="Group 339">
                  <a:extLst>
                    <a:ext uri="{FF2B5EF4-FFF2-40B4-BE49-F238E27FC236}">
                      <a16:creationId xmlns:a16="http://schemas.microsoft.com/office/drawing/2014/main" id="{83D0804C-C1C4-4613-950A-9C5D6F97292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652" name="Freeform 340">
                    <a:extLst>
                      <a:ext uri="{FF2B5EF4-FFF2-40B4-BE49-F238E27FC236}">
                        <a16:creationId xmlns:a16="http://schemas.microsoft.com/office/drawing/2014/main" id="{7D58BB43-401F-4A63-AF87-3393CB8B2F4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53" name="Freeform 341">
                    <a:extLst>
                      <a:ext uri="{FF2B5EF4-FFF2-40B4-BE49-F238E27FC236}">
                        <a16:creationId xmlns:a16="http://schemas.microsoft.com/office/drawing/2014/main" id="{B4AE1ACB-DDBB-4839-B3DE-12DB5649DEF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54" name="Group 342">
                  <a:extLst>
                    <a:ext uri="{FF2B5EF4-FFF2-40B4-BE49-F238E27FC236}">
                      <a16:creationId xmlns:a16="http://schemas.microsoft.com/office/drawing/2014/main" id="{00C419D7-9825-4B14-B944-10290598DA0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655" name="Freeform 343">
                    <a:extLst>
                      <a:ext uri="{FF2B5EF4-FFF2-40B4-BE49-F238E27FC236}">
                        <a16:creationId xmlns:a16="http://schemas.microsoft.com/office/drawing/2014/main" id="{24043B95-F03E-42BB-947C-6AA76F03EAA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56" name="Freeform 344">
                    <a:extLst>
                      <a:ext uri="{FF2B5EF4-FFF2-40B4-BE49-F238E27FC236}">
                        <a16:creationId xmlns:a16="http://schemas.microsoft.com/office/drawing/2014/main" id="{6031C498-0C35-43A8-9E87-18B86321393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57" name="Group 345">
                  <a:extLst>
                    <a:ext uri="{FF2B5EF4-FFF2-40B4-BE49-F238E27FC236}">
                      <a16:creationId xmlns:a16="http://schemas.microsoft.com/office/drawing/2014/main" id="{76166CE8-AD05-41AF-B6DD-42346C3E9A9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658" name="Freeform 346">
                    <a:extLst>
                      <a:ext uri="{FF2B5EF4-FFF2-40B4-BE49-F238E27FC236}">
                        <a16:creationId xmlns:a16="http://schemas.microsoft.com/office/drawing/2014/main" id="{DD1D7AB8-F002-4ADE-8372-473EC040B4C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59" name="Freeform 347">
                    <a:extLst>
                      <a:ext uri="{FF2B5EF4-FFF2-40B4-BE49-F238E27FC236}">
                        <a16:creationId xmlns:a16="http://schemas.microsoft.com/office/drawing/2014/main" id="{EE5B05B0-1D7A-4619-98C4-1BCEABDBB8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5660" name="Group 348">
                <a:extLst>
                  <a:ext uri="{FF2B5EF4-FFF2-40B4-BE49-F238E27FC236}">
                    <a16:creationId xmlns:a16="http://schemas.microsoft.com/office/drawing/2014/main" id="{EC89C022-F141-40C1-99B6-7B3D80B81E7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5661" name="Group 349">
                  <a:extLst>
                    <a:ext uri="{FF2B5EF4-FFF2-40B4-BE49-F238E27FC236}">
                      <a16:creationId xmlns:a16="http://schemas.microsoft.com/office/drawing/2014/main" id="{12322025-E3F6-4512-BF5E-764AB0C72D0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662" name="Freeform 350">
                    <a:extLst>
                      <a:ext uri="{FF2B5EF4-FFF2-40B4-BE49-F238E27FC236}">
                        <a16:creationId xmlns:a16="http://schemas.microsoft.com/office/drawing/2014/main" id="{8D42354E-1255-4504-B074-8B22BA39F5D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63" name="Freeform 351">
                    <a:extLst>
                      <a:ext uri="{FF2B5EF4-FFF2-40B4-BE49-F238E27FC236}">
                        <a16:creationId xmlns:a16="http://schemas.microsoft.com/office/drawing/2014/main" id="{5C37950A-CC11-444F-949B-624D5BDB6F8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64" name="Group 352">
                  <a:extLst>
                    <a:ext uri="{FF2B5EF4-FFF2-40B4-BE49-F238E27FC236}">
                      <a16:creationId xmlns:a16="http://schemas.microsoft.com/office/drawing/2014/main" id="{0B9AE0F2-08D9-4D62-B9A1-5F78F08E30B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665" name="Freeform 353">
                    <a:extLst>
                      <a:ext uri="{FF2B5EF4-FFF2-40B4-BE49-F238E27FC236}">
                        <a16:creationId xmlns:a16="http://schemas.microsoft.com/office/drawing/2014/main" id="{6EC0435E-271A-42DC-87B3-0962307A0C4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66" name="Freeform 354">
                    <a:extLst>
                      <a:ext uri="{FF2B5EF4-FFF2-40B4-BE49-F238E27FC236}">
                        <a16:creationId xmlns:a16="http://schemas.microsoft.com/office/drawing/2014/main" id="{7889E14B-6F2E-4452-B8CC-916FFAC9954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67" name="Group 355">
                  <a:extLst>
                    <a:ext uri="{FF2B5EF4-FFF2-40B4-BE49-F238E27FC236}">
                      <a16:creationId xmlns:a16="http://schemas.microsoft.com/office/drawing/2014/main" id="{70A9824A-F4D2-4C12-867C-B6D171F09DE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668" name="Freeform 356">
                    <a:extLst>
                      <a:ext uri="{FF2B5EF4-FFF2-40B4-BE49-F238E27FC236}">
                        <a16:creationId xmlns:a16="http://schemas.microsoft.com/office/drawing/2014/main" id="{E2DFBFF8-9FAC-4015-B12F-844712063AE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69" name="Freeform 357">
                    <a:extLst>
                      <a:ext uri="{FF2B5EF4-FFF2-40B4-BE49-F238E27FC236}">
                        <a16:creationId xmlns:a16="http://schemas.microsoft.com/office/drawing/2014/main" id="{D79800EE-27C3-4BF0-A3FE-9E35004B598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525670" name="Group 358">
            <a:extLst>
              <a:ext uri="{FF2B5EF4-FFF2-40B4-BE49-F238E27FC236}">
                <a16:creationId xmlns:a16="http://schemas.microsoft.com/office/drawing/2014/main" id="{D44BDF40-9C74-44F3-80E8-9E54595B6E05}"/>
              </a:ext>
            </a:extLst>
          </p:cNvPr>
          <p:cNvGrpSpPr>
            <a:grpSpLocks/>
          </p:cNvGrpSpPr>
          <p:nvPr/>
        </p:nvGrpSpPr>
        <p:grpSpPr bwMode="auto">
          <a:xfrm>
            <a:off x="290513" y="3919538"/>
            <a:ext cx="2438400" cy="823912"/>
            <a:chOff x="4335" y="3429"/>
            <a:chExt cx="1536" cy="519"/>
          </a:xfrm>
        </p:grpSpPr>
        <p:sp>
          <p:nvSpPr>
            <p:cNvPr id="525671" name="Rectangle 359">
              <a:extLst>
                <a:ext uri="{FF2B5EF4-FFF2-40B4-BE49-F238E27FC236}">
                  <a16:creationId xmlns:a16="http://schemas.microsoft.com/office/drawing/2014/main" id="{28722D6D-1B71-4DC4-BFD4-607973063E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5" y="3429"/>
              <a:ext cx="1536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3600" b="1" i="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12,15</a:t>
              </a:r>
              <a:r>
                <a:rPr lang="ru-RU" altLang="ru-RU" sz="3600" b="1" i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км/ч</a:t>
              </a:r>
              <a:r>
                <a:rPr lang="ru-RU" altLang="ru-RU" sz="3600" b="1" i="0"/>
                <a:t> </a:t>
              </a:r>
              <a:r>
                <a:rPr lang="ru-RU" altLang="ru-RU" sz="4800" b="1" i="0"/>
                <a:t> </a:t>
              </a:r>
            </a:p>
          </p:txBody>
        </p:sp>
        <p:sp>
          <p:nvSpPr>
            <p:cNvPr id="525672" name="Line 360">
              <a:extLst>
                <a:ext uri="{FF2B5EF4-FFF2-40B4-BE49-F238E27FC236}">
                  <a16:creationId xmlns:a16="http://schemas.microsoft.com/office/drawing/2014/main" id="{5871AA5C-CFB5-424B-B030-73884037AE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1" y="3521"/>
              <a:ext cx="1015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25673" name="Group 361">
            <a:extLst>
              <a:ext uri="{FF2B5EF4-FFF2-40B4-BE49-F238E27FC236}">
                <a16:creationId xmlns:a16="http://schemas.microsoft.com/office/drawing/2014/main" id="{BA17280B-7A95-4CCC-9C4F-A50E3322CA27}"/>
              </a:ext>
            </a:extLst>
          </p:cNvPr>
          <p:cNvGrpSpPr>
            <a:grpSpLocks/>
          </p:cNvGrpSpPr>
          <p:nvPr/>
        </p:nvGrpSpPr>
        <p:grpSpPr bwMode="auto">
          <a:xfrm>
            <a:off x="6310313" y="3640138"/>
            <a:ext cx="2247900" cy="823912"/>
            <a:chOff x="4335" y="3429"/>
            <a:chExt cx="1416" cy="519"/>
          </a:xfrm>
        </p:grpSpPr>
        <p:sp>
          <p:nvSpPr>
            <p:cNvPr id="525674" name="Rectangle 362">
              <a:extLst>
                <a:ext uri="{FF2B5EF4-FFF2-40B4-BE49-F238E27FC236}">
                  <a16:creationId xmlns:a16="http://schemas.microsoft.com/office/drawing/2014/main" id="{7E31E572-A532-4BBA-850C-C9533F3C79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5" y="3429"/>
              <a:ext cx="1416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3600" b="1" i="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15,3</a:t>
              </a:r>
              <a:r>
                <a:rPr lang="ru-RU" altLang="ru-RU" sz="3600" b="1" i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км/ч</a:t>
              </a:r>
              <a:r>
                <a:rPr lang="ru-RU" altLang="ru-RU" sz="4800" b="1" i="0"/>
                <a:t>  </a:t>
              </a:r>
            </a:p>
          </p:txBody>
        </p:sp>
        <p:sp>
          <p:nvSpPr>
            <p:cNvPr id="525675" name="Line 363">
              <a:extLst>
                <a:ext uri="{FF2B5EF4-FFF2-40B4-BE49-F238E27FC236}">
                  <a16:creationId xmlns:a16="http://schemas.microsoft.com/office/drawing/2014/main" id="{07C4B7F4-F3D6-44C9-84B4-83A10AB538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1" y="3521"/>
              <a:ext cx="1015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25676" name="Group 364">
            <a:extLst>
              <a:ext uri="{FF2B5EF4-FFF2-40B4-BE49-F238E27FC236}">
                <a16:creationId xmlns:a16="http://schemas.microsoft.com/office/drawing/2014/main" id="{F39F2AB3-6540-49D1-9026-BB0727F46097}"/>
              </a:ext>
            </a:extLst>
          </p:cNvPr>
          <p:cNvGrpSpPr>
            <a:grpSpLocks/>
          </p:cNvGrpSpPr>
          <p:nvPr/>
        </p:nvGrpSpPr>
        <p:grpSpPr bwMode="auto">
          <a:xfrm>
            <a:off x="4329113" y="5664200"/>
            <a:ext cx="1187450" cy="469900"/>
            <a:chOff x="3353" y="4024"/>
            <a:chExt cx="1021" cy="296"/>
          </a:xfrm>
        </p:grpSpPr>
        <p:grpSp>
          <p:nvGrpSpPr>
            <p:cNvPr id="525677" name="Group 365">
              <a:extLst>
                <a:ext uri="{FF2B5EF4-FFF2-40B4-BE49-F238E27FC236}">
                  <a16:creationId xmlns:a16="http://schemas.microsoft.com/office/drawing/2014/main" id="{0D4826F6-E430-4EAF-B3F8-2F6811922207}"/>
                </a:ext>
              </a:extLst>
            </p:cNvPr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525678" name="Group 366">
                <a:extLst>
                  <a:ext uri="{FF2B5EF4-FFF2-40B4-BE49-F238E27FC236}">
                    <a16:creationId xmlns:a16="http://schemas.microsoft.com/office/drawing/2014/main" id="{116B4881-EA10-4F33-9B0F-B181B225CF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5679" name="Group 367">
                  <a:extLst>
                    <a:ext uri="{FF2B5EF4-FFF2-40B4-BE49-F238E27FC236}">
                      <a16:creationId xmlns:a16="http://schemas.microsoft.com/office/drawing/2014/main" id="{706F07C4-7BCB-4C72-A78D-F3B62C21883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680" name="Freeform 368">
                    <a:extLst>
                      <a:ext uri="{FF2B5EF4-FFF2-40B4-BE49-F238E27FC236}">
                        <a16:creationId xmlns:a16="http://schemas.microsoft.com/office/drawing/2014/main" id="{B3A0A24A-C3FF-404B-9D44-28B0F1990C9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81" name="Freeform 369">
                    <a:extLst>
                      <a:ext uri="{FF2B5EF4-FFF2-40B4-BE49-F238E27FC236}">
                        <a16:creationId xmlns:a16="http://schemas.microsoft.com/office/drawing/2014/main" id="{30909DE6-0FB5-40BA-A06E-B6F625DF6F7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82" name="Group 370">
                  <a:extLst>
                    <a:ext uri="{FF2B5EF4-FFF2-40B4-BE49-F238E27FC236}">
                      <a16:creationId xmlns:a16="http://schemas.microsoft.com/office/drawing/2014/main" id="{B18FD7A7-BC73-412F-B5AB-83899254A47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683" name="Freeform 371">
                    <a:extLst>
                      <a:ext uri="{FF2B5EF4-FFF2-40B4-BE49-F238E27FC236}">
                        <a16:creationId xmlns:a16="http://schemas.microsoft.com/office/drawing/2014/main" id="{760E6513-4174-4E2F-99E2-C7ED38D15F7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84" name="Freeform 372">
                    <a:extLst>
                      <a:ext uri="{FF2B5EF4-FFF2-40B4-BE49-F238E27FC236}">
                        <a16:creationId xmlns:a16="http://schemas.microsoft.com/office/drawing/2014/main" id="{30563D5A-6844-4C00-A242-420C004EAE0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85" name="Group 373">
                  <a:extLst>
                    <a:ext uri="{FF2B5EF4-FFF2-40B4-BE49-F238E27FC236}">
                      <a16:creationId xmlns:a16="http://schemas.microsoft.com/office/drawing/2014/main" id="{90E0610E-AA81-49C9-9186-BE933B0F43D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686" name="Freeform 374">
                    <a:extLst>
                      <a:ext uri="{FF2B5EF4-FFF2-40B4-BE49-F238E27FC236}">
                        <a16:creationId xmlns:a16="http://schemas.microsoft.com/office/drawing/2014/main" id="{3050AEDC-880B-456D-8BFC-4BE5385D40B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87" name="Freeform 375">
                    <a:extLst>
                      <a:ext uri="{FF2B5EF4-FFF2-40B4-BE49-F238E27FC236}">
                        <a16:creationId xmlns:a16="http://schemas.microsoft.com/office/drawing/2014/main" id="{C9FA2828-C1CE-4B85-A4BF-954E3CFB169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5688" name="Group 376">
                <a:extLst>
                  <a:ext uri="{FF2B5EF4-FFF2-40B4-BE49-F238E27FC236}">
                    <a16:creationId xmlns:a16="http://schemas.microsoft.com/office/drawing/2014/main" id="{1595BBE3-914F-4EDF-8370-4156A1976E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5689" name="Group 377">
                  <a:extLst>
                    <a:ext uri="{FF2B5EF4-FFF2-40B4-BE49-F238E27FC236}">
                      <a16:creationId xmlns:a16="http://schemas.microsoft.com/office/drawing/2014/main" id="{A1231E0A-87AF-4D23-A128-E09802F8239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690" name="Freeform 378">
                    <a:extLst>
                      <a:ext uri="{FF2B5EF4-FFF2-40B4-BE49-F238E27FC236}">
                        <a16:creationId xmlns:a16="http://schemas.microsoft.com/office/drawing/2014/main" id="{E507D565-F565-4591-B303-2C9412A9121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91" name="Freeform 379">
                    <a:extLst>
                      <a:ext uri="{FF2B5EF4-FFF2-40B4-BE49-F238E27FC236}">
                        <a16:creationId xmlns:a16="http://schemas.microsoft.com/office/drawing/2014/main" id="{4143994A-2C23-4495-AD8A-168039A152B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92" name="Group 380">
                  <a:extLst>
                    <a:ext uri="{FF2B5EF4-FFF2-40B4-BE49-F238E27FC236}">
                      <a16:creationId xmlns:a16="http://schemas.microsoft.com/office/drawing/2014/main" id="{0861905F-3E29-4501-9AA3-922F62E8788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693" name="Freeform 381">
                    <a:extLst>
                      <a:ext uri="{FF2B5EF4-FFF2-40B4-BE49-F238E27FC236}">
                        <a16:creationId xmlns:a16="http://schemas.microsoft.com/office/drawing/2014/main" id="{AAF6CA4C-2549-424C-9A94-148484C6C43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94" name="Freeform 382">
                    <a:extLst>
                      <a:ext uri="{FF2B5EF4-FFF2-40B4-BE49-F238E27FC236}">
                        <a16:creationId xmlns:a16="http://schemas.microsoft.com/office/drawing/2014/main" id="{E583A05B-BBFB-4AE4-B89C-1AE6EECBA1A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695" name="Group 383">
                  <a:extLst>
                    <a:ext uri="{FF2B5EF4-FFF2-40B4-BE49-F238E27FC236}">
                      <a16:creationId xmlns:a16="http://schemas.microsoft.com/office/drawing/2014/main" id="{D5237650-A057-4700-B4B1-F6BF69D62BA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696" name="Freeform 384">
                    <a:extLst>
                      <a:ext uri="{FF2B5EF4-FFF2-40B4-BE49-F238E27FC236}">
                        <a16:creationId xmlns:a16="http://schemas.microsoft.com/office/drawing/2014/main" id="{1FDDCEF3-72F1-4A62-8F79-415F42B4A7D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697" name="Freeform 385">
                    <a:extLst>
                      <a:ext uri="{FF2B5EF4-FFF2-40B4-BE49-F238E27FC236}">
                        <a16:creationId xmlns:a16="http://schemas.microsoft.com/office/drawing/2014/main" id="{A0764EA1-D1CE-43FD-A561-8A1E65A12E5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525698" name="Group 386">
              <a:extLst>
                <a:ext uri="{FF2B5EF4-FFF2-40B4-BE49-F238E27FC236}">
                  <a16:creationId xmlns:a16="http://schemas.microsoft.com/office/drawing/2014/main" id="{06C469A1-FFE3-40B5-AE4B-1CE4F8695784}"/>
                </a:ext>
              </a:extLst>
            </p:cNvPr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525699" name="Group 387">
                <a:extLst>
                  <a:ext uri="{FF2B5EF4-FFF2-40B4-BE49-F238E27FC236}">
                    <a16:creationId xmlns:a16="http://schemas.microsoft.com/office/drawing/2014/main" id="{88BE35F9-75E9-4BCF-AA42-28477F96F47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5700" name="Group 388">
                  <a:extLst>
                    <a:ext uri="{FF2B5EF4-FFF2-40B4-BE49-F238E27FC236}">
                      <a16:creationId xmlns:a16="http://schemas.microsoft.com/office/drawing/2014/main" id="{46DF5001-E6C7-41EC-9179-A95DAF53E42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701" name="Freeform 389">
                    <a:extLst>
                      <a:ext uri="{FF2B5EF4-FFF2-40B4-BE49-F238E27FC236}">
                        <a16:creationId xmlns:a16="http://schemas.microsoft.com/office/drawing/2014/main" id="{824DCA2D-72F2-46F0-AEA2-DD1C43F653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702" name="Freeform 390">
                    <a:extLst>
                      <a:ext uri="{FF2B5EF4-FFF2-40B4-BE49-F238E27FC236}">
                        <a16:creationId xmlns:a16="http://schemas.microsoft.com/office/drawing/2014/main" id="{08BC999D-0E34-4EEC-B641-F8CD8DB977A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703" name="Group 391">
                  <a:extLst>
                    <a:ext uri="{FF2B5EF4-FFF2-40B4-BE49-F238E27FC236}">
                      <a16:creationId xmlns:a16="http://schemas.microsoft.com/office/drawing/2014/main" id="{BC5062BE-16A5-4D78-A9DD-72C19D434DE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704" name="Freeform 392">
                    <a:extLst>
                      <a:ext uri="{FF2B5EF4-FFF2-40B4-BE49-F238E27FC236}">
                        <a16:creationId xmlns:a16="http://schemas.microsoft.com/office/drawing/2014/main" id="{78BF7848-AE11-4EE5-B2F8-8B8608B4075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705" name="Freeform 393">
                    <a:extLst>
                      <a:ext uri="{FF2B5EF4-FFF2-40B4-BE49-F238E27FC236}">
                        <a16:creationId xmlns:a16="http://schemas.microsoft.com/office/drawing/2014/main" id="{34CD2487-C83E-448B-8B50-2F5C098F79D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706" name="Group 394">
                  <a:extLst>
                    <a:ext uri="{FF2B5EF4-FFF2-40B4-BE49-F238E27FC236}">
                      <a16:creationId xmlns:a16="http://schemas.microsoft.com/office/drawing/2014/main" id="{3809BB9A-9896-4782-BBBD-CAC0A29E7A6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707" name="Freeform 395">
                    <a:extLst>
                      <a:ext uri="{FF2B5EF4-FFF2-40B4-BE49-F238E27FC236}">
                        <a16:creationId xmlns:a16="http://schemas.microsoft.com/office/drawing/2014/main" id="{C93469AD-D33A-40E2-B09E-3515F6F6B2C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708" name="Freeform 396">
                    <a:extLst>
                      <a:ext uri="{FF2B5EF4-FFF2-40B4-BE49-F238E27FC236}">
                        <a16:creationId xmlns:a16="http://schemas.microsoft.com/office/drawing/2014/main" id="{D136F73F-C0DE-4E8D-98D3-072D5689D3D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5709" name="Group 397">
                <a:extLst>
                  <a:ext uri="{FF2B5EF4-FFF2-40B4-BE49-F238E27FC236}">
                    <a16:creationId xmlns:a16="http://schemas.microsoft.com/office/drawing/2014/main" id="{09A6DDAA-A4D4-43DB-8F4A-E36FD6E834E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5710" name="Group 398">
                  <a:extLst>
                    <a:ext uri="{FF2B5EF4-FFF2-40B4-BE49-F238E27FC236}">
                      <a16:creationId xmlns:a16="http://schemas.microsoft.com/office/drawing/2014/main" id="{A78FDC4F-F68F-4016-856B-39AD3B6578C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5711" name="Freeform 399">
                    <a:extLst>
                      <a:ext uri="{FF2B5EF4-FFF2-40B4-BE49-F238E27FC236}">
                        <a16:creationId xmlns:a16="http://schemas.microsoft.com/office/drawing/2014/main" id="{0E8B2D6A-C9D9-48C8-A8BF-19137B083D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712" name="Freeform 400">
                    <a:extLst>
                      <a:ext uri="{FF2B5EF4-FFF2-40B4-BE49-F238E27FC236}">
                        <a16:creationId xmlns:a16="http://schemas.microsoft.com/office/drawing/2014/main" id="{A2869591-F5DF-4E90-9F86-20DD6C8D67F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713" name="Group 401">
                  <a:extLst>
                    <a:ext uri="{FF2B5EF4-FFF2-40B4-BE49-F238E27FC236}">
                      <a16:creationId xmlns:a16="http://schemas.microsoft.com/office/drawing/2014/main" id="{C2CA445C-6456-44E3-8AA8-B83D3FC4446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5714" name="Freeform 402">
                    <a:extLst>
                      <a:ext uri="{FF2B5EF4-FFF2-40B4-BE49-F238E27FC236}">
                        <a16:creationId xmlns:a16="http://schemas.microsoft.com/office/drawing/2014/main" id="{05460A0B-A2BC-48A7-9626-1452872EF75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715" name="Freeform 403">
                    <a:extLst>
                      <a:ext uri="{FF2B5EF4-FFF2-40B4-BE49-F238E27FC236}">
                        <a16:creationId xmlns:a16="http://schemas.microsoft.com/office/drawing/2014/main" id="{6C5EE845-B8F9-4D61-AD33-4CD37FAAFDD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5716" name="Group 404">
                  <a:extLst>
                    <a:ext uri="{FF2B5EF4-FFF2-40B4-BE49-F238E27FC236}">
                      <a16:creationId xmlns:a16="http://schemas.microsoft.com/office/drawing/2014/main" id="{5B4B3C9F-C86E-4B18-BD16-659F36B44E3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5717" name="Freeform 405">
                    <a:extLst>
                      <a:ext uri="{FF2B5EF4-FFF2-40B4-BE49-F238E27FC236}">
                        <a16:creationId xmlns:a16="http://schemas.microsoft.com/office/drawing/2014/main" id="{FE1AD255-B4BB-46AE-B1A5-1D98E3BCCE3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5718" name="Freeform 406">
                    <a:extLst>
                      <a:ext uri="{FF2B5EF4-FFF2-40B4-BE49-F238E27FC236}">
                        <a16:creationId xmlns:a16="http://schemas.microsoft.com/office/drawing/2014/main" id="{EF19624F-109E-4BD2-963A-D3E64528B9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pic>
        <p:nvPicPr>
          <p:cNvPr id="525719" name="Picture 407">
            <a:extLst>
              <a:ext uri="{FF2B5EF4-FFF2-40B4-BE49-F238E27FC236}">
                <a16:creationId xmlns:a16="http://schemas.microsoft.com/office/drawing/2014/main" id="{6399223F-DFB7-4C92-B997-DFAD432F06E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7140">
            <a:off x="0" y="4972050"/>
            <a:ext cx="1266825" cy="1417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2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255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5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59259E-6 L 0.34444 -0.02593 " pathEditMode="relative" rAng="0" ptsTypes="AA">
                                      <p:cBhvr>
                                        <p:cTn id="19" dur="5000" fill="hold"/>
                                        <p:tgtEl>
                                          <p:spTgt spid="525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22" y="-129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7.40741E-7 L 0.32222 -0.0333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5257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11" y="-1667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25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5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5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5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53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5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53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5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53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5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53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53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5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5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5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5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55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55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55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55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55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55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55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55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25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222 -0.03333 L 0.81111 -0.05185 " pathEditMode="relative" rAng="0" ptsTypes="AA">
                                      <p:cBhvr>
                                        <p:cTn id="66" dur="5000" fill="hold"/>
                                        <p:tgtEl>
                                          <p:spTgt spid="5257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44" y="-92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444 -0.02593 L 0.77222 -0.04445 " pathEditMode="relative" rAng="0" ptsTypes="AA">
                                      <p:cBhvr>
                                        <p:cTn id="68" dur="5000" fill="hold"/>
                                        <p:tgtEl>
                                          <p:spTgt spid="525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89" y="-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5257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525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5542"/>
                  </p:tgtEl>
                </p:cond>
              </p:nextCondLst>
            </p:seq>
          </p:childTnLst>
        </p:cTn>
      </p:par>
    </p:tnLst>
    <p:bldLst>
      <p:bldP spid="525314" grpId="0" animBg="1"/>
      <p:bldP spid="52554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7362" name="Group 2">
            <a:extLst>
              <a:ext uri="{FF2B5EF4-FFF2-40B4-BE49-F238E27FC236}">
                <a16:creationId xmlns:a16="http://schemas.microsoft.com/office/drawing/2014/main" id="{F0399A33-66F1-45E9-B184-9E9C4FE12606}"/>
              </a:ext>
            </a:extLst>
          </p:cNvPr>
          <p:cNvGrpSpPr>
            <a:grpSpLocks/>
          </p:cNvGrpSpPr>
          <p:nvPr/>
        </p:nvGrpSpPr>
        <p:grpSpPr bwMode="auto">
          <a:xfrm>
            <a:off x="1154113" y="5486400"/>
            <a:ext cx="1187450" cy="469900"/>
            <a:chOff x="3353" y="4024"/>
            <a:chExt cx="1021" cy="296"/>
          </a:xfrm>
        </p:grpSpPr>
        <p:grpSp>
          <p:nvGrpSpPr>
            <p:cNvPr id="527363" name="Group 3">
              <a:extLst>
                <a:ext uri="{FF2B5EF4-FFF2-40B4-BE49-F238E27FC236}">
                  <a16:creationId xmlns:a16="http://schemas.microsoft.com/office/drawing/2014/main" id="{D9145DEC-C965-48D0-8F3D-266F99D510E1}"/>
                </a:ext>
              </a:extLst>
            </p:cNvPr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527364" name="Group 4">
                <a:extLst>
                  <a:ext uri="{FF2B5EF4-FFF2-40B4-BE49-F238E27FC236}">
                    <a16:creationId xmlns:a16="http://schemas.microsoft.com/office/drawing/2014/main" id="{72AB790A-824D-40AE-8BE5-33BD2EDFD8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7365" name="Group 5">
                  <a:extLst>
                    <a:ext uri="{FF2B5EF4-FFF2-40B4-BE49-F238E27FC236}">
                      <a16:creationId xmlns:a16="http://schemas.microsoft.com/office/drawing/2014/main" id="{25DF20F7-A88B-4130-A545-37A4F6D0852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7366" name="Freeform 6">
                    <a:extLst>
                      <a:ext uri="{FF2B5EF4-FFF2-40B4-BE49-F238E27FC236}">
                        <a16:creationId xmlns:a16="http://schemas.microsoft.com/office/drawing/2014/main" id="{5BB071CE-85B0-493F-AFA6-256AF85C94B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367" name="Freeform 7">
                    <a:extLst>
                      <a:ext uri="{FF2B5EF4-FFF2-40B4-BE49-F238E27FC236}">
                        <a16:creationId xmlns:a16="http://schemas.microsoft.com/office/drawing/2014/main" id="{71D39589-E802-43FD-B032-DE837059A0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368" name="Group 8">
                  <a:extLst>
                    <a:ext uri="{FF2B5EF4-FFF2-40B4-BE49-F238E27FC236}">
                      <a16:creationId xmlns:a16="http://schemas.microsoft.com/office/drawing/2014/main" id="{D1242EFB-F9A8-4274-96F2-9B5595B79E0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7369" name="Freeform 9">
                    <a:extLst>
                      <a:ext uri="{FF2B5EF4-FFF2-40B4-BE49-F238E27FC236}">
                        <a16:creationId xmlns:a16="http://schemas.microsoft.com/office/drawing/2014/main" id="{6F50A563-067D-4EF9-9EBE-B390D376910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370" name="Freeform 10">
                    <a:extLst>
                      <a:ext uri="{FF2B5EF4-FFF2-40B4-BE49-F238E27FC236}">
                        <a16:creationId xmlns:a16="http://schemas.microsoft.com/office/drawing/2014/main" id="{60BBFCCB-F8F8-4476-9206-97E86C6B1AE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371" name="Group 11">
                  <a:extLst>
                    <a:ext uri="{FF2B5EF4-FFF2-40B4-BE49-F238E27FC236}">
                      <a16:creationId xmlns:a16="http://schemas.microsoft.com/office/drawing/2014/main" id="{DA1B0DA5-F8B2-4DC0-AF74-A239B43C603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7372" name="Freeform 12">
                    <a:extLst>
                      <a:ext uri="{FF2B5EF4-FFF2-40B4-BE49-F238E27FC236}">
                        <a16:creationId xmlns:a16="http://schemas.microsoft.com/office/drawing/2014/main" id="{0EB8CC23-4E21-46F7-8C67-D423A21A8F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373" name="Freeform 13">
                    <a:extLst>
                      <a:ext uri="{FF2B5EF4-FFF2-40B4-BE49-F238E27FC236}">
                        <a16:creationId xmlns:a16="http://schemas.microsoft.com/office/drawing/2014/main" id="{D26B3B83-4022-4036-9D4A-39044B25A7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7374" name="Group 14">
                <a:extLst>
                  <a:ext uri="{FF2B5EF4-FFF2-40B4-BE49-F238E27FC236}">
                    <a16:creationId xmlns:a16="http://schemas.microsoft.com/office/drawing/2014/main" id="{4C54A849-6F03-47C2-B58F-2EDB602C90C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7375" name="Group 15">
                  <a:extLst>
                    <a:ext uri="{FF2B5EF4-FFF2-40B4-BE49-F238E27FC236}">
                      <a16:creationId xmlns:a16="http://schemas.microsoft.com/office/drawing/2014/main" id="{A142F542-2521-462E-8895-EBB334EE4A8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7376" name="Freeform 16">
                    <a:extLst>
                      <a:ext uri="{FF2B5EF4-FFF2-40B4-BE49-F238E27FC236}">
                        <a16:creationId xmlns:a16="http://schemas.microsoft.com/office/drawing/2014/main" id="{0CC571BD-45FE-48F0-AD21-A2FAAFE0867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377" name="Freeform 17">
                    <a:extLst>
                      <a:ext uri="{FF2B5EF4-FFF2-40B4-BE49-F238E27FC236}">
                        <a16:creationId xmlns:a16="http://schemas.microsoft.com/office/drawing/2014/main" id="{091AD64F-D4A4-4868-92F0-DF643A49B48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378" name="Group 18">
                  <a:extLst>
                    <a:ext uri="{FF2B5EF4-FFF2-40B4-BE49-F238E27FC236}">
                      <a16:creationId xmlns:a16="http://schemas.microsoft.com/office/drawing/2014/main" id="{CD6E16D4-FAB9-4C81-BAC9-573D1C18409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7379" name="Freeform 19">
                    <a:extLst>
                      <a:ext uri="{FF2B5EF4-FFF2-40B4-BE49-F238E27FC236}">
                        <a16:creationId xmlns:a16="http://schemas.microsoft.com/office/drawing/2014/main" id="{C0287415-F373-4481-A7D7-33B8579E9CE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380" name="Freeform 20">
                    <a:extLst>
                      <a:ext uri="{FF2B5EF4-FFF2-40B4-BE49-F238E27FC236}">
                        <a16:creationId xmlns:a16="http://schemas.microsoft.com/office/drawing/2014/main" id="{6AC69DA8-F7B5-47B7-92F3-F68CE9B1AE0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381" name="Group 21">
                  <a:extLst>
                    <a:ext uri="{FF2B5EF4-FFF2-40B4-BE49-F238E27FC236}">
                      <a16:creationId xmlns:a16="http://schemas.microsoft.com/office/drawing/2014/main" id="{73E86012-1FFC-4452-AD41-9E3BA108273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7382" name="Freeform 22">
                    <a:extLst>
                      <a:ext uri="{FF2B5EF4-FFF2-40B4-BE49-F238E27FC236}">
                        <a16:creationId xmlns:a16="http://schemas.microsoft.com/office/drawing/2014/main" id="{4681787A-1B9F-443C-9D2D-DBC24D58A3D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383" name="Freeform 23">
                    <a:extLst>
                      <a:ext uri="{FF2B5EF4-FFF2-40B4-BE49-F238E27FC236}">
                        <a16:creationId xmlns:a16="http://schemas.microsoft.com/office/drawing/2014/main" id="{9FE0DDFF-E386-4D49-984F-A46A53DB59E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527384" name="Group 24">
              <a:extLst>
                <a:ext uri="{FF2B5EF4-FFF2-40B4-BE49-F238E27FC236}">
                  <a16:creationId xmlns:a16="http://schemas.microsoft.com/office/drawing/2014/main" id="{B1A5CA3D-24AD-473E-95B8-816CB5D13FC6}"/>
                </a:ext>
              </a:extLst>
            </p:cNvPr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527385" name="Group 25">
                <a:extLst>
                  <a:ext uri="{FF2B5EF4-FFF2-40B4-BE49-F238E27FC236}">
                    <a16:creationId xmlns:a16="http://schemas.microsoft.com/office/drawing/2014/main" id="{7A2CA895-C939-408B-855D-329DF9105FD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7386" name="Group 26">
                  <a:extLst>
                    <a:ext uri="{FF2B5EF4-FFF2-40B4-BE49-F238E27FC236}">
                      <a16:creationId xmlns:a16="http://schemas.microsoft.com/office/drawing/2014/main" id="{661F75A9-6DEB-4A26-A8E4-4DD87D6429F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7387" name="Freeform 27">
                    <a:extLst>
                      <a:ext uri="{FF2B5EF4-FFF2-40B4-BE49-F238E27FC236}">
                        <a16:creationId xmlns:a16="http://schemas.microsoft.com/office/drawing/2014/main" id="{4834391A-9E44-40B5-B575-41A71ECE543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388" name="Freeform 28">
                    <a:extLst>
                      <a:ext uri="{FF2B5EF4-FFF2-40B4-BE49-F238E27FC236}">
                        <a16:creationId xmlns:a16="http://schemas.microsoft.com/office/drawing/2014/main" id="{8BA04996-17BA-43E6-948D-8A922A0836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389" name="Group 29">
                  <a:extLst>
                    <a:ext uri="{FF2B5EF4-FFF2-40B4-BE49-F238E27FC236}">
                      <a16:creationId xmlns:a16="http://schemas.microsoft.com/office/drawing/2014/main" id="{0FD1D9D8-DC42-4AAB-8A65-4289CCB70FE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7390" name="Freeform 30">
                    <a:extLst>
                      <a:ext uri="{FF2B5EF4-FFF2-40B4-BE49-F238E27FC236}">
                        <a16:creationId xmlns:a16="http://schemas.microsoft.com/office/drawing/2014/main" id="{BB39BCEE-E2C0-42D1-81F5-2723F142DFF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391" name="Freeform 31">
                    <a:extLst>
                      <a:ext uri="{FF2B5EF4-FFF2-40B4-BE49-F238E27FC236}">
                        <a16:creationId xmlns:a16="http://schemas.microsoft.com/office/drawing/2014/main" id="{D56962ED-A9FB-47A9-BC2D-25E3F937A63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392" name="Group 32">
                  <a:extLst>
                    <a:ext uri="{FF2B5EF4-FFF2-40B4-BE49-F238E27FC236}">
                      <a16:creationId xmlns:a16="http://schemas.microsoft.com/office/drawing/2014/main" id="{C3F5A93A-525A-4CA4-B4F5-3F8C098CA69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7393" name="Freeform 33">
                    <a:extLst>
                      <a:ext uri="{FF2B5EF4-FFF2-40B4-BE49-F238E27FC236}">
                        <a16:creationId xmlns:a16="http://schemas.microsoft.com/office/drawing/2014/main" id="{6E298A6F-6F67-471B-A4FB-F6CA27425A5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394" name="Freeform 34">
                    <a:extLst>
                      <a:ext uri="{FF2B5EF4-FFF2-40B4-BE49-F238E27FC236}">
                        <a16:creationId xmlns:a16="http://schemas.microsoft.com/office/drawing/2014/main" id="{96E9AB44-4568-4B39-A79D-3702F1947E2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7395" name="Group 35">
                <a:extLst>
                  <a:ext uri="{FF2B5EF4-FFF2-40B4-BE49-F238E27FC236}">
                    <a16:creationId xmlns:a16="http://schemas.microsoft.com/office/drawing/2014/main" id="{2D5EAAE0-7B5E-4AD8-9774-0055499B341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7396" name="Group 36">
                  <a:extLst>
                    <a:ext uri="{FF2B5EF4-FFF2-40B4-BE49-F238E27FC236}">
                      <a16:creationId xmlns:a16="http://schemas.microsoft.com/office/drawing/2014/main" id="{82549A80-0F56-495F-BA33-640B7FC5EFA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7397" name="Freeform 37">
                    <a:extLst>
                      <a:ext uri="{FF2B5EF4-FFF2-40B4-BE49-F238E27FC236}">
                        <a16:creationId xmlns:a16="http://schemas.microsoft.com/office/drawing/2014/main" id="{5A544652-FE8C-4E03-9573-CBBEE576318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398" name="Freeform 38">
                    <a:extLst>
                      <a:ext uri="{FF2B5EF4-FFF2-40B4-BE49-F238E27FC236}">
                        <a16:creationId xmlns:a16="http://schemas.microsoft.com/office/drawing/2014/main" id="{08A593FA-85ED-4F02-AD6D-B03A89E80A0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399" name="Group 39">
                  <a:extLst>
                    <a:ext uri="{FF2B5EF4-FFF2-40B4-BE49-F238E27FC236}">
                      <a16:creationId xmlns:a16="http://schemas.microsoft.com/office/drawing/2014/main" id="{747C3472-F943-4A85-B6A7-25CD46573D5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7400" name="Freeform 40">
                    <a:extLst>
                      <a:ext uri="{FF2B5EF4-FFF2-40B4-BE49-F238E27FC236}">
                        <a16:creationId xmlns:a16="http://schemas.microsoft.com/office/drawing/2014/main" id="{78C0D878-0954-4BEA-BD6A-EEBA429FA37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401" name="Freeform 41">
                    <a:extLst>
                      <a:ext uri="{FF2B5EF4-FFF2-40B4-BE49-F238E27FC236}">
                        <a16:creationId xmlns:a16="http://schemas.microsoft.com/office/drawing/2014/main" id="{284D1F1A-9B13-4B25-B283-19A19A0A30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402" name="Group 42">
                  <a:extLst>
                    <a:ext uri="{FF2B5EF4-FFF2-40B4-BE49-F238E27FC236}">
                      <a16:creationId xmlns:a16="http://schemas.microsoft.com/office/drawing/2014/main" id="{DFE45019-E2EB-4E54-BA61-4685E855DDA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7403" name="Freeform 43">
                    <a:extLst>
                      <a:ext uri="{FF2B5EF4-FFF2-40B4-BE49-F238E27FC236}">
                        <a16:creationId xmlns:a16="http://schemas.microsoft.com/office/drawing/2014/main" id="{855A439E-956E-464C-B2A9-CA068F91467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404" name="Freeform 44">
                    <a:extLst>
                      <a:ext uri="{FF2B5EF4-FFF2-40B4-BE49-F238E27FC236}">
                        <a16:creationId xmlns:a16="http://schemas.microsoft.com/office/drawing/2014/main" id="{7AB60995-6F7C-4E0B-AC43-2B35953B167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527405" name="Group 45">
            <a:extLst>
              <a:ext uri="{FF2B5EF4-FFF2-40B4-BE49-F238E27FC236}">
                <a16:creationId xmlns:a16="http://schemas.microsoft.com/office/drawing/2014/main" id="{24970E22-12CE-4C34-BDF3-AA8B1CC6F05C}"/>
              </a:ext>
            </a:extLst>
          </p:cNvPr>
          <p:cNvGrpSpPr>
            <a:grpSpLocks/>
          </p:cNvGrpSpPr>
          <p:nvPr/>
        </p:nvGrpSpPr>
        <p:grpSpPr bwMode="auto">
          <a:xfrm>
            <a:off x="2525713" y="5562600"/>
            <a:ext cx="1187450" cy="469900"/>
            <a:chOff x="3353" y="4024"/>
            <a:chExt cx="1021" cy="296"/>
          </a:xfrm>
        </p:grpSpPr>
        <p:grpSp>
          <p:nvGrpSpPr>
            <p:cNvPr id="527406" name="Group 46">
              <a:extLst>
                <a:ext uri="{FF2B5EF4-FFF2-40B4-BE49-F238E27FC236}">
                  <a16:creationId xmlns:a16="http://schemas.microsoft.com/office/drawing/2014/main" id="{116D018A-A51C-4457-9458-303120CE5996}"/>
                </a:ext>
              </a:extLst>
            </p:cNvPr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527407" name="Group 47">
                <a:extLst>
                  <a:ext uri="{FF2B5EF4-FFF2-40B4-BE49-F238E27FC236}">
                    <a16:creationId xmlns:a16="http://schemas.microsoft.com/office/drawing/2014/main" id="{1845AC47-13E9-4F0E-978F-95436B923F5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7408" name="Group 48">
                  <a:extLst>
                    <a:ext uri="{FF2B5EF4-FFF2-40B4-BE49-F238E27FC236}">
                      <a16:creationId xmlns:a16="http://schemas.microsoft.com/office/drawing/2014/main" id="{1D58B6A5-5808-4A44-9795-C3149A82010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7409" name="Freeform 49">
                    <a:extLst>
                      <a:ext uri="{FF2B5EF4-FFF2-40B4-BE49-F238E27FC236}">
                        <a16:creationId xmlns:a16="http://schemas.microsoft.com/office/drawing/2014/main" id="{EC6257E2-6A83-4A01-A611-15A868A24B6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410" name="Freeform 50">
                    <a:extLst>
                      <a:ext uri="{FF2B5EF4-FFF2-40B4-BE49-F238E27FC236}">
                        <a16:creationId xmlns:a16="http://schemas.microsoft.com/office/drawing/2014/main" id="{8C2E6EC3-F9BF-4398-BA4B-D362D9D8A57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411" name="Group 51">
                  <a:extLst>
                    <a:ext uri="{FF2B5EF4-FFF2-40B4-BE49-F238E27FC236}">
                      <a16:creationId xmlns:a16="http://schemas.microsoft.com/office/drawing/2014/main" id="{2DC891D5-2685-41DA-9FBD-B0EAAEBB138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7412" name="Freeform 52">
                    <a:extLst>
                      <a:ext uri="{FF2B5EF4-FFF2-40B4-BE49-F238E27FC236}">
                        <a16:creationId xmlns:a16="http://schemas.microsoft.com/office/drawing/2014/main" id="{6CD2FE8B-2A94-462A-A4A2-B07163C893D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413" name="Freeform 53">
                    <a:extLst>
                      <a:ext uri="{FF2B5EF4-FFF2-40B4-BE49-F238E27FC236}">
                        <a16:creationId xmlns:a16="http://schemas.microsoft.com/office/drawing/2014/main" id="{C22C8C19-233C-4959-B5B2-5A4A03105B6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414" name="Group 54">
                  <a:extLst>
                    <a:ext uri="{FF2B5EF4-FFF2-40B4-BE49-F238E27FC236}">
                      <a16:creationId xmlns:a16="http://schemas.microsoft.com/office/drawing/2014/main" id="{412EC6A0-E9C3-4E08-AD40-8EC371B08B1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7415" name="Freeform 55">
                    <a:extLst>
                      <a:ext uri="{FF2B5EF4-FFF2-40B4-BE49-F238E27FC236}">
                        <a16:creationId xmlns:a16="http://schemas.microsoft.com/office/drawing/2014/main" id="{32DF9523-CCF8-46A1-9663-4DF5D276A9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416" name="Freeform 56">
                    <a:extLst>
                      <a:ext uri="{FF2B5EF4-FFF2-40B4-BE49-F238E27FC236}">
                        <a16:creationId xmlns:a16="http://schemas.microsoft.com/office/drawing/2014/main" id="{EB851C3A-7DA2-4D27-AB12-2B7D0F31CE9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7417" name="Group 57">
                <a:extLst>
                  <a:ext uri="{FF2B5EF4-FFF2-40B4-BE49-F238E27FC236}">
                    <a16:creationId xmlns:a16="http://schemas.microsoft.com/office/drawing/2014/main" id="{05B2781A-7543-4AAD-A601-769FA9A1323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7418" name="Group 58">
                  <a:extLst>
                    <a:ext uri="{FF2B5EF4-FFF2-40B4-BE49-F238E27FC236}">
                      <a16:creationId xmlns:a16="http://schemas.microsoft.com/office/drawing/2014/main" id="{9ACE5410-2B8E-47C9-8DBD-8633E92BB14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7419" name="Freeform 59">
                    <a:extLst>
                      <a:ext uri="{FF2B5EF4-FFF2-40B4-BE49-F238E27FC236}">
                        <a16:creationId xmlns:a16="http://schemas.microsoft.com/office/drawing/2014/main" id="{7AE71FD1-4DF1-412B-B8C8-AB654635713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420" name="Freeform 60">
                    <a:extLst>
                      <a:ext uri="{FF2B5EF4-FFF2-40B4-BE49-F238E27FC236}">
                        <a16:creationId xmlns:a16="http://schemas.microsoft.com/office/drawing/2014/main" id="{7F4F7583-967E-45C9-9284-D3FAD47B353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421" name="Group 61">
                  <a:extLst>
                    <a:ext uri="{FF2B5EF4-FFF2-40B4-BE49-F238E27FC236}">
                      <a16:creationId xmlns:a16="http://schemas.microsoft.com/office/drawing/2014/main" id="{081493BA-4D35-40C0-B097-BBFA4B142A6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7422" name="Freeform 62">
                    <a:extLst>
                      <a:ext uri="{FF2B5EF4-FFF2-40B4-BE49-F238E27FC236}">
                        <a16:creationId xmlns:a16="http://schemas.microsoft.com/office/drawing/2014/main" id="{DB0F3BF5-AE39-43D6-A811-9C280DCFB96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423" name="Freeform 63">
                    <a:extLst>
                      <a:ext uri="{FF2B5EF4-FFF2-40B4-BE49-F238E27FC236}">
                        <a16:creationId xmlns:a16="http://schemas.microsoft.com/office/drawing/2014/main" id="{8665853E-7B21-4B5D-9B2C-A573633F193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424" name="Group 64">
                  <a:extLst>
                    <a:ext uri="{FF2B5EF4-FFF2-40B4-BE49-F238E27FC236}">
                      <a16:creationId xmlns:a16="http://schemas.microsoft.com/office/drawing/2014/main" id="{EDFE1449-9E60-4986-9AA5-B9B2A8DCBC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7425" name="Freeform 65">
                    <a:extLst>
                      <a:ext uri="{FF2B5EF4-FFF2-40B4-BE49-F238E27FC236}">
                        <a16:creationId xmlns:a16="http://schemas.microsoft.com/office/drawing/2014/main" id="{E6DC5E7B-A737-4A2D-86C8-1D9DE8C5FF6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426" name="Freeform 66">
                    <a:extLst>
                      <a:ext uri="{FF2B5EF4-FFF2-40B4-BE49-F238E27FC236}">
                        <a16:creationId xmlns:a16="http://schemas.microsoft.com/office/drawing/2014/main" id="{AA8D15FB-B94D-46CA-A6DE-3640C503A49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527427" name="Group 67">
              <a:extLst>
                <a:ext uri="{FF2B5EF4-FFF2-40B4-BE49-F238E27FC236}">
                  <a16:creationId xmlns:a16="http://schemas.microsoft.com/office/drawing/2014/main" id="{18B253CB-24F0-44AF-BAC1-7E5FFA44CAD5}"/>
                </a:ext>
              </a:extLst>
            </p:cNvPr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527428" name="Group 68">
                <a:extLst>
                  <a:ext uri="{FF2B5EF4-FFF2-40B4-BE49-F238E27FC236}">
                    <a16:creationId xmlns:a16="http://schemas.microsoft.com/office/drawing/2014/main" id="{0FAC4CED-FF14-423A-9A27-506EFE5B7BD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7429" name="Group 69">
                  <a:extLst>
                    <a:ext uri="{FF2B5EF4-FFF2-40B4-BE49-F238E27FC236}">
                      <a16:creationId xmlns:a16="http://schemas.microsoft.com/office/drawing/2014/main" id="{5F8CACDE-9517-4D3F-B12C-396D6D0A292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7430" name="Freeform 70">
                    <a:extLst>
                      <a:ext uri="{FF2B5EF4-FFF2-40B4-BE49-F238E27FC236}">
                        <a16:creationId xmlns:a16="http://schemas.microsoft.com/office/drawing/2014/main" id="{D7E64B86-83A0-4719-9F28-B5165A72BC3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431" name="Freeform 71">
                    <a:extLst>
                      <a:ext uri="{FF2B5EF4-FFF2-40B4-BE49-F238E27FC236}">
                        <a16:creationId xmlns:a16="http://schemas.microsoft.com/office/drawing/2014/main" id="{1BA37704-FD6F-49E1-86B1-626C8ECEACE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432" name="Group 72">
                  <a:extLst>
                    <a:ext uri="{FF2B5EF4-FFF2-40B4-BE49-F238E27FC236}">
                      <a16:creationId xmlns:a16="http://schemas.microsoft.com/office/drawing/2014/main" id="{D15AD02D-17BD-469A-8A0A-6F9159FA017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7433" name="Freeform 73">
                    <a:extLst>
                      <a:ext uri="{FF2B5EF4-FFF2-40B4-BE49-F238E27FC236}">
                        <a16:creationId xmlns:a16="http://schemas.microsoft.com/office/drawing/2014/main" id="{2DE9DE1B-9206-47BA-AA54-8F2FD397801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434" name="Freeform 74">
                    <a:extLst>
                      <a:ext uri="{FF2B5EF4-FFF2-40B4-BE49-F238E27FC236}">
                        <a16:creationId xmlns:a16="http://schemas.microsoft.com/office/drawing/2014/main" id="{AD90C12B-5766-4E40-89B0-879CD5FC6F8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435" name="Group 75">
                  <a:extLst>
                    <a:ext uri="{FF2B5EF4-FFF2-40B4-BE49-F238E27FC236}">
                      <a16:creationId xmlns:a16="http://schemas.microsoft.com/office/drawing/2014/main" id="{E9F50192-99BC-485D-9F74-1C3CEBFC534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7436" name="Freeform 76">
                    <a:extLst>
                      <a:ext uri="{FF2B5EF4-FFF2-40B4-BE49-F238E27FC236}">
                        <a16:creationId xmlns:a16="http://schemas.microsoft.com/office/drawing/2014/main" id="{40447DD1-E461-4BE2-A212-48500023D4F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437" name="Freeform 77">
                    <a:extLst>
                      <a:ext uri="{FF2B5EF4-FFF2-40B4-BE49-F238E27FC236}">
                        <a16:creationId xmlns:a16="http://schemas.microsoft.com/office/drawing/2014/main" id="{C309EA1D-DBC7-41D4-A4A9-86F856D9E91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7438" name="Group 78">
                <a:extLst>
                  <a:ext uri="{FF2B5EF4-FFF2-40B4-BE49-F238E27FC236}">
                    <a16:creationId xmlns:a16="http://schemas.microsoft.com/office/drawing/2014/main" id="{85A41739-9EE4-4CCC-9280-A4BACF74925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7439" name="Group 79">
                  <a:extLst>
                    <a:ext uri="{FF2B5EF4-FFF2-40B4-BE49-F238E27FC236}">
                      <a16:creationId xmlns:a16="http://schemas.microsoft.com/office/drawing/2014/main" id="{708264BC-3F30-4C10-BF54-E474B80DEDF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7440" name="Freeform 80">
                    <a:extLst>
                      <a:ext uri="{FF2B5EF4-FFF2-40B4-BE49-F238E27FC236}">
                        <a16:creationId xmlns:a16="http://schemas.microsoft.com/office/drawing/2014/main" id="{859FD116-E629-48E6-B895-35BA7673340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441" name="Freeform 81">
                    <a:extLst>
                      <a:ext uri="{FF2B5EF4-FFF2-40B4-BE49-F238E27FC236}">
                        <a16:creationId xmlns:a16="http://schemas.microsoft.com/office/drawing/2014/main" id="{5024F090-C1B3-475B-A74E-12C2D3529B0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442" name="Group 82">
                  <a:extLst>
                    <a:ext uri="{FF2B5EF4-FFF2-40B4-BE49-F238E27FC236}">
                      <a16:creationId xmlns:a16="http://schemas.microsoft.com/office/drawing/2014/main" id="{CBC87DD6-E601-44F4-AAD3-B5362EB6191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7443" name="Freeform 83">
                    <a:extLst>
                      <a:ext uri="{FF2B5EF4-FFF2-40B4-BE49-F238E27FC236}">
                        <a16:creationId xmlns:a16="http://schemas.microsoft.com/office/drawing/2014/main" id="{D7B03097-B513-4AB0-80BB-8209F5F905C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444" name="Freeform 84">
                    <a:extLst>
                      <a:ext uri="{FF2B5EF4-FFF2-40B4-BE49-F238E27FC236}">
                        <a16:creationId xmlns:a16="http://schemas.microsoft.com/office/drawing/2014/main" id="{BF58D649-3A98-48FC-AD82-78AC3DD65F5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445" name="Group 85">
                  <a:extLst>
                    <a:ext uri="{FF2B5EF4-FFF2-40B4-BE49-F238E27FC236}">
                      <a16:creationId xmlns:a16="http://schemas.microsoft.com/office/drawing/2014/main" id="{AAB079F6-85AD-40A8-A61B-B69E822A5F4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7446" name="Freeform 86">
                    <a:extLst>
                      <a:ext uri="{FF2B5EF4-FFF2-40B4-BE49-F238E27FC236}">
                        <a16:creationId xmlns:a16="http://schemas.microsoft.com/office/drawing/2014/main" id="{59D554D6-14CE-43D3-9041-CF97DF412E0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447" name="Freeform 87">
                    <a:extLst>
                      <a:ext uri="{FF2B5EF4-FFF2-40B4-BE49-F238E27FC236}">
                        <a16:creationId xmlns:a16="http://schemas.microsoft.com/office/drawing/2014/main" id="{39FBFFD8-6843-4B71-A87A-C529F1C415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sp>
        <p:nvSpPr>
          <p:cNvPr id="527448" name="Text Box 88">
            <a:extLst>
              <a:ext uri="{FF2B5EF4-FFF2-40B4-BE49-F238E27FC236}">
                <a16:creationId xmlns:a16="http://schemas.microsoft.com/office/drawing/2014/main" id="{94122FBF-AFBF-4B5C-B0C8-01A89A4C4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38" y="242888"/>
            <a:ext cx="9110662" cy="161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i="0"/>
              <a:t>Охотник прошел 32,4 км. Первые 4,5 ч он двигался со скоростью 5,2 км/ч и сделал привал на 1,6 ч, а остальное время он шел по болотистой местности со скоростью 2,5 км/ч. </a:t>
            </a:r>
            <a:r>
              <a:rPr lang="ru-RU" alt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Сколько времени охотник затратил на весь переход?</a:t>
            </a:r>
          </a:p>
        </p:txBody>
      </p:sp>
      <p:grpSp>
        <p:nvGrpSpPr>
          <p:cNvPr id="527449" name="Group 89">
            <a:extLst>
              <a:ext uri="{FF2B5EF4-FFF2-40B4-BE49-F238E27FC236}">
                <a16:creationId xmlns:a16="http://schemas.microsoft.com/office/drawing/2014/main" id="{0E245C3A-30BC-40D7-8C96-A008B38AEC1C}"/>
              </a:ext>
            </a:extLst>
          </p:cNvPr>
          <p:cNvGrpSpPr>
            <a:grpSpLocks/>
          </p:cNvGrpSpPr>
          <p:nvPr/>
        </p:nvGrpSpPr>
        <p:grpSpPr bwMode="auto">
          <a:xfrm rot="20878663" flipH="1">
            <a:off x="4113213" y="6392863"/>
            <a:ext cx="1016000" cy="349250"/>
            <a:chOff x="2415" y="3451"/>
            <a:chExt cx="640" cy="220"/>
          </a:xfrm>
        </p:grpSpPr>
        <p:grpSp>
          <p:nvGrpSpPr>
            <p:cNvPr id="527450" name="Group 90">
              <a:extLst>
                <a:ext uri="{FF2B5EF4-FFF2-40B4-BE49-F238E27FC236}">
                  <a16:creationId xmlns:a16="http://schemas.microsoft.com/office/drawing/2014/main" id="{794288F1-C06A-4F53-AB1D-798B5FB7C0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5" y="3531"/>
              <a:ext cx="432" cy="140"/>
              <a:chOff x="2199" y="3091"/>
              <a:chExt cx="432" cy="140"/>
            </a:xfrm>
          </p:grpSpPr>
          <p:sp>
            <p:nvSpPr>
              <p:cNvPr id="527451" name="Freeform 91">
                <a:extLst>
                  <a:ext uri="{FF2B5EF4-FFF2-40B4-BE49-F238E27FC236}">
                    <a16:creationId xmlns:a16="http://schemas.microsoft.com/office/drawing/2014/main" id="{B60D4890-EEA8-460B-9162-634FBD45F2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452" name="Freeform 92">
                <a:extLst>
                  <a:ext uri="{FF2B5EF4-FFF2-40B4-BE49-F238E27FC236}">
                    <a16:creationId xmlns:a16="http://schemas.microsoft.com/office/drawing/2014/main" id="{C912EA06-AF05-4FC4-A2BE-8F64548F94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453" name="Group 93">
              <a:extLst>
                <a:ext uri="{FF2B5EF4-FFF2-40B4-BE49-F238E27FC236}">
                  <a16:creationId xmlns:a16="http://schemas.microsoft.com/office/drawing/2014/main" id="{ECB9E7A6-AE12-4F80-B14A-8B6764A4F9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3491"/>
              <a:ext cx="104" cy="52"/>
              <a:chOff x="2199" y="3091"/>
              <a:chExt cx="432" cy="140"/>
            </a:xfrm>
          </p:grpSpPr>
          <p:sp>
            <p:nvSpPr>
              <p:cNvPr id="527454" name="Freeform 94">
                <a:extLst>
                  <a:ext uri="{FF2B5EF4-FFF2-40B4-BE49-F238E27FC236}">
                    <a16:creationId xmlns:a16="http://schemas.microsoft.com/office/drawing/2014/main" id="{FE21EFD7-2348-4AE2-9A2B-A6397F22BD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455" name="Freeform 95">
                <a:extLst>
                  <a:ext uri="{FF2B5EF4-FFF2-40B4-BE49-F238E27FC236}">
                    <a16:creationId xmlns:a16="http://schemas.microsoft.com/office/drawing/2014/main" id="{50118D8C-B7D0-4677-B1C0-8A277904B6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456" name="Group 96">
              <a:extLst>
                <a:ext uri="{FF2B5EF4-FFF2-40B4-BE49-F238E27FC236}">
                  <a16:creationId xmlns:a16="http://schemas.microsoft.com/office/drawing/2014/main" id="{3DB8DCAC-5003-4AD0-B30A-9DB3AAEB39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3451"/>
              <a:ext cx="104" cy="52"/>
              <a:chOff x="2199" y="3091"/>
              <a:chExt cx="432" cy="140"/>
            </a:xfrm>
          </p:grpSpPr>
          <p:sp>
            <p:nvSpPr>
              <p:cNvPr id="527457" name="Freeform 97">
                <a:extLst>
                  <a:ext uri="{FF2B5EF4-FFF2-40B4-BE49-F238E27FC236}">
                    <a16:creationId xmlns:a16="http://schemas.microsoft.com/office/drawing/2014/main" id="{2C58D57C-2F28-44C2-A106-85CE9F014C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458" name="Freeform 98">
                <a:extLst>
                  <a:ext uri="{FF2B5EF4-FFF2-40B4-BE49-F238E27FC236}">
                    <a16:creationId xmlns:a16="http://schemas.microsoft.com/office/drawing/2014/main" id="{12BC970C-1695-422E-8FF6-B6E9427D77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7459" name="Group 99">
            <a:extLst>
              <a:ext uri="{FF2B5EF4-FFF2-40B4-BE49-F238E27FC236}">
                <a16:creationId xmlns:a16="http://schemas.microsoft.com/office/drawing/2014/main" id="{CAEA4E5F-7860-4010-8892-9D937732D472}"/>
              </a:ext>
            </a:extLst>
          </p:cNvPr>
          <p:cNvGrpSpPr>
            <a:grpSpLocks/>
          </p:cNvGrpSpPr>
          <p:nvPr/>
        </p:nvGrpSpPr>
        <p:grpSpPr bwMode="auto">
          <a:xfrm>
            <a:off x="379413" y="5986463"/>
            <a:ext cx="419100" cy="387350"/>
            <a:chOff x="4143" y="3755"/>
            <a:chExt cx="264" cy="244"/>
          </a:xfrm>
        </p:grpSpPr>
        <p:grpSp>
          <p:nvGrpSpPr>
            <p:cNvPr id="527460" name="Group 100">
              <a:extLst>
                <a:ext uri="{FF2B5EF4-FFF2-40B4-BE49-F238E27FC236}">
                  <a16:creationId xmlns:a16="http://schemas.microsoft.com/office/drawing/2014/main" id="{5E0B7010-27F8-4089-8C42-6BC98BBDB7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9" y="3755"/>
              <a:ext cx="104" cy="52"/>
              <a:chOff x="2199" y="3091"/>
              <a:chExt cx="432" cy="140"/>
            </a:xfrm>
          </p:grpSpPr>
          <p:sp>
            <p:nvSpPr>
              <p:cNvPr id="527461" name="Freeform 101">
                <a:extLst>
                  <a:ext uri="{FF2B5EF4-FFF2-40B4-BE49-F238E27FC236}">
                    <a16:creationId xmlns:a16="http://schemas.microsoft.com/office/drawing/2014/main" id="{D48B039F-ABD4-4639-BCA5-B1839678A4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462" name="Freeform 102">
                <a:extLst>
                  <a:ext uri="{FF2B5EF4-FFF2-40B4-BE49-F238E27FC236}">
                    <a16:creationId xmlns:a16="http://schemas.microsoft.com/office/drawing/2014/main" id="{F98929E4-29A3-42CB-977E-287EBB449D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463" name="Group 103">
              <a:extLst>
                <a:ext uri="{FF2B5EF4-FFF2-40B4-BE49-F238E27FC236}">
                  <a16:creationId xmlns:a16="http://schemas.microsoft.com/office/drawing/2014/main" id="{E14AF1C2-A4F8-4180-9CA9-AC792DBC3B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9" y="3803"/>
              <a:ext cx="104" cy="52"/>
              <a:chOff x="2199" y="3091"/>
              <a:chExt cx="432" cy="140"/>
            </a:xfrm>
          </p:grpSpPr>
          <p:sp>
            <p:nvSpPr>
              <p:cNvPr id="527464" name="Freeform 104">
                <a:extLst>
                  <a:ext uri="{FF2B5EF4-FFF2-40B4-BE49-F238E27FC236}">
                    <a16:creationId xmlns:a16="http://schemas.microsoft.com/office/drawing/2014/main" id="{3453CC5D-0463-4578-980C-BFE7DA49B3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465" name="Freeform 105">
                <a:extLst>
                  <a:ext uri="{FF2B5EF4-FFF2-40B4-BE49-F238E27FC236}">
                    <a16:creationId xmlns:a16="http://schemas.microsoft.com/office/drawing/2014/main" id="{B8E21A82-C16A-42E8-9089-78F40758A6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466" name="Group 106">
              <a:extLst>
                <a:ext uri="{FF2B5EF4-FFF2-40B4-BE49-F238E27FC236}">
                  <a16:creationId xmlns:a16="http://schemas.microsoft.com/office/drawing/2014/main" id="{DEB11D49-DDD5-4E7B-9D67-F417033001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3" y="3835"/>
              <a:ext cx="104" cy="52"/>
              <a:chOff x="2199" y="3091"/>
              <a:chExt cx="432" cy="140"/>
            </a:xfrm>
          </p:grpSpPr>
          <p:sp>
            <p:nvSpPr>
              <p:cNvPr id="527467" name="Freeform 107">
                <a:extLst>
                  <a:ext uri="{FF2B5EF4-FFF2-40B4-BE49-F238E27FC236}">
                    <a16:creationId xmlns:a16="http://schemas.microsoft.com/office/drawing/2014/main" id="{168A5C3B-EA76-4738-96B6-855FBBEA5E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468" name="Freeform 108">
                <a:extLst>
                  <a:ext uri="{FF2B5EF4-FFF2-40B4-BE49-F238E27FC236}">
                    <a16:creationId xmlns:a16="http://schemas.microsoft.com/office/drawing/2014/main" id="{B6A0E41B-FC81-4A06-A07E-60CFB68E06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469" name="Group 109">
              <a:extLst>
                <a:ext uri="{FF2B5EF4-FFF2-40B4-BE49-F238E27FC236}">
                  <a16:creationId xmlns:a16="http://schemas.microsoft.com/office/drawing/2014/main" id="{67190257-A6CF-443E-86D1-E8AD246ACF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3" y="3947"/>
              <a:ext cx="104" cy="52"/>
              <a:chOff x="2199" y="3091"/>
              <a:chExt cx="432" cy="140"/>
            </a:xfrm>
          </p:grpSpPr>
          <p:sp>
            <p:nvSpPr>
              <p:cNvPr id="527470" name="Freeform 110">
                <a:extLst>
                  <a:ext uri="{FF2B5EF4-FFF2-40B4-BE49-F238E27FC236}">
                    <a16:creationId xmlns:a16="http://schemas.microsoft.com/office/drawing/2014/main" id="{9DC95C4C-8BDC-4E40-BCF7-89B1304E80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471" name="Freeform 111">
                <a:extLst>
                  <a:ext uri="{FF2B5EF4-FFF2-40B4-BE49-F238E27FC236}">
                    <a16:creationId xmlns:a16="http://schemas.microsoft.com/office/drawing/2014/main" id="{A3735A5D-E3D3-4A5F-AC81-78FC997EB9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7472" name="Group 112">
            <a:extLst>
              <a:ext uri="{FF2B5EF4-FFF2-40B4-BE49-F238E27FC236}">
                <a16:creationId xmlns:a16="http://schemas.microsoft.com/office/drawing/2014/main" id="{E32C20FB-F3C5-413B-ABE4-5175763168B6}"/>
              </a:ext>
            </a:extLst>
          </p:cNvPr>
          <p:cNvGrpSpPr>
            <a:grpSpLocks/>
          </p:cNvGrpSpPr>
          <p:nvPr/>
        </p:nvGrpSpPr>
        <p:grpSpPr bwMode="auto">
          <a:xfrm>
            <a:off x="3351213" y="6596063"/>
            <a:ext cx="1016000" cy="349250"/>
            <a:chOff x="2415" y="3451"/>
            <a:chExt cx="640" cy="220"/>
          </a:xfrm>
        </p:grpSpPr>
        <p:grpSp>
          <p:nvGrpSpPr>
            <p:cNvPr id="527473" name="Group 113">
              <a:extLst>
                <a:ext uri="{FF2B5EF4-FFF2-40B4-BE49-F238E27FC236}">
                  <a16:creationId xmlns:a16="http://schemas.microsoft.com/office/drawing/2014/main" id="{A06E5EA7-B63F-4FE3-A417-5EE775F55E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5" y="3531"/>
              <a:ext cx="432" cy="140"/>
              <a:chOff x="2199" y="3091"/>
              <a:chExt cx="432" cy="140"/>
            </a:xfrm>
          </p:grpSpPr>
          <p:sp>
            <p:nvSpPr>
              <p:cNvPr id="527474" name="Freeform 114">
                <a:extLst>
                  <a:ext uri="{FF2B5EF4-FFF2-40B4-BE49-F238E27FC236}">
                    <a16:creationId xmlns:a16="http://schemas.microsoft.com/office/drawing/2014/main" id="{F2DFAA93-B859-4C5A-8B7D-B35A030BF5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475" name="Freeform 115">
                <a:extLst>
                  <a:ext uri="{FF2B5EF4-FFF2-40B4-BE49-F238E27FC236}">
                    <a16:creationId xmlns:a16="http://schemas.microsoft.com/office/drawing/2014/main" id="{3DB2ED9C-0E85-4E03-B11F-805E223132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476" name="Group 116">
              <a:extLst>
                <a:ext uri="{FF2B5EF4-FFF2-40B4-BE49-F238E27FC236}">
                  <a16:creationId xmlns:a16="http://schemas.microsoft.com/office/drawing/2014/main" id="{743F7815-95BE-457C-AFC6-5E5B110AAC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3491"/>
              <a:ext cx="104" cy="52"/>
              <a:chOff x="2199" y="3091"/>
              <a:chExt cx="432" cy="140"/>
            </a:xfrm>
          </p:grpSpPr>
          <p:sp>
            <p:nvSpPr>
              <p:cNvPr id="527477" name="Freeform 117">
                <a:extLst>
                  <a:ext uri="{FF2B5EF4-FFF2-40B4-BE49-F238E27FC236}">
                    <a16:creationId xmlns:a16="http://schemas.microsoft.com/office/drawing/2014/main" id="{7D2CBAD6-016D-410F-957C-0E12967188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478" name="Freeform 118">
                <a:extLst>
                  <a:ext uri="{FF2B5EF4-FFF2-40B4-BE49-F238E27FC236}">
                    <a16:creationId xmlns:a16="http://schemas.microsoft.com/office/drawing/2014/main" id="{5900049A-E741-4604-9471-F35C013903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479" name="Group 119">
              <a:extLst>
                <a:ext uri="{FF2B5EF4-FFF2-40B4-BE49-F238E27FC236}">
                  <a16:creationId xmlns:a16="http://schemas.microsoft.com/office/drawing/2014/main" id="{AA21F3A0-4D64-43FD-844A-EBFC39EE85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3451"/>
              <a:ext cx="104" cy="52"/>
              <a:chOff x="2199" y="3091"/>
              <a:chExt cx="432" cy="140"/>
            </a:xfrm>
          </p:grpSpPr>
          <p:sp>
            <p:nvSpPr>
              <p:cNvPr id="527480" name="Freeform 120">
                <a:extLst>
                  <a:ext uri="{FF2B5EF4-FFF2-40B4-BE49-F238E27FC236}">
                    <a16:creationId xmlns:a16="http://schemas.microsoft.com/office/drawing/2014/main" id="{5EBA948C-F8E7-4705-8624-F141E51E26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481" name="Freeform 121">
                <a:extLst>
                  <a:ext uri="{FF2B5EF4-FFF2-40B4-BE49-F238E27FC236}">
                    <a16:creationId xmlns:a16="http://schemas.microsoft.com/office/drawing/2014/main" id="{E4507A61-79C8-405B-87E0-25F7B07AE1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7482" name="Group 122">
            <a:extLst>
              <a:ext uri="{FF2B5EF4-FFF2-40B4-BE49-F238E27FC236}">
                <a16:creationId xmlns:a16="http://schemas.microsoft.com/office/drawing/2014/main" id="{BD1C35C5-F42C-4188-8CD6-5AB14BA849C4}"/>
              </a:ext>
            </a:extLst>
          </p:cNvPr>
          <p:cNvGrpSpPr>
            <a:grpSpLocks/>
          </p:cNvGrpSpPr>
          <p:nvPr/>
        </p:nvGrpSpPr>
        <p:grpSpPr bwMode="auto">
          <a:xfrm rot="20878663" flipH="1">
            <a:off x="5154613" y="6088063"/>
            <a:ext cx="1016000" cy="349250"/>
            <a:chOff x="2415" y="3451"/>
            <a:chExt cx="640" cy="220"/>
          </a:xfrm>
        </p:grpSpPr>
        <p:grpSp>
          <p:nvGrpSpPr>
            <p:cNvPr id="527483" name="Group 123">
              <a:extLst>
                <a:ext uri="{FF2B5EF4-FFF2-40B4-BE49-F238E27FC236}">
                  <a16:creationId xmlns:a16="http://schemas.microsoft.com/office/drawing/2014/main" id="{631A2227-359B-45C3-B1F1-F2C1133720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5" y="3531"/>
              <a:ext cx="432" cy="140"/>
              <a:chOff x="2199" y="3091"/>
              <a:chExt cx="432" cy="140"/>
            </a:xfrm>
          </p:grpSpPr>
          <p:sp>
            <p:nvSpPr>
              <p:cNvPr id="527484" name="Freeform 124">
                <a:extLst>
                  <a:ext uri="{FF2B5EF4-FFF2-40B4-BE49-F238E27FC236}">
                    <a16:creationId xmlns:a16="http://schemas.microsoft.com/office/drawing/2014/main" id="{D37E8F97-07AC-45DC-A428-27B2F006E9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485" name="Freeform 125">
                <a:extLst>
                  <a:ext uri="{FF2B5EF4-FFF2-40B4-BE49-F238E27FC236}">
                    <a16:creationId xmlns:a16="http://schemas.microsoft.com/office/drawing/2014/main" id="{E193AC32-0257-45AA-81CE-6D76033179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486" name="Group 126">
              <a:extLst>
                <a:ext uri="{FF2B5EF4-FFF2-40B4-BE49-F238E27FC236}">
                  <a16:creationId xmlns:a16="http://schemas.microsoft.com/office/drawing/2014/main" id="{9AE748E4-0130-42D2-990E-0D3D3B312C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3491"/>
              <a:ext cx="104" cy="52"/>
              <a:chOff x="2199" y="3091"/>
              <a:chExt cx="432" cy="140"/>
            </a:xfrm>
          </p:grpSpPr>
          <p:sp>
            <p:nvSpPr>
              <p:cNvPr id="527487" name="Freeform 127">
                <a:extLst>
                  <a:ext uri="{FF2B5EF4-FFF2-40B4-BE49-F238E27FC236}">
                    <a16:creationId xmlns:a16="http://schemas.microsoft.com/office/drawing/2014/main" id="{7CAFF879-DCEC-48EB-9D00-314D9A9072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488" name="Freeform 128">
                <a:extLst>
                  <a:ext uri="{FF2B5EF4-FFF2-40B4-BE49-F238E27FC236}">
                    <a16:creationId xmlns:a16="http://schemas.microsoft.com/office/drawing/2014/main" id="{A684FA67-6445-4701-974C-9AA92E0DE6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489" name="Group 129">
              <a:extLst>
                <a:ext uri="{FF2B5EF4-FFF2-40B4-BE49-F238E27FC236}">
                  <a16:creationId xmlns:a16="http://schemas.microsoft.com/office/drawing/2014/main" id="{66FDAAFF-BB9C-4B15-9564-0A206DE144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3451"/>
              <a:ext cx="104" cy="52"/>
              <a:chOff x="2199" y="3091"/>
              <a:chExt cx="432" cy="140"/>
            </a:xfrm>
          </p:grpSpPr>
          <p:sp>
            <p:nvSpPr>
              <p:cNvPr id="527490" name="Freeform 130">
                <a:extLst>
                  <a:ext uri="{FF2B5EF4-FFF2-40B4-BE49-F238E27FC236}">
                    <a16:creationId xmlns:a16="http://schemas.microsoft.com/office/drawing/2014/main" id="{4AC3434C-CC10-46AB-BEF3-8A9269F4E8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491" name="Freeform 131">
                <a:extLst>
                  <a:ext uri="{FF2B5EF4-FFF2-40B4-BE49-F238E27FC236}">
                    <a16:creationId xmlns:a16="http://schemas.microsoft.com/office/drawing/2014/main" id="{AA74B9DE-40D5-482E-906E-08B6EB6A2A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7492" name="Group 132">
            <a:extLst>
              <a:ext uri="{FF2B5EF4-FFF2-40B4-BE49-F238E27FC236}">
                <a16:creationId xmlns:a16="http://schemas.microsoft.com/office/drawing/2014/main" id="{EA5C8B8E-CBD4-472D-9E70-30B8F62CD673}"/>
              </a:ext>
            </a:extLst>
          </p:cNvPr>
          <p:cNvGrpSpPr>
            <a:grpSpLocks/>
          </p:cNvGrpSpPr>
          <p:nvPr/>
        </p:nvGrpSpPr>
        <p:grpSpPr bwMode="auto">
          <a:xfrm>
            <a:off x="74613" y="6037263"/>
            <a:ext cx="419100" cy="387350"/>
            <a:chOff x="4143" y="3755"/>
            <a:chExt cx="264" cy="244"/>
          </a:xfrm>
        </p:grpSpPr>
        <p:grpSp>
          <p:nvGrpSpPr>
            <p:cNvPr id="527493" name="Group 133">
              <a:extLst>
                <a:ext uri="{FF2B5EF4-FFF2-40B4-BE49-F238E27FC236}">
                  <a16:creationId xmlns:a16="http://schemas.microsoft.com/office/drawing/2014/main" id="{9BE7CB7F-A99E-4504-8BE6-29EC951A9D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9" y="3755"/>
              <a:ext cx="104" cy="52"/>
              <a:chOff x="2199" y="3091"/>
              <a:chExt cx="432" cy="140"/>
            </a:xfrm>
          </p:grpSpPr>
          <p:sp>
            <p:nvSpPr>
              <p:cNvPr id="527494" name="Freeform 134">
                <a:extLst>
                  <a:ext uri="{FF2B5EF4-FFF2-40B4-BE49-F238E27FC236}">
                    <a16:creationId xmlns:a16="http://schemas.microsoft.com/office/drawing/2014/main" id="{757A0AAE-D7FA-4CA7-AE6B-46BE6C87FF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495" name="Freeform 135">
                <a:extLst>
                  <a:ext uri="{FF2B5EF4-FFF2-40B4-BE49-F238E27FC236}">
                    <a16:creationId xmlns:a16="http://schemas.microsoft.com/office/drawing/2014/main" id="{99B07F8E-606C-4B46-BE19-A9946D7798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496" name="Group 136">
              <a:extLst>
                <a:ext uri="{FF2B5EF4-FFF2-40B4-BE49-F238E27FC236}">
                  <a16:creationId xmlns:a16="http://schemas.microsoft.com/office/drawing/2014/main" id="{DBE05D42-6980-4872-9606-4D605598A6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9" y="3803"/>
              <a:ext cx="104" cy="52"/>
              <a:chOff x="2199" y="3091"/>
              <a:chExt cx="432" cy="140"/>
            </a:xfrm>
          </p:grpSpPr>
          <p:sp>
            <p:nvSpPr>
              <p:cNvPr id="527497" name="Freeform 137">
                <a:extLst>
                  <a:ext uri="{FF2B5EF4-FFF2-40B4-BE49-F238E27FC236}">
                    <a16:creationId xmlns:a16="http://schemas.microsoft.com/office/drawing/2014/main" id="{54A7DC7F-E791-41E3-BB94-036B849CF3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498" name="Freeform 138">
                <a:extLst>
                  <a:ext uri="{FF2B5EF4-FFF2-40B4-BE49-F238E27FC236}">
                    <a16:creationId xmlns:a16="http://schemas.microsoft.com/office/drawing/2014/main" id="{38483519-A0A9-4226-804C-E69515AEDF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499" name="Group 139">
              <a:extLst>
                <a:ext uri="{FF2B5EF4-FFF2-40B4-BE49-F238E27FC236}">
                  <a16:creationId xmlns:a16="http://schemas.microsoft.com/office/drawing/2014/main" id="{5AA509D5-482D-43A1-82DB-17A595B20A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3" y="3835"/>
              <a:ext cx="104" cy="52"/>
              <a:chOff x="2199" y="3091"/>
              <a:chExt cx="432" cy="140"/>
            </a:xfrm>
          </p:grpSpPr>
          <p:sp>
            <p:nvSpPr>
              <p:cNvPr id="527500" name="Freeform 140">
                <a:extLst>
                  <a:ext uri="{FF2B5EF4-FFF2-40B4-BE49-F238E27FC236}">
                    <a16:creationId xmlns:a16="http://schemas.microsoft.com/office/drawing/2014/main" id="{099F2206-7895-465C-B1EE-7145572087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01" name="Freeform 141">
                <a:extLst>
                  <a:ext uri="{FF2B5EF4-FFF2-40B4-BE49-F238E27FC236}">
                    <a16:creationId xmlns:a16="http://schemas.microsoft.com/office/drawing/2014/main" id="{74CC2DCF-8901-4149-837E-56492E1AD8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02" name="Group 142">
              <a:extLst>
                <a:ext uri="{FF2B5EF4-FFF2-40B4-BE49-F238E27FC236}">
                  <a16:creationId xmlns:a16="http://schemas.microsoft.com/office/drawing/2014/main" id="{79E05765-15CA-4A3B-A8EE-AB111CC66E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3" y="3947"/>
              <a:ext cx="104" cy="52"/>
              <a:chOff x="2199" y="3091"/>
              <a:chExt cx="432" cy="140"/>
            </a:xfrm>
          </p:grpSpPr>
          <p:sp>
            <p:nvSpPr>
              <p:cNvPr id="527503" name="Freeform 143">
                <a:extLst>
                  <a:ext uri="{FF2B5EF4-FFF2-40B4-BE49-F238E27FC236}">
                    <a16:creationId xmlns:a16="http://schemas.microsoft.com/office/drawing/2014/main" id="{F19BA292-4399-467B-A996-E9D521CC5B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04" name="Freeform 144">
                <a:extLst>
                  <a:ext uri="{FF2B5EF4-FFF2-40B4-BE49-F238E27FC236}">
                    <a16:creationId xmlns:a16="http://schemas.microsoft.com/office/drawing/2014/main" id="{59799889-6382-4BD7-9A17-72235499C0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7505" name="Group 145">
            <a:extLst>
              <a:ext uri="{FF2B5EF4-FFF2-40B4-BE49-F238E27FC236}">
                <a16:creationId xmlns:a16="http://schemas.microsoft.com/office/drawing/2014/main" id="{09F6472C-B278-400E-820E-68BA11AC4756}"/>
              </a:ext>
            </a:extLst>
          </p:cNvPr>
          <p:cNvGrpSpPr>
            <a:grpSpLocks/>
          </p:cNvGrpSpPr>
          <p:nvPr/>
        </p:nvGrpSpPr>
        <p:grpSpPr bwMode="auto">
          <a:xfrm>
            <a:off x="5167313" y="6418263"/>
            <a:ext cx="419100" cy="387350"/>
            <a:chOff x="4143" y="3755"/>
            <a:chExt cx="264" cy="244"/>
          </a:xfrm>
        </p:grpSpPr>
        <p:grpSp>
          <p:nvGrpSpPr>
            <p:cNvPr id="527506" name="Group 146">
              <a:extLst>
                <a:ext uri="{FF2B5EF4-FFF2-40B4-BE49-F238E27FC236}">
                  <a16:creationId xmlns:a16="http://schemas.microsoft.com/office/drawing/2014/main" id="{AB4D04FE-467D-40D8-A218-DC92766CE7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9" y="3755"/>
              <a:ext cx="104" cy="52"/>
              <a:chOff x="2199" y="3091"/>
              <a:chExt cx="432" cy="140"/>
            </a:xfrm>
          </p:grpSpPr>
          <p:sp>
            <p:nvSpPr>
              <p:cNvPr id="527507" name="Freeform 147">
                <a:extLst>
                  <a:ext uri="{FF2B5EF4-FFF2-40B4-BE49-F238E27FC236}">
                    <a16:creationId xmlns:a16="http://schemas.microsoft.com/office/drawing/2014/main" id="{B8E59BCA-AFDD-4A38-9FEC-E713C29000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08" name="Freeform 148">
                <a:extLst>
                  <a:ext uri="{FF2B5EF4-FFF2-40B4-BE49-F238E27FC236}">
                    <a16:creationId xmlns:a16="http://schemas.microsoft.com/office/drawing/2014/main" id="{6AC407D8-7119-41EA-99B3-EA7506F12B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09" name="Group 149">
              <a:extLst>
                <a:ext uri="{FF2B5EF4-FFF2-40B4-BE49-F238E27FC236}">
                  <a16:creationId xmlns:a16="http://schemas.microsoft.com/office/drawing/2014/main" id="{951D3B32-C471-46AB-A322-E8B73A8A8C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9" y="3803"/>
              <a:ext cx="104" cy="52"/>
              <a:chOff x="2199" y="3091"/>
              <a:chExt cx="432" cy="140"/>
            </a:xfrm>
          </p:grpSpPr>
          <p:sp>
            <p:nvSpPr>
              <p:cNvPr id="527510" name="Freeform 150">
                <a:extLst>
                  <a:ext uri="{FF2B5EF4-FFF2-40B4-BE49-F238E27FC236}">
                    <a16:creationId xmlns:a16="http://schemas.microsoft.com/office/drawing/2014/main" id="{B68FF929-7E48-4793-A3B9-9E9D01C132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11" name="Freeform 151">
                <a:extLst>
                  <a:ext uri="{FF2B5EF4-FFF2-40B4-BE49-F238E27FC236}">
                    <a16:creationId xmlns:a16="http://schemas.microsoft.com/office/drawing/2014/main" id="{39D68444-4970-4F82-85D2-765E365D0A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12" name="Group 152">
              <a:extLst>
                <a:ext uri="{FF2B5EF4-FFF2-40B4-BE49-F238E27FC236}">
                  <a16:creationId xmlns:a16="http://schemas.microsoft.com/office/drawing/2014/main" id="{B2BDC42E-E0DD-4658-B8B9-E13F471CD08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3" y="3835"/>
              <a:ext cx="104" cy="52"/>
              <a:chOff x="2199" y="3091"/>
              <a:chExt cx="432" cy="140"/>
            </a:xfrm>
          </p:grpSpPr>
          <p:sp>
            <p:nvSpPr>
              <p:cNvPr id="527513" name="Freeform 153">
                <a:extLst>
                  <a:ext uri="{FF2B5EF4-FFF2-40B4-BE49-F238E27FC236}">
                    <a16:creationId xmlns:a16="http://schemas.microsoft.com/office/drawing/2014/main" id="{3C3E4092-DF01-4FA5-A3DD-947EFDBE3F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14" name="Freeform 154">
                <a:extLst>
                  <a:ext uri="{FF2B5EF4-FFF2-40B4-BE49-F238E27FC236}">
                    <a16:creationId xmlns:a16="http://schemas.microsoft.com/office/drawing/2014/main" id="{4B711BD1-8CAA-4685-803D-C444E72067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15" name="Group 155">
              <a:extLst>
                <a:ext uri="{FF2B5EF4-FFF2-40B4-BE49-F238E27FC236}">
                  <a16:creationId xmlns:a16="http://schemas.microsoft.com/office/drawing/2014/main" id="{3CF6A032-B39B-4A3B-B945-6502728010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3" y="3947"/>
              <a:ext cx="104" cy="52"/>
              <a:chOff x="2199" y="3091"/>
              <a:chExt cx="432" cy="140"/>
            </a:xfrm>
          </p:grpSpPr>
          <p:sp>
            <p:nvSpPr>
              <p:cNvPr id="527516" name="Freeform 156">
                <a:extLst>
                  <a:ext uri="{FF2B5EF4-FFF2-40B4-BE49-F238E27FC236}">
                    <a16:creationId xmlns:a16="http://schemas.microsoft.com/office/drawing/2014/main" id="{A93C392F-592B-48A3-AEDC-65425DC9BD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17" name="Freeform 157">
                <a:extLst>
                  <a:ext uri="{FF2B5EF4-FFF2-40B4-BE49-F238E27FC236}">
                    <a16:creationId xmlns:a16="http://schemas.microsoft.com/office/drawing/2014/main" id="{21AA1578-3ED8-4DD6-9861-8BE2B8B09E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7518" name="Group 158">
            <a:extLst>
              <a:ext uri="{FF2B5EF4-FFF2-40B4-BE49-F238E27FC236}">
                <a16:creationId xmlns:a16="http://schemas.microsoft.com/office/drawing/2014/main" id="{1C790651-0F53-449B-8A80-BEB7C9312F5C}"/>
              </a:ext>
            </a:extLst>
          </p:cNvPr>
          <p:cNvGrpSpPr>
            <a:grpSpLocks/>
          </p:cNvGrpSpPr>
          <p:nvPr/>
        </p:nvGrpSpPr>
        <p:grpSpPr bwMode="auto">
          <a:xfrm>
            <a:off x="608013" y="6062663"/>
            <a:ext cx="419100" cy="387350"/>
            <a:chOff x="4143" y="3755"/>
            <a:chExt cx="264" cy="244"/>
          </a:xfrm>
        </p:grpSpPr>
        <p:grpSp>
          <p:nvGrpSpPr>
            <p:cNvPr id="527519" name="Group 159">
              <a:extLst>
                <a:ext uri="{FF2B5EF4-FFF2-40B4-BE49-F238E27FC236}">
                  <a16:creationId xmlns:a16="http://schemas.microsoft.com/office/drawing/2014/main" id="{741EFE2A-4D8D-46A8-9BF5-3F514C825B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9" y="3755"/>
              <a:ext cx="104" cy="52"/>
              <a:chOff x="2199" y="3091"/>
              <a:chExt cx="432" cy="140"/>
            </a:xfrm>
          </p:grpSpPr>
          <p:sp>
            <p:nvSpPr>
              <p:cNvPr id="527520" name="Freeform 160">
                <a:extLst>
                  <a:ext uri="{FF2B5EF4-FFF2-40B4-BE49-F238E27FC236}">
                    <a16:creationId xmlns:a16="http://schemas.microsoft.com/office/drawing/2014/main" id="{501554A4-7980-4542-84D9-3F0C31F40F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21" name="Freeform 161">
                <a:extLst>
                  <a:ext uri="{FF2B5EF4-FFF2-40B4-BE49-F238E27FC236}">
                    <a16:creationId xmlns:a16="http://schemas.microsoft.com/office/drawing/2014/main" id="{3301ABE6-6500-4F0A-A5D7-B8206C393D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22" name="Group 162">
              <a:extLst>
                <a:ext uri="{FF2B5EF4-FFF2-40B4-BE49-F238E27FC236}">
                  <a16:creationId xmlns:a16="http://schemas.microsoft.com/office/drawing/2014/main" id="{297C97DF-17BD-4943-A04A-0EC4C47FC2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9" y="3803"/>
              <a:ext cx="104" cy="52"/>
              <a:chOff x="2199" y="3091"/>
              <a:chExt cx="432" cy="140"/>
            </a:xfrm>
          </p:grpSpPr>
          <p:sp>
            <p:nvSpPr>
              <p:cNvPr id="527523" name="Freeform 163">
                <a:extLst>
                  <a:ext uri="{FF2B5EF4-FFF2-40B4-BE49-F238E27FC236}">
                    <a16:creationId xmlns:a16="http://schemas.microsoft.com/office/drawing/2014/main" id="{FEAC4190-F3EA-42EC-BACD-4EBDE88A48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24" name="Freeform 164">
                <a:extLst>
                  <a:ext uri="{FF2B5EF4-FFF2-40B4-BE49-F238E27FC236}">
                    <a16:creationId xmlns:a16="http://schemas.microsoft.com/office/drawing/2014/main" id="{FD7C62C7-35CE-4AAD-B25C-CEC2084AE5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25" name="Group 165">
              <a:extLst>
                <a:ext uri="{FF2B5EF4-FFF2-40B4-BE49-F238E27FC236}">
                  <a16:creationId xmlns:a16="http://schemas.microsoft.com/office/drawing/2014/main" id="{44284D69-343E-4A65-822B-D364AC59E0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3" y="3835"/>
              <a:ext cx="104" cy="52"/>
              <a:chOff x="2199" y="3091"/>
              <a:chExt cx="432" cy="140"/>
            </a:xfrm>
          </p:grpSpPr>
          <p:sp>
            <p:nvSpPr>
              <p:cNvPr id="527526" name="Freeform 166">
                <a:extLst>
                  <a:ext uri="{FF2B5EF4-FFF2-40B4-BE49-F238E27FC236}">
                    <a16:creationId xmlns:a16="http://schemas.microsoft.com/office/drawing/2014/main" id="{D78D7BF7-897F-424B-8A39-08795DF9EA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27" name="Freeform 167">
                <a:extLst>
                  <a:ext uri="{FF2B5EF4-FFF2-40B4-BE49-F238E27FC236}">
                    <a16:creationId xmlns:a16="http://schemas.microsoft.com/office/drawing/2014/main" id="{69AB9F8C-0CA2-485A-8D14-47B0E68453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28" name="Group 168">
              <a:extLst>
                <a:ext uri="{FF2B5EF4-FFF2-40B4-BE49-F238E27FC236}">
                  <a16:creationId xmlns:a16="http://schemas.microsoft.com/office/drawing/2014/main" id="{E3254E7F-3EC3-4F59-AC2D-15868E8654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3" y="3947"/>
              <a:ext cx="104" cy="52"/>
              <a:chOff x="2199" y="3091"/>
              <a:chExt cx="432" cy="140"/>
            </a:xfrm>
          </p:grpSpPr>
          <p:sp>
            <p:nvSpPr>
              <p:cNvPr id="527529" name="Freeform 169">
                <a:extLst>
                  <a:ext uri="{FF2B5EF4-FFF2-40B4-BE49-F238E27FC236}">
                    <a16:creationId xmlns:a16="http://schemas.microsoft.com/office/drawing/2014/main" id="{CB7E8D81-67B3-4E61-9E21-9EB8AE4226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30" name="Freeform 170">
                <a:extLst>
                  <a:ext uri="{FF2B5EF4-FFF2-40B4-BE49-F238E27FC236}">
                    <a16:creationId xmlns:a16="http://schemas.microsoft.com/office/drawing/2014/main" id="{EB5892D5-541D-4979-95AF-E5176FE276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7531" name="Group 171">
            <a:extLst>
              <a:ext uri="{FF2B5EF4-FFF2-40B4-BE49-F238E27FC236}">
                <a16:creationId xmlns:a16="http://schemas.microsoft.com/office/drawing/2014/main" id="{B8BE414F-E94E-4C3F-80E7-C824155158EA}"/>
              </a:ext>
            </a:extLst>
          </p:cNvPr>
          <p:cNvGrpSpPr>
            <a:grpSpLocks/>
          </p:cNvGrpSpPr>
          <p:nvPr/>
        </p:nvGrpSpPr>
        <p:grpSpPr bwMode="auto">
          <a:xfrm rot="11657420">
            <a:off x="7923213" y="5643563"/>
            <a:ext cx="1016000" cy="349250"/>
            <a:chOff x="2415" y="3451"/>
            <a:chExt cx="640" cy="220"/>
          </a:xfrm>
        </p:grpSpPr>
        <p:grpSp>
          <p:nvGrpSpPr>
            <p:cNvPr id="527532" name="Group 172">
              <a:extLst>
                <a:ext uri="{FF2B5EF4-FFF2-40B4-BE49-F238E27FC236}">
                  <a16:creationId xmlns:a16="http://schemas.microsoft.com/office/drawing/2014/main" id="{57C3C946-A03E-4AFD-90D4-80913E830A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5" y="3531"/>
              <a:ext cx="432" cy="140"/>
              <a:chOff x="2199" y="3091"/>
              <a:chExt cx="432" cy="140"/>
            </a:xfrm>
          </p:grpSpPr>
          <p:sp>
            <p:nvSpPr>
              <p:cNvPr id="527533" name="Freeform 173">
                <a:extLst>
                  <a:ext uri="{FF2B5EF4-FFF2-40B4-BE49-F238E27FC236}">
                    <a16:creationId xmlns:a16="http://schemas.microsoft.com/office/drawing/2014/main" id="{D95E745D-9E63-4104-B34E-44EF710F4B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34" name="Freeform 174">
                <a:extLst>
                  <a:ext uri="{FF2B5EF4-FFF2-40B4-BE49-F238E27FC236}">
                    <a16:creationId xmlns:a16="http://schemas.microsoft.com/office/drawing/2014/main" id="{2373F490-EB18-43C7-9C77-3CF86A1826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35" name="Group 175">
              <a:extLst>
                <a:ext uri="{FF2B5EF4-FFF2-40B4-BE49-F238E27FC236}">
                  <a16:creationId xmlns:a16="http://schemas.microsoft.com/office/drawing/2014/main" id="{6C96BB8F-DEFA-4BE6-A15C-AE496FCAB6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3491"/>
              <a:ext cx="104" cy="52"/>
              <a:chOff x="2199" y="3091"/>
              <a:chExt cx="432" cy="140"/>
            </a:xfrm>
          </p:grpSpPr>
          <p:sp>
            <p:nvSpPr>
              <p:cNvPr id="527536" name="Freeform 176">
                <a:extLst>
                  <a:ext uri="{FF2B5EF4-FFF2-40B4-BE49-F238E27FC236}">
                    <a16:creationId xmlns:a16="http://schemas.microsoft.com/office/drawing/2014/main" id="{E8A9CA0A-8216-4409-B00C-C0320D65BD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37" name="Freeform 177">
                <a:extLst>
                  <a:ext uri="{FF2B5EF4-FFF2-40B4-BE49-F238E27FC236}">
                    <a16:creationId xmlns:a16="http://schemas.microsoft.com/office/drawing/2014/main" id="{ED620B97-D48C-457F-B21B-48BF7B9493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38" name="Group 178">
              <a:extLst>
                <a:ext uri="{FF2B5EF4-FFF2-40B4-BE49-F238E27FC236}">
                  <a16:creationId xmlns:a16="http://schemas.microsoft.com/office/drawing/2014/main" id="{72630DD4-1F57-464B-B32D-CBEDCAD7DF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3451"/>
              <a:ext cx="104" cy="52"/>
              <a:chOff x="2199" y="3091"/>
              <a:chExt cx="432" cy="140"/>
            </a:xfrm>
          </p:grpSpPr>
          <p:sp>
            <p:nvSpPr>
              <p:cNvPr id="527539" name="Freeform 179">
                <a:extLst>
                  <a:ext uri="{FF2B5EF4-FFF2-40B4-BE49-F238E27FC236}">
                    <a16:creationId xmlns:a16="http://schemas.microsoft.com/office/drawing/2014/main" id="{BCB13D83-1AB2-488E-874F-753A48BF86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40" name="Freeform 180">
                <a:extLst>
                  <a:ext uri="{FF2B5EF4-FFF2-40B4-BE49-F238E27FC236}">
                    <a16:creationId xmlns:a16="http://schemas.microsoft.com/office/drawing/2014/main" id="{BEACBA3C-0161-4C67-B023-525CB4193B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7541" name="Group 181">
            <a:extLst>
              <a:ext uri="{FF2B5EF4-FFF2-40B4-BE49-F238E27FC236}">
                <a16:creationId xmlns:a16="http://schemas.microsoft.com/office/drawing/2014/main" id="{DE2FED88-6533-4E74-9CCB-455BCCDC7AD4}"/>
              </a:ext>
            </a:extLst>
          </p:cNvPr>
          <p:cNvGrpSpPr>
            <a:grpSpLocks/>
          </p:cNvGrpSpPr>
          <p:nvPr/>
        </p:nvGrpSpPr>
        <p:grpSpPr bwMode="auto">
          <a:xfrm rot="20878663" flipH="1">
            <a:off x="74613" y="6418263"/>
            <a:ext cx="1016000" cy="349250"/>
            <a:chOff x="2415" y="3451"/>
            <a:chExt cx="640" cy="220"/>
          </a:xfrm>
        </p:grpSpPr>
        <p:grpSp>
          <p:nvGrpSpPr>
            <p:cNvPr id="527542" name="Group 182">
              <a:extLst>
                <a:ext uri="{FF2B5EF4-FFF2-40B4-BE49-F238E27FC236}">
                  <a16:creationId xmlns:a16="http://schemas.microsoft.com/office/drawing/2014/main" id="{8A2764DE-1813-4876-A8C4-0AAF4C22FA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5" y="3531"/>
              <a:ext cx="432" cy="140"/>
              <a:chOff x="2199" y="3091"/>
              <a:chExt cx="432" cy="140"/>
            </a:xfrm>
          </p:grpSpPr>
          <p:sp>
            <p:nvSpPr>
              <p:cNvPr id="527543" name="Freeform 183">
                <a:extLst>
                  <a:ext uri="{FF2B5EF4-FFF2-40B4-BE49-F238E27FC236}">
                    <a16:creationId xmlns:a16="http://schemas.microsoft.com/office/drawing/2014/main" id="{1E1E64DD-E9A5-4D98-BC25-ACFF6D69EA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44" name="Freeform 184">
                <a:extLst>
                  <a:ext uri="{FF2B5EF4-FFF2-40B4-BE49-F238E27FC236}">
                    <a16:creationId xmlns:a16="http://schemas.microsoft.com/office/drawing/2014/main" id="{01995DEC-5066-44B9-8EBA-9B7CA3D17A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45" name="Group 185">
              <a:extLst>
                <a:ext uri="{FF2B5EF4-FFF2-40B4-BE49-F238E27FC236}">
                  <a16:creationId xmlns:a16="http://schemas.microsoft.com/office/drawing/2014/main" id="{CA5AF268-5F11-4510-BCF5-309385AF26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3491"/>
              <a:ext cx="104" cy="52"/>
              <a:chOff x="2199" y="3091"/>
              <a:chExt cx="432" cy="140"/>
            </a:xfrm>
          </p:grpSpPr>
          <p:sp>
            <p:nvSpPr>
              <p:cNvPr id="527546" name="Freeform 186">
                <a:extLst>
                  <a:ext uri="{FF2B5EF4-FFF2-40B4-BE49-F238E27FC236}">
                    <a16:creationId xmlns:a16="http://schemas.microsoft.com/office/drawing/2014/main" id="{CFF3CC5E-63FD-4E79-9603-5D3632528E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47" name="Freeform 187">
                <a:extLst>
                  <a:ext uri="{FF2B5EF4-FFF2-40B4-BE49-F238E27FC236}">
                    <a16:creationId xmlns:a16="http://schemas.microsoft.com/office/drawing/2014/main" id="{9183C01F-9BB6-4600-BB60-7572A99281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48" name="Group 188">
              <a:extLst>
                <a:ext uri="{FF2B5EF4-FFF2-40B4-BE49-F238E27FC236}">
                  <a16:creationId xmlns:a16="http://schemas.microsoft.com/office/drawing/2014/main" id="{563E6478-9C93-49BA-99C4-DAEDF9DC02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3451"/>
              <a:ext cx="104" cy="52"/>
              <a:chOff x="2199" y="3091"/>
              <a:chExt cx="432" cy="140"/>
            </a:xfrm>
          </p:grpSpPr>
          <p:sp>
            <p:nvSpPr>
              <p:cNvPr id="527549" name="Freeform 189">
                <a:extLst>
                  <a:ext uri="{FF2B5EF4-FFF2-40B4-BE49-F238E27FC236}">
                    <a16:creationId xmlns:a16="http://schemas.microsoft.com/office/drawing/2014/main" id="{47C9F1A8-83D5-466D-993E-FA388DCD71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50" name="Freeform 190">
                <a:extLst>
                  <a:ext uri="{FF2B5EF4-FFF2-40B4-BE49-F238E27FC236}">
                    <a16:creationId xmlns:a16="http://schemas.microsoft.com/office/drawing/2014/main" id="{4EAA8969-0A28-4C5A-9760-B7DDD8B218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7551" name="Group 191">
            <a:extLst>
              <a:ext uri="{FF2B5EF4-FFF2-40B4-BE49-F238E27FC236}">
                <a16:creationId xmlns:a16="http://schemas.microsoft.com/office/drawing/2014/main" id="{FBA2FB45-A397-4FE0-A768-B6D19FA0A063}"/>
              </a:ext>
            </a:extLst>
          </p:cNvPr>
          <p:cNvGrpSpPr>
            <a:grpSpLocks/>
          </p:cNvGrpSpPr>
          <p:nvPr/>
        </p:nvGrpSpPr>
        <p:grpSpPr bwMode="auto">
          <a:xfrm rot="268711">
            <a:off x="2081213" y="6443663"/>
            <a:ext cx="1016000" cy="349250"/>
            <a:chOff x="2415" y="3451"/>
            <a:chExt cx="640" cy="220"/>
          </a:xfrm>
        </p:grpSpPr>
        <p:grpSp>
          <p:nvGrpSpPr>
            <p:cNvPr id="527552" name="Group 192">
              <a:extLst>
                <a:ext uri="{FF2B5EF4-FFF2-40B4-BE49-F238E27FC236}">
                  <a16:creationId xmlns:a16="http://schemas.microsoft.com/office/drawing/2014/main" id="{69ADFAB1-FA75-45CB-A950-66ADED6256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5" y="3531"/>
              <a:ext cx="432" cy="140"/>
              <a:chOff x="2199" y="3091"/>
              <a:chExt cx="432" cy="140"/>
            </a:xfrm>
          </p:grpSpPr>
          <p:sp>
            <p:nvSpPr>
              <p:cNvPr id="527553" name="Freeform 193">
                <a:extLst>
                  <a:ext uri="{FF2B5EF4-FFF2-40B4-BE49-F238E27FC236}">
                    <a16:creationId xmlns:a16="http://schemas.microsoft.com/office/drawing/2014/main" id="{2F39874C-95E9-4C16-9285-CC694121FD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54" name="Freeform 194">
                <a:extLst>
                  <a:ext uri="{FF2B5EF4-FFF2-40B4-BE49-F238E27FC236}">
                    <a16:creationId xmlns:a16="http://schemas.microsoft.com/office/drawing/2014/main" id="{66A4B5B3-F9ED-4F68-8AF2-2E783BB7E4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55" name="Group 195">
              <a:extLst>
                <a:ext uri="{FF2B5EF4-FFF2-40B4-BE49-F238E27FC236}">
                  <a16:creationId xmlns:a16="http://schemas.microsoft.com/office/drawing/2014/main" id="{B1FE86C9-44B9-4179-B128-F2E17D6339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3491"/>
              <a:ext cx="104" cy="52"/>
              <a:chOff x="2199" y="3091"/>
              <a:chExt cx="432" cy="140"/>
            </a:xfrm>
          </p:grpSpPr>
          <p:sp>
            <p:nvSpPr>
              <p:cNvPr id="527556" name="Freeform 196">
                <a:extLst>
                  <a:ext uri="{FF2B5EF4-FFF2-40B4-BE49-F238E27FC236}">
                    <a16:creationId xmlns:a16="http://schemas.microsoft.com/office/drawing/2014/main" id="{FD565099-2118-4706-84A9-B214100DD0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57" name="Freeform 197">
                <a:extLst>
                  <a:ext uri="{FF2B5EF4-FFF2-40B4-BE49-F238E27FC236}">
                    <a16:creationId xmlns:a16="http://schemas.microsoft.com/office/drawing/2014/main" id="{F4558659-E0BB-4D8E-BE39-C04BBD0BCD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58" name="Group 198">
              <a:extLst>
                <a:ext uri="{FF2B5EF4-FFF2-40B4-BE49-F238E27FC236}">
                  <a16:creationId xmlns:a16="http://schemas.microsoft.com/office/drawing/2014/main" id="{6C235D95-DBE3-4ECD-8905-6B947124B2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3451"/>
              <a:ext cx="104" cy="52"/>
              <a:chOff x="2199" y="3091"/>
              <a:chExt cx="432" cy="140"/>
            </a:xfrm>
          </p:grpSpPr>
          <p:sp>
            <p:nvSpPr>
              <p:cNvPr id="527559" name="Freeform 199">
                <a:extLst>
                  <a:ext uri="{FF2B5EF4-FFF2-40B4-BE49-F238E27FC236}">
                    <a16:creationId xmlns:a16="http://schemas.microsoft.com/office/drawing/2014/main" id="{BA84ECDF-7A59-40DC-B35F-4CD50ADDA7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60" name="Freeform 200">
                <a:extLst>
                  <a:ext uri="{FF2B5EF4-FFF2-40B4-BE49-F238E27FC236}">
                    <a16:creationId xmlns:a16="http://schemas.microsoft.com/office/drawing/2014/main" id="{2F91AC23-78C3-4EF2-BC37-50C91A411E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7561" name="Group 201">
            <a:extLst>
              <a:ext uri="{FF2B5EF4-FFF2-40B4-BE49-F238E27FC236}">
                <a16:creationId xmlns:a16="http://schemas.microsoft.com/office/drawing/2014/main" id="{3AFF69AE-E20D-447E-9CB7-5F11F418660F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637213" y="6481763"/>
            <a:ext cx="1016000" cy="349250"/>
            <a:chOff x="2415" y="3451"/>
            <a:chExt cx="640" cy="220"/>
          </a:xfrm>
        </p:grpSpPr>
        <p:grpSp>
          <p:nvGrpSpPr>
            <p:cNvPr id="527562" name="Group 202">
              <a:extLst>
                <a:ext uri="{FF2B5EF4-FFF2-40B4-BE49-F238E27FC236}">
                  <a16:creationId xmlns:a16="http://schemas.microsoft.com/office/drawing/2014/main" id="{E320A7E3-67FA-4BC9-8623-691A21874E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5" y="3531"/>
              <a:ext cx="432" cy="140"/>
              <a:chOff x="2199" y="3091"/>
              <a:chExt cx="432" cy="140"/>
            </a:xfrm>
          </p:grpSpPr>
          <p:sp>
            <p:nvSpPr>
              <p:cNvPr id="527563" name="Freeform 203">
                <a:extLst>
                  <a:ext uri="{FF2B5EF4-FFF2-40B4-BE49-F238E27FC236}">
                    <a16:creationId xmlns:a16="http://schemas.microsoft.com/office/drawing/2014/main" id="{2CA1BC0E-86A4-4E82-9B40-0BE6DB4AE2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64" name="Freeform 204">
                <a:extLst>
                  <a:ext uri="{FF2B5EF4-FFF2-40B4-BE49-F238E27FC236}">
                    <a16:creationId xmlns:a16="http://schemas.microsoft.com/office/drawing/2014/main" id="{DC092D51-259A-4CC4-9524-89325FCD34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65" name="Group 205">
              <a:extLst>
                <a:ext uri="{FF2B5EF4-FFF2-40B4-BE49-F238E27FC236}">
                  <a16:creationId xmlns:a16="http://schemas.microsoft.com/office/drawing/2014/main" id="{F44043DB-9387-439F-AB97-252B1E31F5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3491"/>
              <a:ext cx="104" cy="52"/>
              <a:chOff x="2199" y="3091"/>
              <a:chExt cx="432" cy="140"/>
            </a:xfrm>
          </p:grpSpPr>
          <p:sp>
            <p:nvSpPr>
              <p:cNvPr id="527566" name="Freeform 206">
                <a:extLst>
                  <a:ext uri="{FF2B5EF4-FFF2-40B4-BE49-F238E27FC236}">
                    <a16:creationId xmlns:a16="http://schemas.microsoft.com/office/drawing/2014/main" id="{E898670A-F40E-4D9A-A51B-B385487F6E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67" name="Freeform 207">
                <a:extLst>
                  <a:ext uri="{FF2B5EF4-FFF2-40B4-BE49-F238E27FC236}">
                    <a16:creationId xmlns:a16="http://schemas.microsoft.com/office/drawing/2014/main" id="{1B747B1E-8668-456D-89F4-0904EC7E60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68" name="Group 208">
              <a:extLst>
                <a:ext uri="{FF2B5EF4-FFF2-40B4-BE49-F238E27FC236}">
                  <a16:creationId xmlns:a16="http://schemas.microsoft.com/office/drawing/2014/main" id="{69D1043B-C27D-458B-BE14-4213325529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3451"/>
              <a:ext cx="104" cy="52"/>
              <a:chOff x="2199" y="3091"/>
              <a:chExt cx="432" cy="140"/>
            </a:xfrm>
          </p:grpSpPr>
          <p:sp>
            <p:nvSpPr>
              <p:cNvPr id="527569" name="Freeform 209">
                <a:extLst>
                  <a:ext uri="{FF2B5EF4-FFF2-40B4-BE49-F238E27FC236}">
                    <a16:creationId xmlns:a16="http://schemas.microsoft.com/office/drawing/2014/main" id="{61117E7B-1297-431D-9F26-99D2C4EDDA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70" name="Freeform 210">
                <a:extLst>
                  <a:ext uri="{FF2B5EF4-FFF2-40B4-BE49-F238E27FC236}">
                    <a16:creationId xmlns:a16="http://schemas.microsoft.com/office/drawing/2014/main" id="{E65FFEC6-AB40-4E9A-B3F3-09E8603188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7571" name="Group 211">
            <a:extLst>
              <a:ext uri="{FF2B5EF4-FFF2-40B4-BE49-F238E27FC236}">
                <a16:creationId xmlns:a16="http://schemas.microsoft.com/office/drawing/2014/main" id="{717AE2CF-E43C-417A-A509-30D3129EA75B}"/>
              </a:ext>
            </a:extLst>
          </p:cNvPr>
          <p:cNvGrpSpPr>
            <a:grpSpLocks/>
          </p:cNvGrpSpPr>
          <p:nvPr/>
        </p:nvGrpSpPr>
        <p:grpSpPr bwMode="auto">
          <a:xfrm rot="883180">
            <a:off x="3122613" y="6443663"/>
            <a:ext cx="419100" cy="387350"/>
            <a:chOff x="4143" y="3755"/>
            <a:chExt cx="264" cy="244"/>
          </a:xfrm>
        </p:grpSpPr>
        <p:grpSp>
          <p:nvGrpSpPr>
            <p:cNvPr id="527572" name="Group 212">
              <a:extLst>
                <a:ext uri="{FF2B5EF4-FFF2-40B4-BE49-F238E27FC236}">
                  <a16:creationId xmlns:a16="http://schemas.microsoft.com/office/drawing/2014/main" id="{7681BCAD-9558-4382-8033-B4686A6971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9" y="3755"/>
              <a:ext cx="104" cy="52"/>
              <a:chOff x="2199" y="3091"/>
              <a:chExt cx="432" cy="140"/>
            </a:xfrm>
          </p:grpSpPr>
          <p:sp>
            <p:nvSpPr>
              <p:cNvPr id="527573" name="Freeform 213">
                <a:extLst>
                  <a:ext uri="{FF2B5EF4-FFF2-40B4-BE49-F238E27FC236}">
                    <a16:creationId xmlns:a16="http://schemas.microsoft.com/office/drawing/2014/main" id="{23D08150-47A4-4DC4-96DA-D87F63DCF6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74" name="Freeform 214">
                <a:extLst>
                  <a:ext uri="{FF2B5EF4-FFF2-40B4-BE49-F238E27FC236}">
                    <a16:creationId xmlns:a16="http://schemas.microsoft.com/office/drawing/2014/main" id="{12DC0533-A23D-4280-A2B9-66323382B2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75" name="Group 215">
              <a:extLst>
                <a:ext uri="{FF2B5EF4-FFF2-40B4-BE49-F238E27FC236}">
                  <a16:creationId xmlns:a16="http://schemas.microsoft.com/office/drawing/2014/main" id="{901D938E-EBD9-4E09-88CB-36FC660DCC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9" y="3803"/>
              <a:ext cx="104" cy="52"/>
              <a:chOff x="2199" y="3091"/>
              <a:chExt cx="432" cy="140"/>
            </a:xfrm>
          </p:grpSpPr>
          <p:sp>
            <p:nvSpPr>
              <p:cNvPr id="527576" name="Freeform 216">
                <a:extLst>
                  <a:ext uri="{FF2B5EF4-FFF2-40B4-BE49-F238E27FC236}">
                    <a16:creationId xmlns:a16="http://schemas.microsoft.com/office/drawing/2014/main" id="{B006E236-F2A4-4EB5-8EE1-898A89CCE7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77" name="Freeform 217">
                <a:extLst>
                  <a:ext uri="{FF2B5EF4-FFF2-40B4-BE49-F238E27FC236}">
                    <a16:creationId xmlns:a16="http://schemas.microsoft.com/office/drawing/2014/main" id="{B9797A1A-3C98-435A-9BED-ADCA7DC616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78" name="Group 218">
              <a:extLst>
                <a:ext uri="{FF2B5EF4-FFF2-40B4-BE49-F238E27FC236}">
                  <a16:creationId xmlns:a16="http://schemas.microsoft.com/office/drawing/2014/main" id="{2C75A6B2-76F6-4E16-B4CC-1DB3095243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3" y="3835"/>
              <a:ext cx="104" cy="52"/>
              <a:chOff x="2199" y="3091"/>
              <a:chExt cx="432" cy="140"/>
            </a:xfrm>
          </p:grpSpPr>
          <p:sp>
            <p:nvSpPr>
              <p:cNvPr id="527579" name="Freeform 219">
                <a:extLst>
                  <a:ext uri="{FF2B5EF4-FFF2-40B4-BE49-F238E27FC236}">
                    <a16:creationId xmlns:a16="http://schemas.microsoft.com/office/drawing/2014/main" id="{8742BD21-2B83-4B5D-B76F-BFB4065FE2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80" name="Freeform 220">
                <a:extLst>
                  <a:ext uri="{FF2B5EF4-FFF2-40B4-BE49-F238E27FC236}">
                    <a16:creationId xmlns:a16="http://schemas.microsoft.com/office/drawing/2014/main" id="{BC9EAFE6-F1A1-4308-8D5F-57F7CE7F4D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81" name="Group 221">
              <a:extLst>
                <a:ext uri="{FF2B5EF4-FFF2-40B4-BE49-F238E27FC236}">
                  <a16:creationId xmlns:a16="http://schemas.microsoft.com/office/drawing/2014/main" id="{A7024AC1-1187-46AA-90BD-64D72FEACA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3" y="3947"/>
              <a:ext cx="104" cy="52"/>
              <a:chOff x="2199" y="3091"/>
              <a:chExt cx="432" cy="140"/>
            </a:xfrm>
          </p:grpSpPr>
          <p:sp>
            <p:nvSpPr>
              <p:cNvPr id="527582" name="Freeform 222">
                <a:extLst>
                  <a:ext uri="{FF2B5EF4-FFF2-40B4-BE49-F238E27FC236}">
                    <a16:creationId xmlns:a16="http://schemas.microsoft.com/office/drawing/2014/main" id="{E60F7D50-6AF3-46D6-A2E0-63631D8323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83" name="Freeform 223">
                <a:extLst>
                  <a:ext uri="{FF2B5EF4-FFF2-40B4-BE49-F238E27FC236}">
                    <a16:creationId xmlns:a16="http://schemas.microsoft.com/office/drawing/2014/main" id="{D59C47CD-4D3F-4AD7-B9B6-1F600DB8BC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27584" name="AutoShape 22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E8BA0AC-0B5D-4C16-98B1-CEA302A57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6380163"/>
            <a:ext cx="1619250" cy="4810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33CC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 i="0">
                <a:solidFill>
                  <a:schemeClr val="tx2"/>
                </a:solidFill>
              </a:rPr>
              <a:t>Показать</a:t>
            </a:r>
          </a:p>
        </p:txBody>
      </p:sp>
      <p:sp>
        <p:nvSpPr>
          <p:cNvPr id="527585" name="AutoShape 225">
            <a:hlinkClick r:id="" action="ppaction://hlinkshowjump?jump=endshow" highlightClick="1"/>
            <a:extLst>
              <a:ext uri="{FF2B5EF4-FFF2-40B4-BE49-F238E27FC236}">
                <a16:creationId xmlns:a16="http://schemas.microsoft.com/office/drawing/2014/main" id="{E6B6CCCE-3CDA-460C-9C6D-CC0F8F345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2638" y="6381750"/>
            <a:ext cx="469900" cy="468313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27586" name="Group 226">
            <a:extLst>
              <a:ext uri="{FF2B5EF4-FFF2-40B4-BE49-F238E27FC236}">
                <a16:creationId xmlns:a16="http://schemas.microsoft.com/office/drawing/2014/main" id="{273D1170-615D-4116-99E6-EE122D0C3C91}"/>
              </a:ext>
            </a:extLst>
          </p:cNvPr>
          <p:cNvGrpSpPr>
            <a:grpSpLocks/>
          </p:cNvGrpSpPr>
          <p:nvPr/>
        </p:nvGrpSpPr>
        <p:grpSpPr bwMode="auto">
          <a:xfrm>
            <a:off x="139700" y="1987550"/>
            <a:ext cx="8737600" cy="823913"/>
            <a:chOff x="200" y="2052"/>
            <a:chExt cx="5504" cy="519"/>
          </a:xfrm>
        </p:grpSpPr>
        <p:sp>
          <p:nvSpPr>
            <p:cNvPr id="527587" name="Rectangle 227">
              <a:extLst>
                <a:ext uri="{FF2B5EF4-FFF2-40B4-BE49-F238E27FC236}">
                  <a16:creationId xmlns:a16="http://schemas.microsoft.com/office/drawing/2014/main" id="{A340EE9F-080C-4063-92A2-D7BD06F1DEE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53" y="2052"/>
              <a:ext cx="1367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800" b="1" i="0">
                  <a:solidFill>
                    <a:srgbClr val="FF0000"/>
                  </a:solidFill>
                </a:rPr>
                <a:t>32,4 км</a:t>
              </a:r>
              <a:endParaRPr lang="ru-RU" altLang="ru-RU" sz="4800" b="1" i="0"/>
            </a:p>
          </p:txBody>
        </p:sp>
        <p:sp>
          <p:nvSpPr>
            <p:cNvPr id="527588" name="Line 228">
              <a:extLst>
                <a:ext uri="{FF2B5EF4-FFF2-40B4-BE49-F238E27FC236}">
                  <a16:creationId xmlns:a16="http://schemas.microsoft.com/office/drawing/2014/main" id="{71CD5EE0-6024-4E10-B9D4-8C96F0444D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" y="2504"/>
              <a:ext cx="5504" cy="1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27589" name="Rectangle 229">
            <a:extLst>
              <a:ext uri="{FF2B5EF4-FFF2-40B4-BE49-F238E27FC236}">
                <a16:creationId xmlns:a16="http://schemas.microsoft.com/office/drawing/2014/main" id="{A38D1F7D-84A5-488C-874E-C135364AD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0113" y="2951163"/>
            <a:ext cx="1968500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000" b="1" i="0">
                <a:solidFill>
                  <a:srgbClr val="660066"/>
                </a:solidFill>
              </a:rPr>
              <a:t>Привал</a:t>
            </a:r>
          </a:p>
          <a:p>
            <a:r>
              <a:rPr lang="ru-RU" altLang="ru-RU" sz="4800" b="1" i="0">
                <a:solidFill>
                  <a:srgbClr val="660066"/>
                </a:solidFill>
              </a:rPr>
              <a:t>   1,6ч</a:t>
            </a:r>
          </a:p>
        </p:txBody>
      </p:sp>
      <p:sp>
        <p:nvSpPr>
          <p:cNvPr id="527590" name="Rectangle 230">
            <a:extLst>
              <a:ext uri="{FF2B5EF4-FFF2-40B4-BE49-F238E27FC236}">
                <a16:creationId xmlns:a16="http://schemas.microsoft.com/office/drawing/2014/main" id="{AFDAFCEE-9C29-4FE7-A922-F687128D7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4913" y="2827338"/>
            <a:ext cx="12906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4800" b="1" i="0">
                <a:solidFill>
                  <a:srgbClr val="660066"/>
                </a:solidFill>
              </a:rPr>
              <a:t>4,5ч</a:t>
            </a:r>
          </a:p>
        </p:txBody>
      </p:sp>
      <p:grpSp>
        <p:nvGrpSpPr>
          <p:cNvPr id="527591" name="Group 231">
            <a:extLst>
              <a:ext uri="{FF2B5EF4-FFF2-40B4-BE49-F238E27FC236}">
                <a16:creationId xmlns:a16="http://schemas.microsoft.com/office/drawing/2014/main" id="{C9A82F38-E50C-4401-8718-D1A8E1F13ED0}"/>
              </a:ext>
            </a:extLst>
          </p:cNvPr>
          <p:cNvGrpSpPr>
            <a:grpSpLocks/>
          </p:cNvGrpSpPr>
          <p:nvPr/>
        </p:nvGrpSpPr>
        <p:grpSpPr bwMode="auto">
          <a:xfrm>
            <a:off x="1270000" y="5613400"/>
            <a:ext cx="7199313" cy="849313"/>
            <a:chOff x="800" y="3616"/>
            <a:chExt cx="4535" cy="535"/>
          </a:xfrm>
        </p:grpSpPr>
        <p:sp>
          <p:nvSpPr>
            <p:cNvPr id="527592" name="Text Box 232">
              <a:extLst>
                <a:ext uri="{FF2B5EF4-FFF2-40B4-BE49-F238E27FC236}">
                  <a16:creationId xmlns:a16="http://schemas.microsoft.com/office/drawing/2014/main" id="{CBB133F2-4AE4-4140-BDBD-60193BEB5E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" y="3632"/>
              <a:ext cx="1380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8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болото</a:t>
              </a:r>
            </a:p>
          </p:txBody>
        </p:sp>
        <p:sp>
          <p:nvSpPr>
            <p:cNvPr id="527593" name="Text Box 233">
              <a:extLst>
                <a:ext uri="{FF2B5EF4-FFF2-40B4-BE49-F238E27FC236}">
                  <a16:creationId xmlns:a16="http://schemas.microsoft.com/office/drawing/2014/main" id="{D3F6CA3E-DBC3-4D70-B551-FEA30172E0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2" y="3616"/>
              <a:ext cx="1793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8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дорога</a:t>
              </a:r>
            </a:p>
          </p:txBody>
        </p:sp>
      </p:grpSp>
      <p:grpSp>
        <p:nvGrpSpPr>
          <p:cNvPr id="527594" name="Group 234">
            <a:extLst>
              <a:ext uri="{FF2B5EF4-FFF2-40B4-BE49-F238E27FC236}">
                <a16:creationId xmlns:a16="http://schemas.microsoft.com/office/drawing/2014/main" id="{12EB9D68-A899-45EE-A44D-AC6949381D55}"/>
              </a:ext>
            </a:extLst>
          </p:cNvPr>
          <p:cNvGrpSpPr>
            <a:grpSpLocks/>
          </p:cNvGrpSpPr>
          <p:nvPr/>
        </p:nvGrpSpPr>
        <p:grpSpPr bwMode="auto">
          <a:xfrm>
            <a:off x="6183313" y="6215063"/>
            <a:ext cx="419100" cy="387350"/>
            <a:chOff x="4143" y="3755"/>
            <a:chExt cx="264" cy="244"/>
          </a:xfrm>
        </p:grpSpPr>
        <p:grpSp>
          <p:nvGrpSpPr>
            <p:cNvPr id="527595" name="Group 235">
              <a:extLst>
                <a:ext uri="{FF2B5EF4-FFF2-40B4-BE49-F238E27FC236}">
                  <a16:creationId xmlns:a16="http://schemas.microsoft.com/office/drawing/2014/main" id="{762FA1B8-AA44-4716-AC13-93581E7313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9" y="3755"/>
              <a:ext cx="104" cy="52"/>
              <a:chOff x="2199" y="3091"/>
              <a:chExt cx="432" cy="140"/>
            </a:xfrm>
          </p:grpSpPr>
          <p:sp>
            <p:nvSpPr>
              <p:cNvPr id="527596" name="Freeform 236">
                <a:extLst>
                  <a:ext uri="{FF2B5EF4-FFF2-40B4-BE49-F238E27FC236}">
                    <a16:creationId xmlns:a16="http://schemas.microsoft.com/office/drawing/2014/main" id="{A76444B7-1C2D-4B7C-9D88-96560B4B7E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597" name="Freeform 237">
                <a:extLst>
                  <a:ext uri="{FF2B5EF4-FFF2-40B4-BE49-F238E27FC236}">
                    <a16:creationId xmlns:a16="http://schemas.microsoft.com/office/drawing/2014/main" id="{41D47D12-B370-452B-81FA-5084A65BD5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598" name="Group 238">
              <a:extLst>
                <a:ext uri="{FF2B5EF4-FFF2-40B4-BE49-F238E27FC236}">
                  <a16:creationId xmlns:a16="http://schemas.microsoft.com/office/drawing/2014/main" id="{E5BD9CF6-F9AE-45C6-8D12-741254FE43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9" y="3803"/>
              <a:ext cx="104" cy="52"/>
              <a:chOff x="2199" y="3091"/>
              <a:chExt cx="432" cy="140"/>
            </a:xfrm>
          </p:grpSpPr>
          <p:sp>
            <p:nvSpPr>
              <p:cNvPr id="527599" name="Freeform 239">
                <a:extLst>
                  <a:ext uri="{FF2B5EF4-FFF2-40B4-BE49-F238E27FC236}">
                    <a16:creationId xmlns:a16="http://schemas.microsoft.com/office/drawing/2014/main" id="{3FBD2843-4DB0-429F-A7E8-3494DC443A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600" name="Freeform 240">
                <a:extLst>
                  <a:ext uri="{FF2B5EF4-FFF2-40B4-BE49-F238E27FC236}">
                    <a16:creationId xmlns:a16="http://schemas.microsoft.com/office/drawing/2014/main" id="{3B7B4BC4-604B-45F5-ACE4-FF4BB1AA9D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601" name="Group 241">
              <a:extLst>
                <a:ext uri="{FF2B5EF4-FFF2-40B4-BE49-F238E27FC236}">
                  <a16:creationId xmlns:a16="http://schemas.microsoft.com/office/drawing/2014/main" id="{4D8CD2E4-E18B-481F-A26A-E4FDE0F93B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3" y="3835"/>
              <a:ext cx="104" cy="52"/>
              <a:chOff x="2199" y="3091"/>
              <a:chExt cx="432" cy="140"/>
            </a:xfrm>
          </p:grpSpPr>
          <p:sp>
            <p:nvSpPr>
              <p:cNvPr id="527602" name="Freeform 242">
                <a:extLst>
                  <a:ext uri="{FF2B5EF4-FFF2-40B4-BE49-F238E27FC236}">
                    <a16:creationId xmlns:a16="http://schemas.microsoft.com/office/drawing/2014/main" id="{84527637-1C1D-489A-BA20-04517001AF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603" name="Freeform 243">
                <a:extLst>
                  <a:ext uri="{FF2B5EF4-FFF2-40B4-BE49-F238E27FC236}">
                    <a16:creationId xmlns:a16="http://schemas.microsoft.com/office/drawing/2014/main" id="{9C477AB8-1F23-45D1-B8E1-7E30230BFA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604" name="Group 244">
              <a:extLst>
                <a:ext uri="{FF2B5EF4-FFF2-40B4-BE49-F238E27FC236}">
                  <a16:creationId xmlns:a16="http://schemas.microsoft.com/office/drawing/2014/main" id="{28DE1EA3-90DF-4E03-A88F-6AB5E0C35D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3" y="3947"/>
              <a:ext cx="104" cy="52"/>
              <a:chOff x="2199" y="3091"/>
              <a:chExt cx="432" cy="140"/>
            </a:xfrm>
          </p:grpSpPr>
          <p:sp>
            <p:nvSpPr>
              <p:cNvPr id="527605" name="Freeform 245">
                <a:extLst>
                  <a:ext uri="{FF2B5EF4-FFF2-40B4-BE49-F238E27FC236}">
                    <a16:creationId xmlns:a16="http://schemas.microsoft.com/office/drawing/2014/main" id="{DE089AD8-5E3B-4108-BCD1-D62D394E3B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606" name="Freeform 246">
                <a:extLst>
                  <a:ext uri="{FF2B5EF4-FFF2-40B4-BE49-F238E27FC236}">
                    <a16:creationId xmlns:a16="http://schemas.microsoft.com/office/drawing/2014/main" id="{3E31DD4D-B6F1-4474-8382-D45C3C2D3B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7607" name="Group 247">
            <a:extLst>
              <a:ext uri="{FF2B5EF4-FFF2-40B4-BE49-F238E27FC236}">
                <a16:creationId xmlns:a16="http://schemas.microsoft.com/office/drawing/2014/main" id="{C1A3C953-F6B7-49BE-A60A-47A828B42E28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570913" y="6011863"/>
            <a:ext cx="419100" cy="387350"/>
            <a:chOff x="4143" y="3755"/>
            <a:chExt cx="264" cy="244"/>
          </a:xfrm>
        </p:grpSpPr>
        <p:grpSp>
          <p:nvGrpSpPr>
            <p:cNvPr id="527608" name="Group 248">
              <a:extLst>
                <a:ext uri="{FF2B5EF4-FFF2-40B4-BE49-F238E27FC236}">
                  <a16:creationId xmlns:a16="http://schemas.microsoft.com/office/drawing/2014/main" id="{BF250E61-5523-47B8-8D88-652A480300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9" y="3755"/>
              <a:ext cx="104" cy="52"/>
              <a:chOff x="2199" y="3091"/>
              <a:chExt cx="432" cy="140"/>
            </a:xfrm>
          </p:grpSpPr>
          <p:sp>
            <p:nvSpPr>
              <p:cNvPr id="527609" name="Freeform 249">
                <a:extLst>
                  <a:ext uri="{FF2B5EF4-FFF2-40B4-BE49-F238E27FC236}">
                    <a16:creationId xmlns:a16="http://schemas.microsoft.com/office/drawing/2014/main" id="{A441013E-EB10-44DC-8CC7-3B8C2ACCD1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610" name="Freeform 250">
                <a:extLst>
                  <a:ext uri="{FF2B5EF4-FFF2-40B4-BE49-F238E27FC236}">
                    <a16:creationId xmlns:a16="http://schemas.microsoft.com/office/drawing/2014/main" id="{F7352A66-BE78-4FBF-8D99-90D154DCBA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611" name="Group 251">
              <a:extLst>
                <a:ext uri="{FF2B5EF4-FFF2-40B4-BE49-F238E27FC236}">
                  <a16:creationId xmlns:a16="http://schemas.microsoft.com/office/drawing/2014/main" id="{6F49EC53-48E4-4213-8E87-DAE235CADB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9" y="3803"/>
              <a:ext cx="104" cy="52"/>
              <a:chOff x="2199" y="3091"/>
              <a:chExt cx="432" cy="140"/>
            </a:xfrm>
          </p:grpSpPr>
          <p:sp>
            <p:nvSpPr>
              <p:cNvPr id="527612" name="Freeform 252">
                <a:extLst>
                  <a:ext uri="{FF2B5EF4-FFF2-40B4-BE49-F238E27FC236}">
                    <a16:creationId xmlns:a16="http://schemas.microsoft.com/office/drawing/2014/main" id="{88C283EB-AEDD-486C-B9A3-470BCFADFB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613" name="Freeform 253">
                <a:extLst>
                  <a:ext uri="{FF2B5EF4-FFF2-40B4-BE49-F238E27FC236}">
                    <a16:creationId xmlns:a16="http://schemas.microsoft.com/office/drawing/2014/main" id="{6301B279-9A3E-4F38-B02A-AB4D59EE15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614" name="Group 254">
              <a:extLst>
                <a:ext uri="{FF2B5EF4-FFF2-40B4-BE49-F238E27FC236}">
                  <a16:creationId xmlns:a16="http://schemas.microsoft.com/office/drawing/2014/main" id="{0A794A6F-B67F-4749-8585-EF4D98EEB6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3" y="3835"/>
              <a:ext cx="104" cy="52"/>
              <a:chOff x="2199" y="3091"/>
              <a:chExt cx="432" cy="140"/>
            </a:xfrm>
          </p:grpSpPr>
          <p:sp>
            <p:nvSpPr>
              <p:cNvPr id="527615" name="Freeform 255">
                <a:extLst>
                  <a:ext uri="{FF2B5EF4-FFF2-40B4-BE49-F238E27FC236}">
                    <a16:creationId xmlns:a16="http://schemas.microsoft.com/office/drawing/2014/main" id="{F88068CA-3D15-442E-877B-D044255BE4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616" name="Freeform 256">
                <a:extLst>
                  <a:ext uri="{FF2B5EF4-FFF2-40B4-BE49-F238E27FC236}">
                    <a16:creationId xmlns:a16="http://schemas.microsoft.com/office/drawing/2014/main" id="{5BE55F61-A7D9-48F0-BCFE-57F977C024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617" name="Group 257">
              <a:extLst>
                <a:ext uri="{FF2B5EF4-FFF2-40B4-BE49-F238E27FC236}">
                  <a16:creationId xmlns:a16="http://schemas.microsoft.com/office/drawing/2014/main" id="{EADC0077-F0A2-4E8F-9050-A9E2CAE107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3" y="3947"/>
              <a:ext cx="104" cy="52"/>
              <a:chOff x="2199" y="3091"/>
              <a:chExt cx="432" cy="140"/>
            </a:xfrm>
          </p:grpSpPr>
          <p:sp>
            <p:nvSpPr>
              <p:cNvPr id="527618" name="Freeform 258">
                <a:extLst>
                  <a:ext uri="{FF2B5EF4-FFF2-40B4-BE49-F238E27FC236}">
                    <a16:creationId xmlns:a16="http://schemas.microsoft.com/office/drawing/2014/main" id="{226C6721-DE5A-4B10-A518-EDB2216789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619" name="Freeform 259">
                <a:extLst>
                  <a:ext uri="{FF2B5EF4-FFF2-40B4-BE49-F238E27FC236}">
                    <a16:creationId xmlns:a16="http://schemas.microsoft.com/office/drawing/2014/main" id="{7836887E-A14E-436D-BF7E-A467EBB294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7620" name="Group 260">
            <a:extLst>
              <a:ext uri="{FF2B5EF4-FFF2-40B4-BE49-F238E27FC236}">
                <a16:creationId xmlns:a16="http://schemas.microsoft.com/office/drawing/2014/main" id="{4FD198D0-A9A1-416E-A159-B88CD02F71A5}"/>
              </a:ext>
            </a:extLst>
          </p:cNvPr>
          <p:cNvGrpSpPr>
            <a:grpSpLocks/>
          </p:cNvGrpSpPr>
          <p:nvPr/>
        </p:nvGrpSpPr>
        <p:grpSpPr bwMode="auto">
          <a:xfrm>
            <a:off x="455613" y="4741863"/>
            <a:ext cx="184150" cy="1455737"/>
            <a:chOff x="607" y="3003"/>
            <a:chExt cx="116" cy="917"/>
          </a:xfrm>
        </p:grpSpPr>
        <p:sp>
          <p:nvSpPr>
            <p:cNvPr id="527621" name="Line 261">
              <a:extLst>
                <a:ext uri="{FF2B5EF4-FFF2-40B4-BE49-F238E27FC236}">
                  <a16:creationId xmlns:a16="http://schemas.microsoft.com/office/drawing/2014/main" id="{CEF0588D-9681-4A2D-B8A0-515EAB1F22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64" y="3200"/>
              <a:ext cx="0" cy="720"/>
            </a:xfrm>
            <a:prstGeom prst="line">
              <a:avLst/>
            </a:prstGeom>
            <a:noFill/>
            <a:ln w="28575">
              <a:solidFill>
                <a:srgbClr val="33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7622" name="Freeform 262">
              <a:extLst>
                <a:ext uri="{FF2B5EF4-FFF2-40B4-BE49-F238E27FC236}">
                  <a16:creationId xmlns:a16="http://schemas.microsoft.com/office/drawing/2014/main" id="{74FCD806-B8FD-455C-8C8B-F74FD9D5F1A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7" y="3003"/>
              <a:ext cx="116" cy="312"/>
            </a:xfrm>
            <a:custGeom>
              <a:avLst/>
              <a:gdLst>
                <a:gd name="T0" fmla="*/ 72 w 180"/>
                <a:gd name="T1" fmla="*/ 324 h 360"/>
                <a:gd name="T2" fmla="*/ 12 w 180"/>
                <a:gd name="T3" fmla="*/ 276 h 360"/>
                <a:gd name="T4" fmla="*/ 18 w 180"/>
                <a:gd name="T5" fmla="*/ 252 h 360"/>
                <a:gd name="T6" fmla="*/ 36 w 180"/>
                <a:gd name="T7" fmla="*/ 288 h 360"/>
                <a:gd name="T8" fmla="*/ 6 w 180"/>
                <a:gd name="T9" fmla="*/ 204 h 360"/>
                <a:gd name="T10" fmla="*/ 0 w 180"/>
                <a:gd name="T11" fmla="*/ 174 h 360"/>
                <a:gd name="T12" fmla="*/ 18 w 180"/>
                <a:gd name="T13" fmla="*/ 168 h 360"/>
                <a:gd name="T14" fmla="*/ 48 w 180"/>
                <a:gd name="T15" fmla="*/ 234 h 360"/>
                <a:gd name="T16" fmla="*/ 12 w 180"/>
                <a:gd name="T17" fmla="*/ 120 h 360"/>
                <a:gd name="T18" fmla="*/ 18 w 180"/>
                <a:gd name="T19" fmla="*/ 96 h 360"/>
                <a:gd name="T20" fmla="*/ 42 w 180"/>
                <a:gd name="T21" fmla="*/ 42 h 360"/>
                <a:gd name="T22" fmla="*/ 72 w 180"/>
                <a:gd name="T23" fmla="*/ 6 h 360"/>
                <a:gd name="T24" fmla="*/ 90 w 180"/>
                <a:gd name="T25" fmla="*/ 0 h 360"/>
                <a:gd name="T26" fmla="*/ 132 w 180"/>
                <a:gd name="T27" fmla="*/ 30 h 360"/>
                <a:gd name="T28" fmla="*/ 114 w 180"/>
                <a:gd name="T29" fmla="*/ 96 h 360"/>
                <a:gd name="T30" fmla="*/ 138 w 180"/>
                <a:gd name="T31" fmla="*/ 42 h 360"/>
                <a:gd name="T32" fmla="*/ 156 w 180"/>
                <a:gd name="T33" fmla="*/ 96 h 360"/>
                <a:gd name="T34" fmla="*/ 120 w 180"/>
                <a:gd name="T35" fmla="*/ 162 h 360"/>
                <a:gd name="T36" fmla="*/ 168 w 180"/>
                <a:gd name="T37" fmla="*/ 108 h 360"/>
                <a:gd name="T38" fmla="*/ 174 w 180"/>
                <a:gd name="T39" fmla="*/ 156 h 360"/>
                <a:gd name="T40" fmla="*/ 150 w 180"/>
                <a:gd name="T41" fmla="*/ 180 h 360"/>
                <a:gd name="T42" fmla="*/ 168 w 180"/>
                <a:gd name="T43" fmla="*/ 198 h 360"/>
                <a:gd name="T44" fmla="*/ 180 w 180"/>
                <a:gd name="T45" fmla="*/ 168 h 360"/>
                <a:gd name="T46" fmla="*/ 174 w 180"/>
                <a:gd name="T47" fmla="*/ 210 h 360"/>
                <a:gd name="T48" fmla="*/ 144 w 180"/>
                <a:gd name="T49" fmla="*/ 240 h 360"/>
                <a:gd name="T50" fmla="*/ 114 w 180"/>
                <a:gd name="T51" fmla="*/ 240 h 360"/>
                <a:gd name="T52" fmla="*/ 150 w 180"/>
                <a:gd name="T53" fmla="*/ 252 h 360"/>
                <a:gd name="T54" fmla="*/ 174 w 180"/>
                <a:gd name="T55" fmla="*/ 234 h 360"/>
                <a:gd name="T56" fmla="*/ 144 w 180"/>
                <a:gd name="T57" fmla="*/ 288 h 360"/>
                <a:gd name="T58" fmla="*/ 114 w 180"/>
                <a:gd name="T59" fmla="*/ 336 h 360"/>
                <a:gd name="T60" fmla="*/ 66 w 180"/>
                <a:gd name="T61" fmla="*/ 360 h 360"/>
                <a:gd name="T62" fmla="*/ 12 w 180"/>
                <a:gd name="T63" fmla="*/ 276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80" h="360">
                  <a:moveTo>
                    <a:pt x="72" y="324"/>
                  </a:moveTo>
                  <a:lnTo>
                    <a:pt x="12" y="276"/>
                  </a:lnTo>
                  <a:lnTo>
                    <a:pt x="18" y="252"/>
                  </a:lnTo>
                  <a:lnTo>
                    <a:pt x="36" y="288"/>
                  </a:lnTo>
                  <a:lnTo>
                    <a:pt x="6" y="204"/>
                  </a:lnTo>
                  <a:lnTo>
                    <a:pt x="0" y="174"/>
                  </a:lnTo>
                  <a:lnTo>
                    <a:pt x="18" y="168"/>
                  </a:lnTo>
                  <a:lnTo>
                    <a:pt x="48" y="234"/>
                  </a:lnTo>
                  <a:lnTo>
                    <a:pt x="12" y="120"/>
                  </a:lnTo>
                  <a:lnTo>
                    <a:pt x="18" y="96"/>
                  </a:lnTo>
                  <a:lnTo>
                    <a:pt x="42" y="42"/>
                  </a:lnTo>
                  <a:lnTo>
                    <a:pt x="72" y="6"/>
                  </a:lnTo>
                  <a:lnTo>
                    <a:pt x="90" y="0"/>
                  </a:lnTo>
                  <a:lnTo>
                    <a:pt x="132" y="30"/>
                  </a:lnTo>
                  <a:lnTo>
                    <a:pt x="114" y="96"/>
                  </a:lnTo>
                  <a:lnTo>
                    <a:pt x="138" y="42"/>
                  </a:lnTo>
                  <a:lnTo>
                    <a:pt x="156" y="96"/>
                  </a:lnTo>
                  <a:lnTo>
                    <a:pt x="120" y="162"/>
                  </a:lnTo>
                  <a:lnTo>
                    <a:pt x="168" y="108"/>
                  </a:lnTo>
                  <a:lnTo>
                    <a:pt x="174" y="156"/>
                  </a:lnTo>
                  <a:lnTo>
                    <a:pt x="150" y="180"/>
                  </a:lnTo>
                  <a:lnTo>
                    <a:pt x="168" y="198"/>
                  </a:lnTo>
                  <a:lnTo>
                    <a:pt x="180" y="168"/>
                  </a:lnTo>
                  <a:lnTo>
                    <a:pt x="174" y="210"/>
                  </a:lnTo>
                  <a:lnTo>
                    <a:pt x="144" y="240"/>
                  </a:lnTo>
                  <a:lnTo>
                    <a:pt x="114" y="240"/>
                  </a:lnTo>
                  <a:lnTo>
                    <a:pt x="150" y="252"/>
                  </a:lnTo>
                  <a:lnTo>
                    <a:pt x="174" y="234"/>
                  </a:lnTo>
                  <a:lnTo>
                    <a:pt x="144" y="288"/>
                  </a:lnTo>
                  <a:lnTo>
                    <a:pt x="114" y="336"/>
                  </a:lnTo>
                  <a:lnTo>
                    <a:pt x="66" y="360"/>
                  </a:lnTo>
                  <a:lnTo>
                    <a:pt x="12" y="276"/>
                  </a:lnTo>
                </a:path>
              </a:pathLst>
            </a:custGeom>
            <a:gradFill rotWithShape="1">
              <a:gsLst>
                <a:gs pos="0">
                  <a:srgbClr val="996600"/>
                </a:gs>
                <a:gs pos="50000">
                  <a:srgbClr val="990000"/>
                </a:gs>
                <a:gs pos="100000">
                  <a:srgbClr val="996600"/>
                </a:gs>
              </a:gsLst>
              <a:lin ang="0" scaled="1"/>
            </a:gradFill>
            <a:ln w="9525" cap="flat" cmpd="sng">
              <a:solidFill>
                <a:srgbClr val="99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27623" name="Group 263">
            <a:extLst>
              <a:ext uri="{FF2B5EF4-FFF2-40B4-BE49-F238E27FC236}">
                <a16:creationId xmlns:a16="http://schemas.microsoft.com/office/drawing/2014/main" id="{BAB6049B-81FC-46CA-8158-EF77475D3301}"/>
              </a:ext>
            </a:extLst>
          </p:cNvPr>
          <p:cNvGrpSpPr>
            <a:grpSpLocks/>
          </p:cNvGrpSpPr>
          <p:nvPr/>
        </p:nvGrpSpPr>
        <p:grpSpPr bwMode="auto">
          <a:xfrm>
            <a:off x="328613" y="4894263"/>
            <a:ext cx="438150" cy="1481137"/>
            <a:chOff x="511" y="2987"/>
            <a:chExt cx="276" cy="933"/>
          </a:xfrm>
        </p:grpSpPr>
        <p:grpSp>
          <p:nvGrpSpPr>
            <p:cNvPr id="527624" name="Group 264">
              <a:extLst>
                <a:ext uri="{FF2B5EF4-FFF2-40B4-BE49-F238E27FC236}">
                  <a16:creationId xmlns:a16="http://schemas.microsoft.com/office/drawing/2014/main" id="{87AFD537-F600-4B46-9466-D67EB4B5EBEA}"/>
                </a:ext>
              </a:extLst>
            </p:cNvPr>
            <p:cNvGrpSpPr>
              <a:grpSpLocks/>
            </p:cNvGrpSpPr>
            <p:nvPr/>
          </p:nvGrpSpPr>
          <p:grpSpPr bwMode="auto">
            <a:xfrm rot="323645">
              <a:off x="671" y="3003"/>
              <a:ext cx="116" cy="917"/>
              <a:chOff x="607" y="3003"/>
              <a:chExt cx="116" cy="917"/>
            </a:xfrm>
          </p:grpSpPr>
          <p:sp>
            <p:nvSpPr>
              <p:cNvPr id="527625" name="Line 265">
                <a:extLst>
                  <a:ext uri="{FF2B5EF4-FFF2-40B4-BE49-F238E27FC236}">
                    <a16:creationId xmlns:a16="http://schemas.microsoft.com/office/drawing/2014/main" id="{D3730A83-4421-4B3F-950C-093CD02F3D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4" y="3200"/>
                <a:ext cx="0" cy="720"/>
              </a:xfrm>
              <a:prstGeom prst="line">
                <a:avLst/>
              </a:prstGeom>
              <a:noFill/>
              <a:ln w="28575">
                <a:solidFill>
                  <a:srgbClr val="33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626" name="Freeform 266">
                <a:extLst>
                  <a:ext uri="{FF2B5EF4-FFF2-40B4-BE49-F238E27FC236}">
                    <a16:creationId xmlns:a16="http://schemas.microsoft.com/office/drawing/2014/main" id="{42A0E3B3-F759-4AA3-84F2-69F89D09EE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7" y="3003"/>
                <a:ext cx="116" cy="312"/>
              </a:xfrm>
              <a:custGeom>
                <a:avLst/>
                <a:gdLst>
                  <a:gd name="T0" fmla="*/ 72 w 180"/>
                  <a:gd name="T1" fmla="*/ 324 h 360"/>
                  <a:gd name="T2" fmla="*/ 12 w 180"/>
                  <a:gd name="T3" fmla="*/ 276 h 360"/>
                  <a:gd name="T4" fmla="*/ 18 w 180"/>
                  <a:gd name="T5" fmla="*/ 252 h 360"/>
                  <a:gd name="T6" fmla="*/ 36 w 180"/>
                  <a:gd name="T7" fmla="*/ 288 h 360"/>
                  <a:gd name="T8" fmla="*/ 6 w 180"/>
                  <a:gd name="T9" fmla="*/ 204 h 360"/>
                  <a:gd name="T10" fmla="*/ 0 w 180"/>
                  <a:gd name="T11" fmla="*/ 174 h 360"/>
                  <a:gd name="T12" fmla="*/ 18 w 180"/>
                  <a:gd name="T13" fmla="*/ 168 h 360"/>
                  <a:gd name="T14" fmla="*/ 48 w 180"/>
                  <a:gd name="T15" fmla="*/ 234 h 360"/>
                  <a:gd name="T16" fmla="*/ 12 w 180"/>
                  <a:gd name="T17" fmla="*/ 120 h 360"/>
                  <a:gd name="T18" fmla="*/ 18 w 180"/>
                  <a:gd name="T19" fmla="*/ 96 h 360"/>
                  <a:gd name="T20" fmla="*/ 42 w 180"/>
                  <a:gd name="T21" fmla="*/ 42 h 360"/>
                  <a:gd name="T22" fmla="*/ 72 w 180"/>
                  <a:gd name="T23" fmla="*/ 6 h 360"/>
                  <a:gd name="T24" fmla="*/ 90 w 180"/>
                  <a:gd name="T25" fmla="*/ 0 h 360"/>
                  <a:gd name="T26" fmla="*/ 132 w 180"/>
                  <a:gd name="T27" fmla="*/ 30 h 360"/>
                  <a:gd name="T28" fmla="*/ 114 w 180"/>
                  <a:gd name="T29" fmla="*/ 96 h 360"/>
                  <a:gd name="T30" fmla="*/ 138 w 180"/>
                  <a:gd name="T31" fmla="*/ 42 h 360"/>
                  <a:gd name="T32" fmla="*/ 156 w 180"/>
                  <a:gd name="T33" fmla="*/ 96 h 360"/>
                  <a:gd name="T34" fmla="*/ 120 w 180"/>
                  <a:gd name="T35" fmla="*/ 162 h 360"/>
                  <a:gd name="T36" fmla="*/ 168 w 180"/>
                  <a:gd name="T37" fmla="*/ 108 h 360"/>
                  <a:gd name="T38" fmla="*/ 174 w 180"/>
                  <a:gd name="T39" fmla="*/ 156 h 360"/>
                  <a:gd name="T40" fmla="*/ 150 w 180"/>
                  <a:gd name="T41" fmla="*/ 180 h 360"/>
                  <a:gd name="T42" fmla="*/ 168 w 180"/>
                  <a:gd name="T43" fmla="*/ 198 h 360"/>
                  <a:gd name="T44" fmla="*/ 180 w 180"/>
                  <a:gd name="T45" fmla="*/ 168 h 360"/>
                  <a:gd name="T46" fmla="*/ 174 w 180"/>
                  <a:gd name="T47" fmla="*/ 210 h 360"/>
                  <a:gd name="T48" fmla="*/ 144 w 180"/>
                  <a:gd name="T49" fmla="*/ 240 h 360"/>
                  <a:gd name="T50" fmla="*/ 114 w 180"/>
                  <a:gd name="T51" fmla="*/ 240 h 360"/>
                  <a:gd name="T52" fmla="*/ 150 w 180"/>
                  <a:gd name="T53" fmla="*/ 252 h 360"/>
                  <a:gd name="T54" fmla="*/ 174 w 180"/>
                  <a:gd name="T55" fmla="*/ 234 h 360"/>
                  <a:gd name="T56" fmla="*/ 144 w 180"/>
                  <a:gd name="T57" fmla="*/ 288 h 360"/>
                  <a:gd name="T58" fmla="*/ 114 w 180"/>
                  <a:gd name="T59" fmla="*/ 336 h 360"/>
                  <a:gd name="T60" fmla="*/ 66 w 180"/>
                  <a:gd name="T61" fmla="*/ 360 h 360"/>
                  <a:gd name="T62" fmla="*/ 12 w 180"/>
                  <a:gd name="T63" fmla="*/ 276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80" h="360">
                    <a:moveTo>
                      <a:pt x="72" y="324"/>
                    </a:moveTo>
                    <a:lnTo>
                      <a:pt x="12" y="276"/>
                    </a:lnTo>
                    <a:lnTo>
                      <a:pt x="18" y="252"/>
                    </a:lnTo>
                    <a:lnTo>
                      <a:pt x="36" y="288"/>
                    </a:lnTo>
                    <a:lnTo>
                      <a:pt x="6" y="204"/>
                    </a:lnTo>
                    <a:lnTo>
                      <a:pt x="0" y="174"/>
                    </a:lnTo>
                    <a:lnTo>
                      <a:pt x="18" y="168"/>
                    </a:lnTo>
                    <a:lnTo>
                      <a:pt x="48" y="234"/>
                    </a:lnTo>
                    <a:lnTo>
                      <a:pt x="12" y="120"/>
                    </a:lnTo>
                    <a:lnTo>
                      <a:pt x="18" y="96"/>
                    </a:lnTo>
                    <a:lnTo>
                      <a:pt x="42" y="42"/>
                    </a:lnTo>
                    <a:lnTo>
                      <a:pt x="72" y="6"/>
                    </a:lnTo>
                    <a:lnTo>
                      <a:pt x="90" y="0"/>
                    </a:lnTo>
                    <a:lnTo>
                      <a:pt x="132" y="30"/>
                    </a:lnTo>
                    <a:lnTo>
                      <a:pt x="114" y="96"/>
                    </a:lnTo>
                    <a:lnTo>
                      <a:pt x="138" y="42"/>
                    </a:lnTo>
                    <a:lnTo>
                      <a:pt x="156" y="96"/>
                    </a:lnTo>
                    <a:lnTo>
                      <a:pt x="120" y="162"/>
                    </a:lnTo>
                    <a:lnTo>
                      <a:pt x="168" y="108"/>
                    </a:lnTo>
                    <a:lnTo>
                      <a:pt x="174" y="156"/>
                    </a:lnTo>
                    <a:lnTo>
                      <a:pt x="150" y="180"/>
                    </a:lnTo>
                    <a:lnTo>
                      <a:pt x="168" y="198"/>
                    </a:lnTo>
                    <a:lnTo>
                      <a:pt x="180" y="168"/>
                    </a:lnTo>
                    <a:lnTo>
                      <a:pt x="174" y="210"/>
                    </a:lnTo>
                    <a:lnTo>
                      <a:pt x="144" y="240"/>
                    </a:lnTo>
                    <a:lnTo>
                      <a:pt x="114" y="240"/>
                    </a:lnTo>
                    <a:lnTo>
                      <a:pt x="150" y="252"/>
                    </a:lnTo>
                    <a:lnTo>
                      <a:pt x="174" y="234"/>
                    </a:lnTo>
                    <a:lnTo>
                      <a:pt x="144" y="288"/>
                    </a:lnTo>
                    <a:lnTo>
                      <a:pt x="114" y="336"/>
                    </a:lnTo>
                    <a:lnTo>
                      <a:pt x="66" y="360"/>
                    </a:lnTo>
                    <a:lnTo>
                      <a:pt x="12" y="276"/>
                    </a:lnTo>
                  </a:path>
                </a:pathLst>
              </a:custGeom>
              <a:gradFill rotWithShape="1">
                <a:gsLst>
                  <a:gs pos="0">
                    <a:srgbClr val="996600"/>
                  </a:gs>
                  <a:gs pos="50000">
                    <a:srgbClr val="990000"/>
                  </a:gs>
                  <a:gs pos="100000">
                    <a:srgbClr val="996600"/>
                  </a:gs>
                </a:gsLst>
                <a:lin ang="0" scaled="1"/>
              </a:gradFill>
              <a:ln w="9525" cap="flat" cmpd="sng">
                <a:solidFill>
                  <a:srgbClr val="99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627" name="Group 267">
              <a:extLst>
                <a:ext uri="{FF2B5EF4-FFF2-40B4-BE49-F238E27FC236}">
                  <a16:creationId xmlns:a16="http://schemas.microsoft.com/office/drawing/2014/main" id="{6BA6ED61-FB43-47CA-B092-7B0892EF78E6}"/>
                </a:ext>
              </a:extLst>
            </p:cNvPr>
            <p:cNvGrpSpPr>
              <a:grpSpLocks/>
            </p:cNvGrpSpPr>
            <p:nvPr/>
          </p:nvGrpSpPr>
          <p:grpSpPr bwMode="auto">
            <a:xfrm rot="-479649">
              <a:off x="511" y="2987"/>
              <a:ext cx="116" cy="917"/>
              <a:chOff x="607" y="3003"/>
              <a:chExt cx="116" cy="917"/>
            </a:xfrm>
          </p:grpSpPr>
          <p:sp>
            <p:nvSpPr>
              <p:cNvPr id="527628" name="Line 268">
                <a:extLst>
                  <a:ext uri="{FF2B5EF4-FFF2-40B4-BE49-F238E27FC236}">
                    <a16:creationId xmlns:a16="http://schemas.microsoft.com/office/drawing/2014/main" id="{677A26C4-502B-4828-AFDB-B80C73ACBA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4" y="3200"/>
                <a:ext cx="0" cy="720"/>
              </a:xfrm>
              <a:prstGeom prst="line">
                <a:avLst/>
              </a:prstGeom>
              <a:noFill/>
              <a:ln w="28575">
                <a:solidFill>
                  <a:srgbClr val="33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629" name="Freeform 269">
                <a:extLst>
                  <a:ext uri="{FF2B5EF4-FFF2-40B4-BE49-F238E27FC236}">
                    <a16:creationId xmlns:a16="http://schemas.microsoft.com/office/drawing/2014/main" id="{9EE9AC43-17DB-41A4-8757-22920B7817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7" y="3003"/>
                <a:ext cx="116" cy="312"/>
              </a:xfrm>
              <a:custGeom>
                <a:avLst/>
                <a:gdLst>
                  <a:gd name="T0" fmla="*/ 72 w 180"/>
                  <a:gd name="T1" fmla="*/ 324 h 360"/>
                  <a:gd name="T2" fmla="*/ 12 w 180"/>
                  <a:gd name="T3" fmla="*/ 276 h 360"/>
                  <a:gd name="T4" fmla="*/ 18 w 180"/>
                  <a:gd name="T5" fmla="*/ 252 h 360"/>
                  <a:gd name="T6" fmla="*/ 36 w 180"/>
                  <a:gd name="T7" fmla="*/ 288 h 360"/>
                  <a:gd name="T8" fmla="*/ 6 w 180"/>
                  <a:gd name="T9" fmla="*/ 204 h 360"/>
                  <a:gd name="T10" fmla="*/ 0 w 180"/>
                  <a:gd name="T11" fmla="*/ 174 h 360"/>
                  <a:gd name="T12" fmla="*/ 18 w 180"/>
                  <a:gd name="T13" fmla="*/ 168 h 360"/>
                  <a:gd name="T14" fmla="*/ 48 w 180"/>
                  <a:gd name="T15" fmla="*/ 234 h 360"/>
                  <a:gd name="T16" fmla="*/ 12 w 180"/>
                  <a:gd name="T17" fmla="*/ 120 h 360"/>
                  <a:gd name="T18" fmla="*/ 18 w 180"/>
                  <a:gd name="T19" fmla="*/ 96 h 360"/>
                  <a:gd name="T20" fmla="*/ 42 w 180"/>
                  <a:gd name="T21" fmla="*/ 42 h 360"/>
                  <a:gd name="T22" fmla="*/ 72 w 180"/>
                  <a:gd name="T23" fmla="*/ 6 h 360"/>
                  <a:gd name="T24" fmla="*/ 90 w 180"/>
                  <a:gd name="T25" fmla="*/ 0 h 360"/>
                  <a:gd name="T26" fmla="*/ 132 w 180"/>
                  <a:gd name="T27" fmla="*/ 30 h 360"/>
                  <a:gd name="T28" fmla="*/ 114 w 180"/>
                  <a:gd name="T29" fmla="*/ 96 h 360"/>
                  <a:gd name="T30" fmla="*/ 138 w 180"/>
                  <a:gd name="T31" fmla="*/ 42 h 360"/>
                  <a:gd name="T32" fmla="*/ 156 w 180"/>
                  <a:gd name="T33" fmla="*/ 96 h 360"/>
                  <a:gd name="T34" fmla="*/ 120 w 180"/>
                  <a:gd name="T35" fmla="*/ 162 h 360"/>
                  <a:gd name="T36" fmla="*/ 168 w 180"/>
                  <a:gd name="T37" fmla="*/ 108 h 360"/>
                  <a:gd name="T38" fmla="*/ 174 w 180"/>
                  <a:gd name="T39" fmla="*/ 156 h 360"/>
                  <a:gd name="T40" fmla="*/ 150 w 180"/>
                  <a:gd name="T41" fmla="*/ 180 h 360"/>
                  <a:gd name="T42" fmla="*/ 168 w 180"/>
                  <a:gd name="T43" fmla="*/ 198 h 360"/>
                  <a:gd name="T44" fmla="*/ 180 w 180"/>
                  <a:gd name="T45" fmla="*/ 168 h 360"/>
                  <a:gd name="T46" fmla="*/ 174 w 180"/>
                  <a:gd name="T47" fmla="*/ 210 h 360"/>
                  <a:gd name="T48" fmla="*/ 144 w 180"/>
                  <a:gd name="T49" fmla="*/ 240 h 360"/>
                  <a:gd name="T50" fmla="*/ 114 w 180"/>
                  <a:gd name="T51" fmla="*/ 240 h 360"/>
                  <a:gd name="T52" fmla="*/ 150 w 180"/>
                  <a:gd name="T53" fmla="*/ 252 h 360"/>
                  <a:gd name="T54" fmla="*/ 174 w 180"/>
                  <a:gd name="T55" fmla="*/ 234 h 360"/>
                  <a:gd name="T56" fmla="*/ 144 w 180"/>
                  <a:gd name="T57" fmla="*/ 288 h 360"/>
                  <a:gd name="T58" fmla="*/ 114 w 180"/>
                  <a:gd name="T59" fmla="*/ 336 h 360"/>
                  <a:gd name="T60" fmla="*/ 66 w 180"/>
                  <a:gd name="T61" fmla="*/ 360 h 360"/>
                  <a:gd name="T62" fmla="*/ 12 w 180"/>
                  <a:gd name="T63" fmla="*/ 276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80" h="360">
                    <a:moveTo>
                      <a:pt x="72" y="324"/>
                    </a:moveTo>
                    <a:lnTo>
                      <a:pt x="12" y="276"/>
                    </a:lnTo>
                    <a:lnTo>
                      <a:pt x="18" y="252"/>
                    </a:lnTo>
                    <a:lnTo>
                      <a:pt x="36" y="288"/>
                    </a:lnTo>
                    <a:lnTo>
                      <a:pt x="6" y="204"/>
                    </a:lnTo>
                    <a:lnTo>
                      <a:pt x="0" y="174"/>
                    </a:lnTo>
                    <a:lnTo>
                      <a:pt x="18" y="168"/>
                    </a:lnTo>
                    <a:lnTo>
                      <a:pt x="48" y="234"/>
                    </a:lnTo>
                    <a:lnTo>
                      <a:pt x="12" y="120"/>
                    </a:lnTo>
                    <a:lnTo>
                      <a:pt x="18" y="96"/>
                    </a:lnTo>
                    <a:lnTo>
                      <a:pt x="42" y="42"/>
                    </a:lnTo>
                    <a:lnTo>
                      <a:pt x="72" y="6"/>
                    </a:lnTo>
                    <a:lnTo>
                      <a:pt x="90" y="0"/>
                    </a:lnTo>
                    <a:lnTo>
                      <a:pt x="132" y="30"/>
                    </a:lnTo>
                    <a:lnTo>
                      <a:pt x="114" y="96"/>
                    </a:lnTo>
                    <a:lnTo>
                      <a:pt x="138" y="42"/>
                    </a:lnTo>
                    <a:lnTo>
                      <a:pt x="156" y="96"/>
                    </a:lnTo>
                    <a:lnTo>
                      <a:pt x="120" y="162"/>
                    </a:lnTo>
                    <a:lnTo>
                      <a:pt x="168" y="108"/>
                    </a:lnTo>
                    <a:lnTo>
                      <a:pt x="174" y="156"/>
                    </a:lnTo>
                    <a:lnTo>
                      <a:pt x="150" y="180"/>
                    </a:lnTo>
                    <a:lnTo>
                      <a:pt x="168" y="198"/>
                    </a:lnTo>
                    <a:lnTo>
                      <a:pt x="180" y="168"/>
                    </a:lnTo>
                    <a:lnTo>
                      <a:pt x="174" y="210"/>
                    </a:lnTo>
                    <a:lnTo>
                      <a:pt x="144" y="240"/>
                    </a:lnTo>
                    <a:lnTo>
                      <a:pt x="114" y="240"/>
                    </a:lnTo>
                    <a:lnTo>
                      <a:pt x="150" y="252"/>
                    </a:lnTo>
                    <a:lnTo>
                      <a:pt x="174" y="234"/>
                    </a:lnTo>
                    <a:lnTo>
                      <a:pt x="144" y="288"/>
                    </a:lnTo>
                    <a:lnTo>
                      <a:pt x="114" y="336"/>
                    </a:lnTo>
                    <a:lnTo>
                      <a:pt x="66" y="360"/>
                    </a:lnTo>
                    <a:lnTo>
                      <a:pt x="12" y="276"/>
                    </a:lnTo>
                  </a:path>
                </a:pathLst>
              </a:custGeom>
              <a:gradFill rotWithShape="1">
                <a:gsLst>
                  <a:gs pos="0">
                    <a:srgbClr val="996600"/>
                  </a:gs>
                  <a:gs pos="50000">
                    <a:srgbClr val="990000"/>
                  </a:gs>
                  <a:gs pos="100000">
                    <a:srgbClr val="996600"/>
                  </a:gs>
                </a:gsLst>
                <a:lin ang="0" scaled="1"/>
              </a:gradFill>
              <a:ln w="9525" cap="flat" cmpd="sng">
                <a:solidFill>
                  <a:srgbClr val="99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7630" name="Group 270">
            <a:extLst>
              <a:ext uri="{FF2B5EF4-FFF2-40B4-BE49-F238E27FC236}">
                <a16:creationId xmlns:a16="http://schemas.microsoft.com/office/drawing/2014/main" id="{96BF0D3D-19E5-4DAD-B36F-9363F4C3F681}"/>
              </a:ext>
            </a:extLst>
          </p:cNvPr>
          <p:cNvGrpSpPr>
            <a:grpSpLocks/>
          </p:cNvGrpSpPr>
          <p:nvPr/>
        </p:nvGrpSpPr>
        <p:grpSpPr bwMode="auto">
          <a:xfrm>
            <a:off x="3529013" y="4995863"/>
            <a:ext cx="438150" cy="1481137"/>
            <a:chOff x="511" y="2987"/>
            <a:chExt cx="276" cy="933"/>
          </a:xfrm>
        </p:grpSpPr>
        <p:grpSp>
          <p:nvGrpSpPr>
            <p:cNvPr id="527631" name="Group 271">
              <a:extLst>
                <a:ext uri="{FF2B5EF4-FFF2-40B4-BE49-F238E27FC236}">
                  <a16:creationId xmlns:a16="http://schemas.microsoft.com/office/drawing/2014/main" id="{48F2C3B8-367E-4328-BDC4-96ADA1E2CC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7" y="3003"/>
              <a:ext cx="116" cy="917"/>
              <a:chOff x="607" y="3003"/>
              <a:chExt cx="116" cy="917"/>
            </a:xfrm>
          </p:grpSpPr>
          <p:sp>
            <p:nvSpPr>
              <p:cNvPr id="527632" name="Line 272">
                <a:extLst>
                  <a:ext uri="{FF2B5EF4-FFF2-40B4-BE49-F238E27FC236}">
                    <a16:creationId xmlns:a16="http://schemas.microsoft.com/office/drawing/2014/main" id="{32306F7E-F43E-4C24-BBB4-C7B4784E77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4" y="3200"/>
                <a:ext cx="0" cy="720"/>
              </a:xfrm>
              <a:prstGeom prst="line">
                <a:avLst/>
              </a:prstGeom>
              <a:noFill/>
              <a:ln w="28575">
                <a:solidFill>
                  <a:srgbClr val="33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633" name="Freeform 273">
                <a:extLst>
                  <a:ext uri="{FF2B5EF4-FFF2-40B4-BE49-F238E27FC236}">
                    <a16:creationId xmlns:a16="http://schemas.microsoft.com/office/drawing/2014/main" id="{608E7B7B-A386-4A49-B919-FFE6815CAD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7" y="3003"/>
                <a:ext cx="116" cy="312"/>
              </a:xfrm>
              <a:custGeom>
                <a:avLst/>
                <a:gdLst>
                  <a:gd name="T0" fmla="*/ 72 w 180"/>
                  <a:gd name="T1" fmla="*/ 324 h 360"/>
                  <a:gd name="T2" fmla="*/ 12 w 180"/>
                  <a:gd name="T3" fmla="*/ 276 h 360"/>
                  <a:gd name="T4" fmla="*/ 18 w 180"/>
                  <a:gd name="T5" fmla="*/ 252 h 360"/>
                  <a:gd name="T6" fmla="*/ 36 w 180"/>
                  <a:gd name="T7" fmla="*/ 288 h 360"/>
                  <a:gd name="T8" fmla="*/ 6 w 180"/>
                  <a:gd name="T9" fmla="*/ 204 h 360"/>
                  <a:gd name="T10" fmla="*/ 0 w 180"/>
                  <a:gd name="T11" fmla="*/ 174 h 360"/>
                  <a:gd name="T12" fmla="*/ 18 w 180"/>
                  <a:gd name="T13" fmla="*/ 168 h 360"/>
                  <a:gd name="T14" fmla="*/ 48 w 180"/>
                  <a:gd name="T15" fmla="*/ 234 h 360"/>
                  <a:gd name="T16" fmla="*/ 12 w 180"/>
                  <a:gd name="T17" fmla="*/ 120 h 360"/>
                  <a:gd name="T18" fmla="*/ 18 w 180"/>
                  <a:gd name="T19" fmla="*/ 96 h 360"/>
                  <a:gd name="T20" fmla="*/ 42 w 180"/>
                  <a:gd name="T21" fmla="*/ 42 h 360"/>
                  <a:gd name="T22" fmla="*/ 72 w 180"/>
                  <a:gd name="T23" fmla="*/ 6 h 360"/>
                  <a:gd name="T24" fmla="*/ 90 w 180"/>
                  <a:gd name="T25" fmla="*/ 0 h 360"/>
                  <a:gd name="T26" fmla="*/ 132 w 180"/>
                  <a:gd name="T27" fmla="*/ 30 h 360"/>
                  <a:gd name="T28" fmla="*/ 114 w 180"/>
                  <a:gd name="T29" fmla="*/ 96 h 360"/>
                  <a:gd name="T30" fmla="*/ 138 w 180"/>
                  <a:gd name="T31" fmla="*/ 42 h 360"/>
                  <a:gd name="T32" fmla="*/ 156 w 180"/>
                  <a:gd name="T33" fmla="*/ 96 h 360"/>
                  <a:gd name="T34" fmla="*/ 120 w 180"/>
                  <a:gd name="T35" fmla="*/ 162 h 360"/>
                  <a:gd name="T36" fmla="*/ 168 w 180"/>
                  <a:gd name="T37" fmla="*/ 108 h 360"/>
                  <a:gd name="T38" fmla="*/ 174 w 180"/>
                  <a:gd name="T39" fmla="*/ 156 h 360"/>
                  <a:gd name="T40" fmla="*/ 150 w 180"/>
                  <a:gd name="T41" fmla="*/ 180 h 360"/>
                  <a:gd name="T42" fmla="*/ 168 w 180"/>
                  <a:gd name="T43" fmla="*/ 198 h 360"/>
                  <a:gd name="T44" fmla="*/ 180 w 180"/>
                  <a:gd name="T45" fmla="*/ 168 h 360"/>
                  <a:gd name="T46" fmla="*/ 174 w 180"/>
                  <a:gd name="T47" fmla="*/ 210 h 360"/>
                  <a:gd name="T48" fmla="*/ 144 w 180"/>
                  <a:gd name="T49" fmla="*/ 240 h 360"/>
                  <a:gd name="T50" fmla="*/ 114 w 180"/>
                  <a:gd name="T51" fmla="*/ 240 h 360"/>
                  <a:gd name="T52" fmla="*/ 150 w 180"/>
                  <a:gd name="T53" fmla="*/ 252 h 360"/>
                  <a:gd name="T54" fmla="*/ 174 w 180"/>
                  <a:gd name="T55" fmla="*/ 234 h 360"/>
                  <a:gd name="T56" fmla="*/ 144 w 180"/>
                  <a:gd name="T57" fmla="*/ 288 h 360"/>
                  <a:gd name="T58" fmla="*/ 114 w 180"/>
                  <a:gd name="T59" fmla="*/ 336 h 360"/>
                  <a:gd name="T60" fmla="*/ 66 w 180"/>
                  <a:gd name="T61" fmla="*/ 360 h 360"/>
                  <a:gd name="T62" fmla="*/ 12 w 180"/>
                  <a:gd name="T63" fmla="*/ 276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80" h="360">
                    <a:moveTo>
                      <a:pt x="72" y="324"/>
                    </a:moveTo>
                    <a:lnTo>
                      <a:pt x="12" y="276"/>
                    </a:lnTo>
                    <a:lnTo>
                      <a:pt x="18" y="252"/>
                    </a:lnTo>
                    <a:lnTo>
                      <a:pt x="36" y="288"/>
                    </a:lnTo>
                    <a:lnTo>
                      <a:pt x="6" y="204"/>
                    </a:lnTo>
                    <a:lnTo>
                      <a:pt x="0" y="174"/>
                    </a:lnTo>
                    <a:lnTo>
                      <a:pt x="18" y="168"/>
                    </a:lnTo>
                    <a:lnTo>
                      <a:pt x="48" y="234"/>
                    </a:lnTo>
                    <a:lnTo>
                      <a:pt x="12" y="120"/>
                    </a:lnTo>
                    <a:lnTo>
                      <a:pt x="18" y="96"/>
                    </a:lnTo>
                    <a:lnTo>
                      <a:pt x="42" y="42"/>
                    </a:lnTo>
                    <a:lnTo>
                      <a:pt x="72" y="6"/>
                    </a:lnTo>
                    <a:lnTo>
                      <a:pt x="90" y="0"/>
                    </a:lnTo>
                    <a:lnTo>
                      <a:pt x="132" y="30"/>
                    </a:lnTo>
                    <a:lnTo>
                      <a:pt x="114" y="96"/>
                    </a:lnTo>
                    <a:lnTo>
                      <a:pt x="138" y="42"/>
                    </a:lnTo>
                    <a:lnTo>
                      <a:pt x="156" y="96"/>
                    </a:lnTo>
                    <a:lnTo>
                      <a:pt x="120" y="162"/>
                    </a:lnTo>
                    <a:lnTo>
                      <a:pt x="168" y="108"/>
                    </a:lnTo>
                    <a:lnTo>
                      <a:pt x="174" y="156"/>
                    </a:lnTo>
                    <a:lnTo>
                      <a:pt x="150" y="180"/>
                    </a:lnTo>
                    <a:lnTo>
                      <a:pt x="168" y="198"/>
                    </a:lnTo>
                    <a:lnTo>
                      <a:pt x="180" y="168"/>
                    </a:lnTo>
                    <a:lnTo>
                      <a:pt x="174" y="210"/>
                    </a:lnTo>
                    <a:lnTo>
                      <a:pt x="144" y="240"/>
                    </a:lnTo>
                    <a:lnTo>
                      <a:pt x="114" y="240"/>
                    </a:lnTo>
                    <a:lnTo>
                      <a:pt x="150" y="252"/>
                    </a:lnTo>
                    <a:lnTo>
                      <a:pt x="174" y="234"/>
                    </a:lnTo>
                    <a:lnTo>
                      <a:pt x="144" y="288"/>
                    </a:lnTo>
                    <a:lnTo>
                      <a:pt x="114" y="336"/>
                    </a:lnTo>
                    <a:lnTo>
                      <a:pt x="66" y="360"/>
                    </a:lnTo>
                    <a:lnTo>
                      <a:pt x="12" y="276"/>
                    </a:lnTo>
                  </a:path>
                </a:pathLst>
              </a:custGeom>
              <a:gradFill rotWithShape="1">
                <a:gsLst>
                  <a:gs pos="0">
                    <a:srgbClr val="996600"/>
                  </a:gs>
                  <a:gs pos="50000">
                    <a:srgbClr val="990000"/>
                  </a:gs>
                  <a:gs pos="100000">
                    <a:srgbClr val="996600"/>
                  </a:gs>
                </a:gsLst>
                <a:lin ang="0" scaled="1"/>
              </a:gradFill>
              <a:ln w="9525" cap="flat" cmpd="sng">
                <a:solidFill>
                  <a:srgbClr val="99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634" name="Group 274">
              <a:extLst>
                <a:ext uri="{FF2B5EF4-FFF2-40B4-BE49-F238E27FC236}">
                  <a16:creationId xmlns:a16="http://schemas.microsoft.com/office/drawing/2014/main" id="{D22A0582-DED9-4CED-BACA-8F779DFE27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1" y="2987"/>
              <a:ext cx="276" cy="933"/>
              <a:chOff x="511" y="2987"/>
              <a:chExt cx="276" cy="933"/>
            </a:xfrm>
          </p:grpSpPr>
          <p:grpSp>
            <p:nvGrpSpPr>
              <p:cNvPr id="527635" name="Group 275">
                <a:extLst>
                  <a:ext uri="{FF2B5EF4-FFF2-40B4-BE49-F238E27FC236}">
                    <a16:creationId xmlns:a16="http://schemas.microsoft.com/office/drawing/2014/main" id="{E91003DF-C557-4E61-BC4C-4C5452DF78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323645">
                <a:off x="671" y="3003"/>
                <a:ext cx="116" cy="917"/>
                <a:chOff x="607" y="3003"/>
                <a:chExt cx="116" cy="917"/>
              </a:xfrm>
            </p:grpSpPr>
            <p:sp>
              <p:nvSpPr>
                <p:cNvPr id="527636" name="Line 276">
                  <a:extLst>
                    <a:ext uri="{FF2B5EF4-FFF2-40B4-BE49-F238E27FC236}">
                      <a16:creationId xmlns:a16="http://schemas.microsoft.com/office/drawing/2014/main" id="{5B57FB5B-D330-47E7-8619-E29AEBE19E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64" y="3200"/>
                  <a:ext cx="0" cy="720"/>
                </a:xfrm>
                <a:prstGeom prst="line">
                  <a:avLst/>
                </a:prstGeom>
                <a:noFill/>
                <a:ln w="28575">
                  <a:solidFill>
                    <a:srgbClr val="3366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7637" name="Freeform 277">
                  <a:extLst>
                    <a:ext uri="{FF2B5EF4-FFF2-40B4-BE49-F238E27FC236}">
                      <a16:creationId xmlns:a16="http://schemas.microsoft.com/office/drawing/2014/main" id="{3DC75E77-43AE-43DD-9554-9EE1F91D03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07" y="3003"/>
                  <a:ext cx="116" cy="312"/>
                </a:xfrm>
                <a:custGeom>
                  <a:avLst/>
                  <a:gdLst>
                    <a:gd name="T0" fmla="*/ 72 w 180"/>
                    <a:gd name="T1" fmla="*/ 324 h 360"/>
                    <a:gd name="T2" fmla="*/ 12 w 180"/>
                    <a:gd name="T3" fmla="*/ 276 h 360"/>
                    <a:gd name="T4" fmla="*/ 18 w 180"/>
                    <a:gd name="T5" fmla="*/ 252 h 360"/>
                    <a:gd name="T6" fmla="*/ 36 w 180"/>
                    <a:gd name="T7" fmla="*/ 288 h 360"/>
                    <a:gd name="T8" fmla="*/ 6 w 180"/>
                    <a:gd name="T9" fmla="*/ 204 h 360"/>
                    <a:gd name="T10" fmla="*/ 0 w 180"/>
                    <a:gd name="T11" fmla="*/ 174 h 360"/>
                    <a:gd name="T12" fmla="*/ 18 w 180"/>
                    <a:gd name="T13" fmla="*/ 168 h 360"/>
                    <a:gd name="T14" fmla="*/ 48 w 180"/>
                    <a:gd name="T15" fmla="*/ 234 h 360"/>
                    <a:gd name="T16" fmla="*/ 12 w 180"/>
                    <a:gd name="T17" fmla="*/ 120 h 360"/>
                    <a:gd name="T18" fmla="*/ 18 w 180"/>
                    <a:gd name="T19" fmla="*/ 96 h 360"/>
                    <a:gd name="T20" fmla="*/ 42 w 180"/>
                    <a:gd name="T21" fmla="*/ 42 h 360"/>
                    <a:gd name="T22" fmla="*/ 72 w 180"/>
                    <a:gd name="T23" fmla="*/ 6 h 360"/>
                    <a:gd name="T24" fmla="*/ 90 w 180"/>
                    <a:gd name="T25" fmla="*/ 0 h 360"/>
                    <a:gd name="T26" fmla="*/ 132 w 180"/>
                    <a:gd name="T27" fmla="*/ 30 h 360"/>
                    <a:gd name="T28" fmla="*/ 114 w 180"/>
                    <a:gd name="T29" fmla="*/ 96 h 360"/>
                    <a:gd name="T30" fmla="*/ 138 w 180"/>
                    <a:gd name="T31" fmla="*/ 42 h 360"/>
                    <a:gd name="T32" fmla="*/ 156 w 180"/>
                    <a:gd name="T33" fmla="*/ 96 h 360"/>
                    <a:gd name="T34" fmla="*/ 120 w 180"/>
                    <a:gd name="T35" fmla="*/ 162 h 360"/>
                    <a:gd name="T36" fmla="*/ 168 w 180"/>
                    <a:gd name="T37" fmla="*/ 108 h 360"/>
                    <a:gd name="T38" fmla="*/ 174 w 180"/>
                    <a:gd name="T39" fmla="*/ 156 h 360"/>
                    <a:gd name="T40" fmla="*/ 150 w 180"/>
                    <a:gd name="T41" fmla="*/ 180 h 360"/>
                    <a:gd name="T42" fmla="*/ 168 w 180"/>
                    <a:gd name="T43" fmla="*/ 198 h 360"/>
                    <a:gd name="T44" fmla="*/ 180 w 180"/>
                    <a:gd name="T45" fmla="*/ 168 h 360"/>
                    <a:gd name="T46" fmla="*/ 174 w 180"/>
                    <a:gd name="T47" fmla="*/ 210 h 360"/>
                    <a:gd name="T48" fmla="*/ 144 w 180"/>
                    <a:gd name="T49" fmla="*/ 240 h 360"/>
                    <a:gd name="T50" fmla="*/ 114 w 180"/>
                    <a:gd name="T51" fmla="*/ 240 h 360"/>
                    <a:gd name="T52" fmla="*/ 150 w 180"/>
                    <a:gd name="T53" fmla="*/ 252 h 360"/>
                    <a:gd name="T54" fmla="*/ 174 w 180"/>
                    <a:gd name="T55" fmla="*/ 234 h 360"/>
                    <a:gd name="T56" fmla="*/ 144 w 180"/>
                    <a:gd name="T57" fmla="*/ 288 h 360"/>
                    <a:gd name="T58" fmla="*/ 114 w 180"/>
                    <a:gd name="T59" fmla="*/ 336 h 360"/>
                    <a:gd name="T60" fmla="*/ 66 w 180"/>
                    <a:gd name="T61" fmla="*/ 360 h 360"/>
                    <a:gd name="T62" fmla="*/ 12 w 180"/>
                    <a:gd name="T63" fmla="*/ 276 h 3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80" h="360">
                      <a:moveTo>
                        <a:pt x="72" y="324"/>
                      </a:moveTo>
                      <a:lnTo>
                        <a:pt x="12" y="276"/>
                      </a:lnTo>
                      <a:lnTo>
                        <a:pt x="18" y="252"/>
                      </a:lnTo>
                      <a:lnTo>
                        <a:pt x="36" y="288"/>
                      </a:lnTo>
                      <a:lnTo>
                        <a:pt x="6" y="204"/>
                      </a:lnTo>
                      <a:lnTo>
                        <a:pt x="0" y="174"/>
                      </a:lnTo>
                      <a:lnTo>
                        <a:pt x="18" y="168"/>
                      </a:lnTo>
                      <a:lnTo>
                        <a:pt x="48" y="234"/>
                      </a:lnTo>
                      <a:lnTo>
                        <a:pt x="12" y="120"/>
                      </a:lnTo>
                      <a:lnTo>
                        <a:pt x="18" y="96"/>
                      </a:lnTo>
                      <a:lnTo>
                        <a:pt x="42" y="42"/>
                      </a:lnTo>
                      <a:lnTo>
                        <a:pt x="72" y="6"/>
                      </a:lnTo>
                      <a:lnTo>
                        <a:pt x="90" y="0"/>
                      </a:lnTo>
                      <a:lnTo>
                        <a:pt x="132" y="30"/>
                      </a:lnTo>
                      <a:lnTo>
                        <a:pt x="114" y="96"/>
                      </a:lnTo>
                      <a:lnTo>
                        <a:pt x="138" y="42"/>
                      </a:lnTo>
                      <a:lnTo>
                        <a:pt x="156" y="96"/>
                      </a:lnTo>
                      <a:lnTo>
                        <a:pt x="120" y="162"/>
                      </a:lnTo>
                      <a:lnTo>
                        <a:pt x="168" y="108"/>
                      </a:lnTo>
                      <a:lnTo>
                        <a:pt x="174" y="156"/>
                      </a:lnTo>
                      <a:lnTo>
                        <a:pt x="150" y="180"/>
                      </a:lnTo>
                      <a:lnTo>
                        <a:pt x="168" y="198"/>
                      </a:lnTo>
                      <a:lnTo>
                        <a:pt x="180" y="168"/>
                      </a:lnTo>
                      <a:lnTo>
                        <a:pt x="174" y="210"/>
                      </a:lnTo>
                      <a:lnTo>
                        <a:pt x="144" y="240"/>
                      </a:lnTo>
                      <a:lnTo>
                        <a:pt x="114" y="240"/>
                      </a:lnTo>
                      <a:lnTo>
                        <a:pt x="150" y="252"/>
                      </a:lnTo>
                      <a:lnTo>
                        <a:pt x="174" y="234"/>
                      </a:lnTo>
                      <a:lnTo>
                        <a:pt x="144" y="288"/>
                      </a:lnTo>
                      <a:lnTo>
                        <a:pt x="114" y="336"/>
                      </a:lnTo>
                      <a:lnTo>
                        <a:pt x="66" y="360"/>
                      </a:lnTo>
                      <a:lnTo>
                        <a:pt x="12" y="276"/>
                      </a:lnTo>
                    </a:path>
                  </a:pathLst>
                </a:custGeom>
                <a:gradFill rotWithShape="1">
                  <a:gsLst>
                    <a:gs pos="0">
                      <a:srgbClr val="996600"/>
                    </a:gs>
                    <a:gs pos="50000">
                      <a:srgbClr val="990000"/>
                    </a:gs>
                    <a:gs pos="100000">
                      <a:srgbClr val="996600"/>
                    </a:gs>
                  </a:gsLst>
                  <a:lin ang="0" scaled="1"/>
                </a:gradFill>
                <a:ln w="9525" cap="flat" cmpd="sng">
                  <a:solidFill>
                    <a:srgbClr val="99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7638" name="Group 278">
                <a:extLst>
                  <a:ext uri="{FF2B5EF4-FFF2-40B4-BE49-F238E27FC236}">
                    <a16:creationId xmlns:a16="http://schemas.microsoft.com/office/drawing/2014/main" id="{37FEB6A5-6977-444B-803B-185D9F701D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479649">
                <a:off x="511" y="2987"/>
                <a:ext cx="116" cy="917"/>
                <a:chOff x="607" y="3003"/>
                <a:chExt cx="116" cy="917"/>
              </a:xfrm>
            </p:grpSpPr>
            <p:sp>
              <p:nvSpPr>
                <p:cNvPr id="527639" name="Line 279">
                  <a:extLst>
                    <a:ext uri="{FF2B5EF4-FFF2-40B4-BE49-F238E27FC236}">
                      <a16:creationId xmlns:a16="http://schemas.microsoft.com/office/drawing/2014/main" id="{283D8EF0-984F-4FE6-BC98-CC770DC36DE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64" y="3200"/>
                  <a:ext cx="0" cy="720"/>
                </a:xfrm>
                <a:prstGeom prst="line">
                  <a:avLst/>
                </a:prstGeom>
                <a:noFill/>
                <a:ln w="28575">
                  <a:solidFill>
                    <a:srgbClr val="3366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7640" name="Freeform 280">
                  <a:extLst>
                    <a:ext uri="{FF2B5EF4-FFF2-40B4-BE49-F238E27FC236}">
                      <a16:creationId xmlns:a16="http://schemas.microsoft.com/office/drawing/2014/main" id="{F734EAE6-A79E-4BBE-9AB2-513AB3992D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07" y="3003"/>
                  <a:ext cx="116" cy="312"/>
                </a:xfrm>
                <a:custGeom>
                  <a:avLst/>
                  <a:gdLst>
                    <a:gd name="T0" fmla="*/ 72 w 180"/>
                    <a:gd name="T1" fmla="*/ 324 h 360"/>
                    <a:gd name="T2" fmla="*/ 12 w 180"/>
                    <a:gd name="T3" fmla="*/ 276 h 360"/>
                    <a:gd name="T4" fmla="*/ 18 w 180"/>
                    <a:gd name="T5" fmla="*/ 252 h 360"/>
                    <a:gd name="T6" fmla="*/ 36 w 180"/>
                    <a:gd name="T7" fmla="*/ 288 h 360"/>
                    <a:gd name="T8" fmla="*/ 6 w 180"/>
                    <a:gd name="T9" fmla="*/ 204 h 360"/>
                    <a:gd name="T10" fmla="*/ 0 w 180"/>
                    <a:gd name="T11" fmla="*/ 174 h 360"/>
                    <a:gd name="T12" fmla="*/ 18 w 180"/>
                    <a:gd name="T13" fmla="*/ 168 h 360"/>
                    <a:gd name="T14" fmla="*/ 48 w 180"/>
                    <a:gd name="T15" fmla="*/ 234 h 360"/>
                    <a:gd name="T16" fmla="*/ 12 w 180"/>
                    <a:gd name="T17" fmla="*/ 120 h 360"/>
                    <a:gd name="T18" fmla="*/ 18 w 180"/>
                    <a:gd name="T19" fmla="*/ 96 h 360"/>
                    <a:gd name="T20" fmla="*/ 42 w 180"/>
                    <a:gd name="T21" fmla="*/ 42 h 360"/>
                    <a:gd name="T22" fmla="*/ 72 w 180"/>
                    <a:gd name="T23" fmla="*/ 6 h 360"/>
                    <a:gd name="T24" fmla="*/ 90 w 180"/>
                    <a:gd name="T25" fmla="*/ 0 h 360"/>
                    <a:gd name="T26" fmla="*/ 132 w 180"/>
                    <a:gd name="T27" fmla="*/ 30 h 360"/>
                    <a:gd name="T28" fmla="*/ 114 w 180"/>
                    <a:gd name="T29" fmla="*/ 96 h 360"/>
                    <a:gd name="T30" fmla="*/ 138 w 180"/>
                    <a:gd name="T31" fmla="*/ 42 h 360"/>
                    <a:gd name="T32" fmla="*/ 156 w 180"/>
                    <a:gd name="T33" fmla="*/ 96 h 360"/>
                    <a:gd name="T34" fmla="*/ 120 w 180"/>
                    <a:gd name="T35" fmla="*/ 162 h 360"/>
                    <a:gd name="T36" fmla="*/ 168 w 180"/>
                    <a:gd name="T37" fmla="*/ 108 h 360"/>
                    <a:gd name="T38" fmla="*/ 174 w 180"/>
                    <a:gd name="T39" fmla="*/ 156 h 360"/>
                    <a:gd name="T40" fmla="*/ 150 w 180"/>
                    <a:gd name="T41" fmla="*/ 180 h 360"/>
                    <a:gd name="T42" fmla="*/ 168 w 180"/>
                    <a:gd name="T43" fmla="*/ 198 h 360"/>
                    <a:gd name="T44" fmla="*/ 180 w 180"/>
                    <a:gd name="T45" fmla="*/ 168 h 360"/>
                    <a:gd name="T46" fmla="*/ 174 w 180"/>
                    <a:gd name="T47" fmla="*/ 210 h 360"/>
                    <a:gd name="T48" fmla="*/ 144 w 180"/>
                    <a:gd name="T49" fmla="*/ 240 h 360"/>
                    <a:gd name="T50" fmla="*/ 114 w 180"/>
                    <a:gd name="T51" fmla="*/ 240 h 360"/>
                    <a:gd name="T52" fmla="*/ 150 w 180"/>
                    <a:gd name="T53" fmla="*/ 252 h 360"/>
                    <a:gd name="T54" fmla="*/ 174 w 180"/>
                    <a:gd name="T55" fmla="*/ 234 h 360"/>
                    <a:gd name="T56" fmla="*/ 144 w 180"/>
                    <a:gd name="T57" fmla="*/ 288 h 360"/>
                    <a:gd name="T58" fmla="*/ 114 w 180"/>
                    <a:gd name="T59" fmla="*/ 336 h 360"/>
                    <a:gd name="T60" fmla="*/ 66 w 180"/>
                    <a:gd name="T61" fmla="*/ 360 h 360"/>
                    <a:gd name="T62" fmla="*/ 12 w 180"/>
                    <a:gd name="T63" fmla="*/ 276 h 3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80" h="360">
                      <a:moveTo>
                        <a:pt x="72" y="324"/>
                      </a:moveTo>
                      <a:lnTo>
                        <a:pt x="12" y="276"/>
                      </a:lnTo>
                      <a:lnTo>
                        <a:pt x="18" y="252"/>
                      </a:lnTo>
                      <a:lnTo>
                        <a:pt x="36" y="288"/>
                      </a:lnTo>
                      <a:lnTo>
                        <a:pt x="6" y="204"/>
                      </a:lnTo>
                      <a:lnTo>
                        <a:pt x="0" y="174"/>
                      </a:lnTo>
                      <a:lnTo>
                        <a:pt x="18" y="168"/>
                      </a:lnTo>
                      <a:lnTo>
                        <a:pt x="48" y="234"/>
                      </a:lnTo>
                      <a:lnTo>
                        <a:pt x="12" y="120"/>
                      </a:lnTo>
                      <a:lnTo>
                        <a:pt x="18" y="96"/>
                      </a:lnTo>
                      <a:lnTo>
                        <a:pt x="42" y="42"/>
                      </a:lnTo>
                      <a:lnTo>
                        <a:pt x="72" y="6"/>
                      </a:lnTo>
                      <a:lnTo>
                        <a:pt x="90" y="0"/>
                      </a:lnTo>
                      <a:lnTo>
                        <a:pt x="132" y="30"/>
                      </a:lnTo>
                      <a:lnTo>
                        <a:pt x="114" y="96"/>
                      </a:lnTo>
                      <a:lnTo>
                        <a:pt x="138" y="42"/>
                      </a:lnTo>
                      <a:lnTo>
                        <a:pt x="156" y="96"/>
                      </a:lnTo>
                      <a:lnTo>
                        <a:pt x="120" y="162"/>
                      </a:lnTo>
                      <a:lnTo>
                        <a:pt x="168" y="108"/>
                      </a:lnTo>
                      <a:lnTo>
                        <a:pt x="174" y="156"/>
                      </a:lnTo>
                      <a:lnTo>
                        <a:pt x="150" y="180"/>
                      </a:lnTo>
                      <a:lnTo>
                        <a:pt x="168" y="198"/>
                      </a:lnTo>
                      <a:lnTo>
                        <a:pt x="180" y="168"/>
                      </a:lnTo>
                      <a:lnTo>
                        <a:pt x="174" y="210"/>
                      </a:lnTo>
                      <a:lnTo>
                        <a:pt x="144" y="240"/>
                      </a:lnTo>
                      <a:lnTo>
                        <a:pt x="114" y="240"/>
                      </a:lnTo>
                      <a:lnTo>
                        <a:pt x="150" y="252"/>
                      </a:lnTo>
                      <a:lnTo>
                        <a:pt x="174" y="234"/>
                      </a:lnTo>
                      <a:lnTo>
                        <a:pt x="144" y="288"/>
                      </a:lnTo>
                      <a:lnTo>
                        <a:pt x="114" y="336"/>
                      </a:lnTo>
                      <a:lnTo>
                        <a:pt x="66" y="360"/>
                      </a:lnTo>
                      <a:lnTo>
                        <a:pt x="12" y="276"/>
                      </a:lnTo>
                    </a:path>
                  </a:pathLst>
                </a:custGeom>
                <a:gradFill rotWithShape="1">
                  <a:gsLst>
                    <a:gs pos="0">
                      <a:srgbClr val="996600"/>
                    </a:gs>
                    <a:gs pos="50000">
                      <a:srgbClr val="990000"/>
                    </a:gs>
                    <a:gs pos="100000">
                      <a:srgbClr val="996600"/>
                    </a:gs>
                  </a:gsLst>
                  <a:lin ang="0" scaled="1"/>
                </a:gradFill>
                <a:ln w="9525" cap="flat" cmpd="sng">
                  <a:solidFill>
                    <a:srgbClr val="99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527641" name="Group 281">
            <a:extLst>
              <a:ext uri="{FF2B5EF4-FFF2-40B4-BE49-F238E27FC236}">
                <a16:creationId xmlns:a16="http://schemas.microsoft.com/office/drawing/2014/main" id="{5793D730-2877-4533-846E-778CE492D221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3859213" y="6100763"/>
            <a:ext cx="1016000" cy="349250"/>
            <a:chOff x="2415" y="3451"/>
            <a:chExt cx="640" cy="220"/>
          </a:xfrm>
        </p:grpSpPr>
        <p:grpSp>
          <p:nvGrpSpPr>
            <p:cNvPr id="527642" name="Group 282">
              <a:extLst>
                <a:ext uri="{FF2B5EF4-FFF2-40B4-BE49-F238E27FC236}">
                  <a16:creationId xmlns:a16="http://schemas.microsoft.com/office/drawing/2014/main" id="{B47BF32A-74F1-4540-A5D1-D0DFDF52BB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5" y="3531"/>
              <a:ext cx="432" cy="140"/>
              <a:chOff x="2199" y="3091"/>
              <a:chExt cx="432" cy="140"/>
            </a:xfrm>
          </p:grpSpPr>
          <p:sp>
            <p:nvSpPr>
              <p:cNvPr id="527643" name="Freeform 283">
                <a:extLst>
                  <a:ext uri="{FF2B5EF4-FFF2-40B4-BE49-F238E27FC236}">
                    <a16:creationId xmlns:a16="http://schemas.microsoft.com/office/drawing/2014/main" id="{B7F9554E-B637-440D-BE8F-B4EFCA1BC2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644" name="Freeform 284">
                <a:extLst>
                  <a:ext uri="{FF2B5EF4-FFF2-40B4-BE49-F238E27FC236}">
                    <a16:creationId xmlns:a16="http://schemas.microsoft.com/office/drawing/2014/main" id="{41393873-3D76-46A2-893B-F938E21B8B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645" name="Group 285">
              <a:extLst>
                <a:ext uri="{FF2B5EF4-FFF2-40B4-BE49-F238E27FC236}">
                  <a16:creationId xmlns:a16="http://schemas.microsoft.com/office/drawing/2014/main" id="{5B952A2B-71E0-4905-893D-1D2C5389E3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7" y="3491"/>
              <a:ext cx="104" cy="52"/>
              <a:chOff x="2199" y="3091"/>
              <a:chExt cx="432" cy="140"/>
            </a:xfrm>
          </p:grpSpPr>
          <p:sp>
            <p:nvSpPr>
              <p:cNvPr id="527646" name="Freeform 286">
                <a:extLst>
                  <a:ext uri="{FF2B5EF4-FFF2-40B4-BE49-F238E27FC236}">
                    <a16:creationId xmlns:a16="http://schemas.microsoft.com/office/drawing/2014/main" id="{3D782080-A48E-4360-94A5-E1D44E5A0B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647" name="Freeform 287">
                <a:extLst>
                  <a:ext uri="{FF2B5EF4-FFF2-40B4-BE49-F238E27FC236}">
                    <a16:creationId xmlns:a16="http://schemas.microsoft.com/office/drawing/2014/main" id="{562D7421-A1F0-4345-913F-A29E00F986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648" name="Group 288">
              <a:extLst>
                <a:ext uri="{FF2B5EF4-FFF2-40B4-BE49-F238E27FC236}">
                  <a16:creationId xmlns:a16="http://schemas.microsoft.com/office/drawing/2014/main" id="{0070C4AB-E317-4A25-A633-0D865A048F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3451"/>
              <a:ext cx="104" cy="52"/>
              <a:chOff x="2199" y="3091"/>
              <a:chExt cx="432" cy="140"/>
            </a:xfrm>
          </p:grpSpPr>
          <p:sp>
            <p:nvSpPr>
              <p:cNvPr id="527649" name="Freeform 289">
                <a:extLst>
                  <a:ext uri="{FF2B5EF4-FFF2-40B4-BE49-F238E27FC236}">
                    <a16:creationId xmlns:a16="http://schemas.microsoft.com/office/drawing/2014/main" id="{229D0652-4523-452C-B546-8F129D2B0E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7 w 356"/>
                  <a:gd name="T1" fmla="*/ 157 h 228"/>
                  <a:gd name="T2" fmla="*/ 225 w 356"/>
                  <a:gd name="T3" fmla="*/ 13 h 228"/>
                  <a:gd name="T4" fmla="*/ 353 w 356"/>
                  <a:gd name="T5" fmla="*/ 77 h 228"/>
                  <a:gd name="T6" fmla="*/ 241 w 356"/>
                  <a:gd name="T7" fmla="*/ 117 h 228"/>
                  <a:gd name="T8" fmla="*/ 121 w 356"/>
                  <a:gd name="T9" fmla="*/ 221 h 228"/>
                  <a:gd name="T10" fmla="*/ 17 w 356"/>
                  <a:gd name="T11" fmla="*/ 15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650" name="Freeform 290">
                <a:extLst>
                  <a:ext uri="{FF2B5EF4-FFF2-40B4-BE49-F238E27FC236}">
                    <a16:creationId xmlns:a16="http://schemas.microsoft.com/office/drawing/2014/main" id="{AB5772DB-443D-4A3E-8A2E-04A36ED60A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67 w 330"/>
                  <a:gd name="T1" fmla="*/ 19 h 158"/>
                  <a:gd name="T2" fmla="*/ 19 w 330"/>
                  <a:gd name="T3" fmla="*/ 139 h 158"/>
                  <a:gd name="T4" fmla="*/ 179 w 330"/>
                  <a:gd name="T5" fmla="*/ 131 h 158"/>
                  <a:gd name="T6" fmla="*/ 315 w 330"/>
                  <a:gd name="T7" fmla="*/ 131 h 158"/>
                  <a:gd name="T8" fmla="*/ 267 w 330"/>
                  <a:gd name="T9" fmla="*/ 51 h 158"/>
                  <a:gd name="T10" fmla="*/ 203 w 330"/>
                  <a:gd name="T11" fmla="*/ 27 h 158"/>
                  <a:gd name="T12" fmla="*/ 67 w 330"/>
                  <a:gd name="T13" fmla="*/ 19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 cap="flat" cmpd="sng">
                <a:solidFill>
                  <a:srgbClr val="4D4D4D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27651" name="Group 291">
            <a:extLst>
              <a:ext uri="{FF2B5EF4-FFF2-40B4-BE49-F238E27FC236}">
                <a16:creationId xmlns:a16="http://schemas.microsoft.com/office/drawing/2014/main" id="{75E3F2AC-FD34-403C-8AFF-ACC6621CEEC9}"/>
              </a:ext>
            </a:extLst>
          </p:cNvPr>
          <p:cNvGrpSpPr>
            <a:grpSpLocks/>
          </p:cNvGrpSpPr>
          <p:nvPr/>
        </p:nvGrpSpPr>
        <p:grpSpPr bwMode="auto">
          <a:xfrm>
            <a:off x="-65088" y="6527800"/>
            <a:ext cx="1187451" cy="469900"/>
            <a:chOff x="3353" y="4024"/>
            <a:chExt cx="1021" cy="296"/>
          </a:xfrm>
        </p:grpSpPr>
        <p:grpSp>
          <p:nvGrpSpPr>
            <p:cNvPr id="527652" name="Group 292">
              <a:extLst>
                <a:ext uri="{FF2B5EF4-FFF2-40B4-BE49-F238E27FC236}">
                  <a16:creationId xmlns:a16="http://schemas.microsoft.com/office/drawing/2014/main" id="{E3F95DA7-C78E-433A-9510-C6C4E7373E1E}"/>
                </a:ext>
              </a:extLst>
            </p:cNvPr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527653" name="Group 293">
                <a:extLst>
                  <a:ext uri="{FF2B5EF4-FFF2-40B4-BE49-F238E27FC236}">
                    <a16:creationId xmlns:a16="http://schemas.microsoft.com/office/drawing/2014/main" id="{D192407F-7AEB-440D-8CEB-7F54B39CE04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7654" name="Group 294">
                  <a:extLst>
                    <a:ext uri="{FF2B5EF4-FFF2-40B4-BE49-F238E27FC236}">
                      <a16:creationId xmlns:a16="http://schemas.microsoft.com/office/drawing/2014/main" id="{72176628-ED44-4A8D-BFD8-5DC5084A8AE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7655" name="Freeform 295">
                    <a:extLst>
                      <a:ext uri="{FF2B5EF4-FFF2-40B4-BE49-F238E27FC236}">
                        <a16:creationId xmlns:a16="http://schemas.microsoft.com/office/drawing/2014/main" id="{4BECA6C5-BD67-4D70-91F2-95094F89934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656" name="Freeform 296">
                    <a:extLst>
                      <a:ext uri="{FF2B5EF4-FFF2-40B4-BE49-F238E27FC236}">
                        <a16:creationId xmlns:a16="http://schemas.microsoft.com/office/drawing/2014/main" id="{DE96DBB9-2B26-4F57-959B-F9C9C5C2B7F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657" name="Group 297">
                  <a:extLst>
                    <a:ext uri="{FF2B5EF4-FFF2-40B4-BE49-F238E27FC236}">
                      <a16:creationId xmlns:a16="http://schemas.microsoft.com/office/drawing/2014/main" id="{A02B3118-4820-4FE0-8987-06B476C7197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7658" name="Freeform 298">
                    <a:extLst>
                      <a:ext uri="{FF2B5EF4-FFF2-40B4-BE49-F238E27FC236}">
                        <a16:creationId xmlns:a16="http://schemas.microsoft.com/office/drawing/2014/main" id="{D2A040CA-8FFD-4211-9F4E-6C8D1444679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659" name="Freeform 299">
                    <a:extLst>
                      <a:ext uri="{FF2B5EF4-FFF2-40B4-BE49-F238E27FC236}">
                        <a16:creationId xmlns:a16="http://schemas.microsoft.com/office/drawing/2014/main" id="{DAFFB131-D805-408E-9058-65E9FB7418F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660" name="Group 300">
                  <a:extLst>
                    <a:ext uri="{FF2B5EF4-FFF2-40B4-BE49-F238E27FC236}">
                      <a16:creationId xmlns:a16="http://schemas.microsoft.com/office/drawing/2014/main" id="{A5AF4C2A-6170-4259-92FA-81563169C00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7661" name="Freeform 301">
                    <a:extLst>
                      <a:ext uri="{FF2B5EF4-FFF2-40B4-BE49-F238E27FC236}">
                        <a16:creationId xmlns:a16="http://schemas.microsoft.com/office/drawing/2014/main" id="{08AE08C9-79FA-4E3F-85F6-E348358E1A0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662" name="Freeform 302">
                    <a:extLst>
                      <a:ext uri="{FF2B5EF4-FFF2-40B4-BE49-F238E27FC236}">
                        <a16:creationId xmlns:a16="http://schemas.microsoft.com/office/drawing/2014/main" id="{40D51861-F45F-489A-94B4-5ABF05BB413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7663" name="Group 303">
                <a:extLst>
                  <a:ext uri="{FF2B5EF4-FFF2-40B4-BE49-F238E27FC236}">
                    <a16:creationId xmlns:a16="http://schemas.microsoft.com/office/drawing/2014/main" id="{FBF94B1E-7B05-4DD5-B046-D8E6A39994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7664" name="Group 304">
                  <a:extLst>
                    <a:ext uri="{FF2B5EF4-FFF2-40B4-BE49-F238E27FC236}">
                      <a16:creationId xmlns:a16="http://schemas.microsoft.com/office/drawing/2014/main" id="{CCF815C7-1CC2-4E33-A90E-8508BD3594D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7665" name="Freeform 305">
                    <a:extLst>
                      <a:ext uri="{FF2B5EF4-FFF2-40B4-BE49-F238E27FC236}">
                        <a16:creationId xmlns:a16="http://schemas.microsoft.com/office/drawing/2014/main" id="{6D58AFE2-D3B7-4561-A002-AFFFE96EA5C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666" name="Freeform 306">
                    <a:extLst>
                      <a:ext uri="{FF2B5EF4-FFF2-40B4-BE49-F238E27FC236}">
                        <a16:creationId xmlns:a16="http://schemas.microsoft.com/office/drawing/2014/main" id="{0115CCBC-0836-4A36-80D8-E22AF8FFE1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667" name="Group 307">
                  <a:extLst>
                    <a:ext uri="{FF2B5EF4-FFF2-40B4-BE49-F238E27FC236}">
                      <a16:creationId xmlns:a16="http://schemas.microsoft.com/office/drawing/2014/main" id="{452E312E-5EE5-44BE-B4FC-CFE66E38F76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7668" name="Freeform 308">
                    <a:extLst>
                      <a:ext uri="{FF2B5EF4-FFF2-40B4-BE49-F238E27FC236}">
                        <a16:creationId xmlns:a16="http://schemas.microsoft.com/office/drawing/2014/main" id="{B1682215-5C20-41DD-8F6F-A44B8A4003F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669" name="Freeform 309">
                    <a:extLst>
                      <a:ext uri="{FF2B5EF4-FFF2-40B4-BE49-F238E27FC236}">
                        <a16:creationId xmlns:a16="http://schemas.microsoft.com/office/drawing/2014/main" id="{5506C664-C5BF-4677-9B2E-997A42CDE01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670" name="Group 310">
                  <a:extLst>
                    <a:ext uri="{FF2B5EF4-FFF2-40B4-BE49-F238E27FC236}">
                      <a16:creationId xmlns:a16="http://schemas.microsoft.com/office/drawing/2014/main" id="{BEDE6F05-2364-4F7F-B15B-D9CBE1B5CE3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7671" name="Freeform 311">
                    <a:extLst>
                      <a:ext uri="{FF2B5EF4-FFF2-40B4-BE49-F238E27FC236}">
                        <a16:creationId xmlns:a16="http://schemas.microsoft.com/office/drawing/2014/main" id="{25CC2E10-E5C6-4DDA-85E1-801C8D8E3D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672" name="Freeform 312">
                    <a:extLst>
                      <a:ext uri="{FF2B5EF4-FFF2-40B4-BE49-F238E27FC236}">
                        <a16:creationId xmlns:a16="http://schemas.microsoft.com/office/drawing/2014/main" id="{AC0BED38-9CA3-4930-96A8-693BA0F8B88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527673" name="Group 313">
              <a:extLst>
                <a:ext uri="{FF2B5EF4-FFF2-40B4-BE49-F238E27FC236}">
                  <a16:creationId xmlns:a16="http://schemas.microsoft.com/office/drawing/2014/main" id="{D7F976ED-1126-4A77-A28B-CD9947CF164D}"/>
                </a:ext>
              </a:extLst>
            </p:cNvPr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527674" name="Group 314">
                <a:extLst>
                  <a:ext uri="{FF2B5EF4-FFF2-40B4-BE49-F238E27FC236}">
                    <a16:creationId xmlns:a16="http://schemas.microsoft.com/office/drawing/2014/main" id="{9BB8B2FE-EF39-4C34-AE1C-965A34C2CB7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7675" name="Group 315">
                  <a:extLst>
                    <a:ext uri="{FF2B5EF4-FFF2-40B4-BE49-F238E27FC236}">
                      <a16:creationId xmlns:a16="http://schemas.microsoft.com/office/drawing/2014/main" id="{1DABC2A4-E0F3-4113-92BE-11CDCE96AFC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7676" name="Freeform 316">
                    <a:extLst>
                      <a:ext uri="{FF2B5EF4-FFF2-40B4-BE49-F238E27FC236}">
                        <a16:creationId xmlns:a16="http://schemas.microsoft.com/office/drawing/2014/main" id="{F2F0595D-37C4-4542-81F9-17B1FE6FD63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677" name="Freeform 317">
                    <a:extLst>
                      <a:ext uri="{FF2B5EF4-FFF2-40B4-BE49-F238E27FC236}">
                        <a16:creationId xmlns:a16="http://schemas.microsoft.com/office/drawing/2014/main" id="{33EF24DD-2541-44DE-AF09-9371411A034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678" name="Group 318">
                  <a:extLst>
                    <a:ext uri="{FF2B5EF4-FFF2-40B4-BE49-F238E27FC236}">
                      <a16:creationId xmlns:a16="http://schemas.microsoft.com/office/drawing/2014/main" id="{C17394C2-6CC9-48B6-98B1-3B00080B448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7679" name="Freeform 319">
                    <a:extLst>
                      <a:ext uri="{FF2B5EF4-FFF2-40B4-BE49-F238E27FC236}">
                        <a16:creationId xmlns:a16="http://schemas.microsoft.com/office/drawing/2014/main" id="{D4AF960A-466A-4C84-86C5-D3EC2C29AA5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680" name="Freeform 320">
                    <a:extLst>
                      <a:ext uri="{FF2B5EF4-FFF2-40B4-BE49-F238E27FC236}">
                        <a16:creationId xmlns:a16="http://schemas.microsoft.com/office/drawing/2014/main" id="{6580ACD2-262B-474F-A328-466624DBB4E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681" name="Group 321">
                  <a:extLst>
                    <a:ext uri="{FF2B5EF4-FFF2-40B4-BE49-F238E27FC236}">
                      <a16:creationId xmlns:a16="http://schemas.microsoft.com/office/drawing/2014/main" id="{ECEDF632-79D4-495E-8E37-543CE3E1293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7682" name="Freeform 322">
                    <a:extLst>
                      <a:ext uri="{FF2B5EF4-FFF2-40B4-BE49-F238E27FC236}">
                        <a16:creationId xmlns:a16="http://schemas.microsoft.com/office/drawing/2014/main" id="{A6BCC34A-1EB3-4883-AC1D-477C45DF502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683" name="Freeform 323">
                    <a:extLst>
                      <a:ext uri="{FF2B5EF4-FFF2-40B4-BE49-F238E27FC236}">
                        <a16:creationId xmlns:a16="http://schemas.microsoft.com/office/drawing/2014/main" id="{6A29BE9A-9937-4390-97E8-F5AB11C7414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7684" name="Group 324">
                <a:extLst>
                  <a:ext uri="{FF2B5EF4-FFF2-40B4-BE49-F238E27FC236}">
                    <a16:creationId xmlns:a16="http://schemas.microsoft.com/office/drawing/2014/main" id="{F67EB289-EC10-4584-AA7C-775EB9C58C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7685" name="Group 325">
                  <a:extLst>
                    <a:ext uri="{FF2B5EF4-FFF2-40B4-BE49-F238E27FC236}">
                      <a16:creationId xmlns:a16="http://schemas.microsoft.com/office/drawing/2014/main" id="{9B089E3F-AFE2-4958-899D-4695579918D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7686" name="Freeform 326">
                    <a:extLst>
                      <a:ext uri="{FF2B5EF4-FFF2-40B4-BE49-F238E27FC236}">
                        <a16:creationId xmlns:a16="http://schemas.microsoft.com/office/drawing/2014/main" id="{FBD97ECE-053F-404F-BA19-9876D2632B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687" name="Freeform 327">
                    <a:extLst>
                      <a:ext uri="{FF2B5EF4-FFF2-40B4-BE49-F238E27FC236}">
                        <a16:creationId xmlns:a16="http://schemas.microsoft.com/office/drawing/2014/main" id="{F95AE17F-3546-4FB3-9C71-BB05E834BF7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688" name="Group 328">
                  <a:extLst>
                    <a:ext uri="{FF2B5EF4-FFF2-40B4-BE49-F238E27FC236}">
                      <a16:creationId xmlns:a16="http://schemas.microsoft.com/office/drawing/2014/main" id="{FC6BF642-EC9A-4823-8DDD-FF801EA6E31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7689" name="Freeform 329">
                    <a:extLst>
                      <a:ext uri="{FF2B5EF4-FFF2-40B4-BE49-F238E27FC236}">
                        <a16:creationId xmlns:a16="http://schemas.microsoft.com/office/drawing/2014/main" id="{DED38E4F-ED28-4B1A-B310-8BAABE4D896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690" name="Freeform 330">
                    <a:extLst>
                      <a:ext uri="{FF2B5EF4-FFF2-40B4-BE49-F238E27FC236}">
                        <a16:creationId xmlns:a16="http://schemas.microsoft.com/office/drawing/2014/main" id="{90AE1719-3754-4E7F-A38E-DAA9B4BA9B2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691" name="Group 331">
                  <a:extLst>
                    <a:ext uri="{FF2B5EF4-FFF2-40B4-BE49-F238E27FC236}">
                      <a16:creationId xmlns:a16="http://schemas.microsoft.com/office/drawing/2014/main" id="{E92E7C54-1FB8-4785-ABC9-FE3EADE8720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7692" name="Freeform 332">
                    <a:extLst>
                      <a:ext uri="{FF2B5EF4-FFF2-40B4-BE49-F238E27FC236}">
                        <a16:creationId xmlns:a16="http://schemas.microsoft.com/office/drawing/2014/main" id="{0EBC2728-DD49-4DE6-85CD-26FBC0EFC8A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693" name="Freeform 333">
                    <a:extLst>
                      <a:ext uri="{FF2B5EF4-FFF2-40B4-BE49-F238E27FC236}">
                        <a16:creationId xmlns:a16="http://schemas.microsoft.com/office/drawing/2014/main" id="{70337988-A370-46E3-BA57-FC63A771981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527694" name="Group 334">
            <a:extLst>
              <a:ext uri="{FF2B5EF4-FFF2-40B4-BE49-F238E27FC236}">
                <a16:creationId xmlns:a16="http://schemas.microsoft.com/office/drawing/2014/main" id="{6BA7B343-0510-4E83-8D47-B24B4BAFE7F7}"/>
              </a:ext>
            </a:extLst>
          </p:cNvPr>
          <p:cNvGrpSpPr>
            <a:grpSpLocks/>
          </p:cNvGrpSpPr>
          <p:nvPr/>
        </p:nvGrpSpPr>
        <p:grpSpPr bwMode="auto">
          <a:xfrm>
            <a:off x="1103313" y="6426200"/>
            <a:ext cx="1187450" cy="469900"/>
            <a:chOff x="3353" y="4024"/>
            <a:chExt cx="1021" cy="296"/>
          </a:xfrm>
        </p:grpSpPr>
        <p:grpSp>
          <p:nvGrpSpPr>
            <p:cNvPr id="527695" name="Group 335">
              <a:extLst>
                <a:ext uri="{FF2B5EF4-FFF2-40B4-BE49-F238E27FC236}">
                  <a16:creationId xmlns:a16="http://schemas.microsoft.com/office/drawing/2014/main" id="{2C0F6419-82F3-473C-BC5C-E3CC4A23E002}"/>
                </a:ext>
              </a:extLst>
            </p:cNvPr>
            <p:cNvGrpSpPr>
              <a:grpSpLocks/>
            </p:cNvGrpSpPr>
            <p:nvPr/>
          </p:nvGrpSpPr>
          <p:grpSpPr bwMode="auto">
            <a:xfrm rot="464866">
              <a:off x="3353" y="4024"/>
              <a:ext cx="544" cy="296"/>
              <a:chOff x="4649" y="2704"/>
              <a:chExt cx="544" cy="296"/>
            </a:xfrm>
          </p:grpSpPr>
          <p:grpSp>
            <p:nvGrpSpPr>
              <p:cNvPr id="527696" name="Group 336">
                <a:extLst>
                  <a:ext uri="{FF2B5EF4-FFF2-40B4-BE49-F238E27FC236}">
                    <a16:creationId xmlns:a16="http://schemas.microsoft.com/office/drawing/2014/main" id="{8A5F1493-915B-4423-B6E1-AC3509F552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7697" name="Group 337">
                  <a:extLst>
                    <a:ext uri="{FF2B5EF4-FFF2-40B4-BE49-F238E27FC236}">
                      <a16:creationId xmlns:a16="http://schemas.microsoft.com/office/drawing/2014/main" id="{9456F2B6-7C48-4EC0-B43D-DE4C53A8808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7698" name="Freeform 338">
                    <a:extLst>
                      <a:ext uri="{FF2B5EF4-FFF2-40B4-BE49-F238E27FC236}">
                        <a16:creationId xmlns:a16="http://schemas.microsoft.com/office/drawing/2014/main" id="{F8DDEE38-1F4C-45A2-AFA4-CE3CE679265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699" name="Freeform 339">
                    <a:extLst>
                      <a:ext uri="{FF2B5EF4-FFF2-40B4-BE49-F238E27FC236}">
                        <a16:creationId xmlns:a16="http://schemas.microsoft.com/office/drawing/2014/main" id="{351E9CC6-A0FD-4B1A-A966-1A24283DB42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700" name="Group 340">
                  <a:extLst>
                    <a:ext uri="{FF2B5EF4-FFF2-40B4-BE49-F238E27FC236}">
                      <a16:creationId xmlns:a16="http://schemas.microsoft.com/office/drawing/2014/main" id="{72529C4B-89CC-4473-814A-7BA97ECF178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7701" name="Freeform 341">
                    <a:extLst>
                      <a:ext uri="{FF2B5EF4-FFF2-40B4-BE49-F238E27FC236}">
                        <a16:creationId xmlns:a16="http://schemas.microsoft.com/office/drawing/2014/main" id="{0D0EC3CA-50FA-4FE8-8A0A-7F0C22F9DEB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702" name="Freeform 342">
                    <a:extLst>
                      <a:ext uri="{FF2B5EF4-FFF2-40B4-BE49-F238E27FC236}">
                        <a16:creationId xmlns:a16="http://schemas.microsoft.com/office/drawing/2014/main" id="{AC6A3246-7404-4338-9245-6295A0C50F2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703" name="Group 343">
                  <a:extLst>
                    <a:ext uri="{FF2B5EF4-FFF2-40B4-BE49-F238E27FC236}">
                      <a16:creationId xmlns:a16="http://schemas.microsoft.com/office/drawing/2014/main" id="{B9C00B21-BE48-4DE7-90ED-0B77DE39C58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7704" name="Freeform 344">
                    <a:extLst>
                      <a:ext uri="{FF2B5EF4-FFF2-40B4-BE49-F238E27FC236}">
                        <a16:creationId xmlns:a16="http://schemas.microsoft.com/office/drawing/2014/main" id="{39E27C5C-9004-4947-82A1-885375FF1AE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705" name="Freeform 345">
                    <a:extLst>
                      <a:ext uri="{FF2B5EF4-FFF2-40B4-BE49-F238E27FC236}">
                        <a16:creationId xmlns:a16="http://schemas.microsoft.com/office/drawing/2014/main" id="{91D83F8A-DE5C-4089-A607-AB2FFED49D1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7706" name="Group 346">
                <a:extLst>
                  <a:ext uri="{FF2B5EF4-FFF2-40B4-BE49-F238E27FC236}">
                    <a16:creationId xmlns:a16="http://schemas.microsoft.com/office/drawing/2014/main" id="{03070742-4B2B-40FE-8A35-AF8ACFDF4C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7707" name="Group 347">
                  <a:extLst>
                    <a:ext uri="{FF2B5EF4-FFF2-40B4-BE49-F238E27FC236}">
                      <a16:creationId xmlns:a16="http://schemas.microsoft.com/office/drawing/2014/main" id="{CD09B49A-EB96-49F8-AAFF-B97E4110186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7708" name="Freeform 348">
                    <a:extLst>
                      <a:ext uri="{FF2B5EF4-FFF2-40B4-BE49-F238E27FC236}">
                        <a16:creationId xmlns:a16="http://schemas.microsoft.com/office/drawing/2014/main" id="{C5E1DD5C-5C17-43E8-A44C-9D4B566E5B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709" name="Freeform 349">
                    <a:extLst>
                      <a:ext uri="{FF2B5EF4-FFF2-40B4-BE49-F238E27FC236}">
                        <a16:creationId xmlns:a16="http://schemas.microsoft.com/office/drawing/2014/main" id="{CAE27AE9-85CB-4368-9F64-DED4B4D49A8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710" name="Group 350">
                  <a:extLst>
                    <a:ext uri="{FF2B5EF4-FFF2-40B4-BE49-F238E27FC236}">
                      <a16:creationId xmlns:a16="http://schemas.microsoft.com/office/drawing/2014/main" id="{3EC2663F-2396-4A1F-997A-2C469BC2DF8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7711" name="Freeform 351">
                    <a:extLst>
                      <a:ext uri="{FF2B5EF4-FFF2-40B4-BE49-F238E27FC236}">
                        <a16:creationId xmlns:a16="http://schemas.microsoft.com/office/drawing/2014/main" id="{3517A5A2-83DD-47FE-96E7-864D4DD0EAD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712" name="Freeform 352">
                    <a:extLst>
                      <a:ext uri="{FF2B5EF4-FFF2-40B4-BE49-F238E27FC236}">
                        <a16:creationId xmlns:a16="http://schemas.microsoft.com/office/drawing/2014/main" id="{65B9B0C6-AB60-4EA1-AE9C-FF567E3964E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713" name="Group 353">
                  <a:extLst>
                    <a:ext uri="{FF2B5EF4-FFF2-40B4-BE49-F238E27FC236}">
                      <a16:creationId xmlns:a16="http://schemas.microsoft.com/office/drawing/2014/main" id="{1D8EEDB3-5398-48F8-8422-786E09C828C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7714" name="Freeform 354">
                    <a:extLst>
                      <a:ext uri="{FF2B5EF4-FFF2-40B4-BE49-F238E27FC236}">
                        <a16:creationId xmlns:a16="http://schemas.microsoft.com/office/drawing/2014/main" id="{6F9D177C-C4CB-480E-8A0B-50A197DC636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715" name="Freeform 355">
                    <a:extLst>
                      <a:ext uri="{FF2B5EF4-FFF2-40B4-BE49-F238E27FC236}">
                        <a16:creationId xmlns:a16="http://schemas.microsoft.com/office/drawing/2014/main" id="{B76DBA05-B274-406A-ACAD-61253592339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527716" name="Group 356">
              <a:extLst>
                <a:ext uri="{FF2B5EF4-FFF2-40B4-BE49-F238E27FC236}">
                  <a16:creationId xmlns:a16="http://schemas.microsoft.com/office/drawing/2014/main" id="{ECA4C974-7677-4C97-BFFE-F2FBFA70A9D6}"/>
                </a:ext>
              </a:extLst>
            </p:cNvPr>
            <p:cNvGrpSpPr>
              <a:grpSpLocks/>
            </p:cNvGrpSpPr>
            <p:nvPr/>
          </p:nvGrpSpPr>
          <p:grpSpPr bwMode="auto">
            <a:xfrm rot="21135134" flipH="1">
              <a:off x="3830" y="4024"/>
              <a:ext cx="544" cy="296"/>
              <a:chOff x="4649" y="2704"/>
              <a:chExt cx="544" cy="296"/>
            </a:xfrm>
          </p:grpSpPr>
          <p:grpSp>
            <p:nvGrpSpPr>
              <p:cNvPr id="527717" name="Group 357">
                <a:extLst>
                  <a:ext uri="{FF2B5EF4-FFF2-40B4-BE49-F238E27FC236}">
                    <a16:creationId xmlns:a16="http://schemas.microsoft.com/office/drawing/2014/main" id="{A4E343C8-FE22-4B61-A3F2-6D8F71CC0B3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634609" flipH="1">
                <a:off x="4649" y="2795"/>
                <a:ext cx="272" cy="205"/>
                <a:chOff x="4694" y="3475"/>
                <a:chExt cx="363" cy="432"/>
              </a:xfrm>
            </p:grpSpPr>
            <p:grpSp>
              <p:nvGrpSpPr>
                <p:cNvPr id="527718" name="Group 358">
                  <a:extLst>
                    <a:ext uri="{FF2B5EF4-FFF2-40B4-BE49-F238E27FC236}">
                      <a16:creationId xmlns:a16="http://schemas.microsoft.com/office/drawing/2014/main" id="{AC5ECFBD-5855-416C-9FB6-2C1C330F2CD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7719" name="Freeform 359">
                    <a:extLst>
                      <a:ext uri="{FF2B5EF4-FFF2-40B4-BE49-F238E27FC236}">
                        <a16:creationId xmlns:a16="http://schemas.microsoft.com/office/drawing/2014/main" id="{7FFA110A-7D23-4EF3-9964-C47F1708650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720" name="Freeform 360">
                    <a:extLst>
                      <a:ext uri="{FF2B5EF4-FFF2-40B4-BE49-F238E27FC236}">
                        <a16:creationId xmlns:a16="http://schemas.microsoft.com/office/drawing/2014/main" id="{59F8AE9E-DAB5-4DB6-AB15-0B98A611ED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721" name="Group 361">
                  <a:extLst>
                    <a:ext uri="{FF2B5EF4-FFF2-40B4-BE49-F238E27FC236}">
                      <a16:creationId xmlns:a16="http://schemas.microsoft.com/office/drawing/2014/main" id="{E0D79A00-6E4A-42C0-9676-55ACB242B49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7722" name="Freeform 362">
                    <a:extLst>
                      <a:ext uri="{FF2B5EF4-FFF2-40B4-BE49-F238E27FC236}">
                        <a16:creationId xmlns:a16="http://schemas.microsoft.com/office/drawing/2014/main" id="{2D86CB04-4D0B-453C-B086-E93F2EDFCB8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723" name="Freeform 363">
                    <a:extLst>
                      <a:ext uri="{FF2B5EF4-FFF2-40B4-BE49-F238E27FC236}">
                        <a16:creationId xmlns:a16="http://schemas.microsoft.com/office/drawing/2014/main" id="{2EBD400A-DFED-4BEC-8C68-7EE18C937F3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724" name="Group 364">
                  <a:extLst>
                    <a:ext uri="{FF2B5EF4-FFF2-40B4-BE49-F238E27FC236}">
                      <a16:creationId xmlns:a16="http://schemas.microsoft.com/office/drawing/2014/main" id="{E88399CD-6B1E-4663-AD60-0086589989A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7725" name="Freeform 365">
                    <a:extLst>
                      <a:ext uri="{FF2B5EF4-FFF2-40B4-BE49-F238E27FC236}">
                        <a16:creationId xmlns:a16="http://schemas.microsoft.com/office/drawing/2014/main" id="{5BF11C85-1E04-4D81-A1FF-54906227D91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726" name="Freeform 366">
                    <a:extLst>
                      <a:ext uri="{FF2B5EF4-FFF2-40B4-BE49-F238E27FC236}">
                        <a16:creationId xmlns:a16="http://schemas.microsoft.com/office/drawing/2014/main" id="{82B513D4-4E9F-4940-944E-3D977CF2401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7727" name="Group 367">
                <a:extLst>
                  <a:ext uri="{FF2B5EF4-FFF2-40B4-BE49-F238E27FC236}">
                    <a16:creationId xmlns:a16="http://schemas.microsoft.com/office/drawing/2014/main" id="{991E4E6E-7503-41F1-B312-6469861225F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519260">
                <a:off x="4921" y="2704"/>
                <a:ext cx="272" cy="205"/>
                <a:chOff x="4694" y="3475"/>
                <a:chExt cx="363" cy="432"/>
              </a:xfrm>
            </p:grpSpPr>
            <p:grpSp>
              <p:nvGrpSpPr>
                <p:cNvPr id="527728" name="Group 368">
                  <a:extLst>
                    <a:ext uri="{FF2B5EF4-FFF2-40B4-BE49-F238E27FC236}">
                      <a16:creationId xmlns:a16="http://schemas.microsoft.com/office/drawing/2014/main" id="{06E10D46-0E33-4AA5-9DF9-CA93BD3188D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694" y="3475"/>
                  <a:ext cx="136" cy="341"/>
                  <a:chOff x="4694" y="3475"/>
                  <a:chExt cx="136" cy="341"/>
                </a:xfrm>
              </p:grpSpPr>
              <p:sp>
                <p:nvSpPr>
                  <p:cNvPr id="527729" name="Freeform 369">
                    <a:extLst>
                      <a:ext uri="{FF2B5EF4-FFF2-40B4-BE49-F238E27FC236}">
                        <a16:creationId xmlns:a16="http://schemas.microsoft.com/office/drawing/2014/main" id="{805816F8-211E-477F-872C-282F052FD20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730" name="Freeform 370">
                    <a:extLst>
                      <a:ext uri="{FF2B5EF4-FFF2-40B4-BE49-F238E27FC236}">
                        <a16:creationId xmlns:a16="http://schemas.microsoft.com/office/drawing/2014/main" id="{AB722F13-571E-4A9E-BA01-ADB94D62F30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731" name="Group 371">
                  <a:extLst>
                    <a:ext uri="{FF2B5EF4-FFF2-40B4-BE49-F238E27FC236}">
                      <a16:creationId xmlns:a16="http://schemas.microsoft.com/office/drawing/2014/main" id="{0906075A-48F6-41DC-962C-0BC397B873F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451181">
                  <a:off x="4785" y="3521"/>
                  <a:ext cx="136" cy="341"/>
                  <a:chOff x="4694" y="3475"/>
                  <a:chExt cx="136" cy="341"/>
                </a:xfrm>
              </p:grpSpPr>
              <p:sp>
                <p:nvSpPr>
                  <p:cNvPr id="527732" name="Freeform 372">
                    <a:extLst>
                      <a:ext uri="{FF2B5EF4-FFF2-40B4-BE49-F238E27FC236}">
                        <a16:creationId xmlns:a16="http://schemas.microsoft.com/office/drawing/2014/main" id="{319367DB-5898-4121-BBBF-F3478DC7B66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733" name="Freeform 373">
                    <a:extLst>
                      <a:ext uri="{FF2B5EF4-FFF2-40B4-BE49-F238E27FC236}">
                        <a16:creationId xmlns:a16="http://schemas.microsoft.com/office/drawing/2014/main" id="{E219A8EB-5B20-48A6-8333-1BDE041B466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734" name="Group 374">
                  <a:extLst>
                    <a:ext uri="{FF2B5EF4-FFF2-40B4-BE49-F238E27FC236}">
                      <a16:creationId xmlns:a16="http://schemas.microsoft.com/office/drawing/2014/main" id="{969D3168-A34A-4A57-849D-CFA0073D1C7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557406">
                  <a:off x="4921" y="3566"/>
                  <a:ext cx="136" cy="341"/>
                  <a:chOff x="4694" y="3475"/>
                  <a:chExt cx="136" cy="341"/>
                </a:xfrm>
              </p:grpSpPr>
              <p:sp>
                <p:nvSpPr>
                  <p:cNvPr id="527735" name="Freeform 375">
                    <a:extLst>
                      <a:ext uri="{FF2B5EF4-FFF2-40B4-BE49-F238E27FC236}">
                        <a16:creationId xmlns:a16="http://schemas.microsoft.com/office/drawing/2014/main" id="{F3CAC966-ACD6-4233-922D-1BDB88601DA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4" y="3475"/>
                    <a:ext cx="136" cy="318"/>
                  </a:xfrm>
                  <a:custGeom>
                    <a:avLst/>
                    <a:gdLst>
                      <a:gd name="T0" fmla="*/ 136 w 136"/>
                      <a:gd name="T1" fmla="*/ 0 h 318"/>
                      <a:gd name="T2" fmla="*/ 46 w 136"/>
                      <a:gd name="T3" fmla="*/ 137 h 318"/>
                      <a:gd name="T4" fmla="*/ 0 w 136"/>
                      <a:gd name="T5" fmla="*/ 318 h 3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6" h="318">
                        <a:moveTo>
                          <a:pt x="136" y="0"/>
                        </a:moveTo>
                        <a:cubicBezTo>
                          <a:pt x="102" y="42"/>
                          <a:pt x="69" y="84"/>
                          <a:pt x="46" y="137"/>
                        </a:cubicBezTo>
                        <a:cubicBezTo>
                          <a:pt x="23" y="190"/>
                          <a:pt x="11" y="254"/>
                          <a:pt x="0" y="318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  <p:sp>
                <p:nvSpPr>
                  <p:cNvPr id="527736" name="Freeform 376">
                    <a:extLst>
                      <a:ext uri="{FF2B5EF4-FFF2-40B4-BE49-F238E27FC236}">
                        <a16:creationId xmlns:a16="http://schemas.microsoft.com/office/drawing/2014/main" id="{696624CB-55BF-47BF-A349-C39A80C1A06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6" y="3480"/>
                    <a:ext cx="88" cy="336"/>
                  </a:xfrm>
                  <a:custGeom>
                    <a:avLst/>
                    <a:gdLst>
                      <a:gd name="T0" fmla="*/ 88 w 88"/>
                      <a:gd name="T1" fmla="*/ 0 h 336"/>
                      <a:gd name="T2" fmla="*/ 16 w 88"/>
                      <a:gd name="T3" fmla="*/ 200 h 336"/>
                      <a:gd name="T4" fmla="*/ 0 w 88"/>
                      <a:gd name="T5" fmla="*/ 336 h 3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88" h="336">
                        <a:moveTo>
                          <a:pt x="88" y="0"/>
                        </a:moveTo>
                        <a:cubicBezTo>
                          <a:pt x="76" y="33"/>
                          <a:pt x="31" y="144"/>
                          <a:pt x="16" y="200"/>
                        </a:cubicBezTo>
                        <a:cubicBezTo>
                          <a:pt x="1" y="256"/>
                          <a:pt x="3" y="308"/>
                          <a:pt x="0" y="336"/>
                        </a:cubicBezTo>
                      </a:path>
                    </a:pathLst>
                  </a:custGeom>
                  <a:solidFill>
                    <a:srgbClr val="66FF66"/>
                  </a:solidFill>
                  <a:ln w="28575" cap="flat" cmpd="sng">
                    <a:solidFill>
                      <a:srgbClr val="33CC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527737" name="Group 377">
            <a:extLst>
              <a:ext uri="{FF2B5EF4-FFF2-40B4-BE49-F238E27FC236}">
                <a16:creationId xmlns:a16="http://schemas.microsoft.com/office/drawing/2014/main" id="{A3D2A5AF-EEA6-4FA9-AA3C-1CD904F74939}"/>
              </a:ext>
            </a:extLst>
          </p:cNvPr>
          <p:cNvGrpSpPr>
            <a:grpSpLocks/>
          </p:cNvGrpSpPr>
          <p:nvPr/>
        </p:nvGrpSpPr>
        <p:grpSpPr bwMode="auto">
          <a:xfrm>
            <a:off x="6945313" y="3665538"/>
            <a:ext cx="2362200" cy="823912"/>
            <a:chOff x="4335" y="3429"/>
            <a:chExt cx="1488" cy="519"/>
          </a:xfrm>
        </p:grpSpPr>
        <p:sp>
          <p:nvSpPr>
            <p:cNvPr id="527738" name="Rectangle 378">
              <a:extLst>
                <a:ext uri="{FF2B5EF4-FFF2-40B4-BE49-F238E27FC236}">
                  <a16:creationId xmlns:a16="http://schemas.microsoft.com/office/drawing/2014/main" id="{EE1577A0-5F89-4138-ACA1-9576D22D58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5" y="3429"/>
              <a:ext cx="1488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400" b="1" i="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5,2</a:t>
              </a:r>
              <a:r>
                <a:rPr lang="ru-RU" altLang="ru-RU" sz="4400" b="1" i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км/ч</a:t>
              </a:r>
              <a:r>
                <a:rPr lang="ru-RU" altLang="ru-RU" sz="4800" b="1" i="0"/>
                <a:t>  </a:t>
              </a:r>
            </a:p>
          </p:txBody>
        </p:sp>
        <p:sp>
          <p:nvSpPr>
            <p:cNvPr id="527739" name="Line 379">
              <a:extLst>
                <a:ext uri="{FF2B5EF4-FFF2-40B4-BE49-F238E27FC236}">
                  <a16:creationId xmlns:a16="http://schemas.microsoft.com/office/drawing/2014/main" id="{1F00D57C-719E-4C74-8BF7-F1F9A917CC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81" y="3521"/>
              <a:ext cx="1015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527740" name="Picture 380">
            <a:extLst>
              <a:ext uri="{FF2B5EF4-FFF2-40B4-BE49-F238E27FC236}">
                <a16:creationId xmlns:a16="http://schemas.microsoft.com/office/drawing/2014/main" id="{AC026E67-DC2F-4BE9-9C15-B77A4AE5AB0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964488" y="4284663"/>
            <a:ext cx="1354137" cy="1760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27741" name="Group 381">
            <a:extLst>
              <a:ext uri="{FF2B5EF4-FFF2-40B4-BE49-F238E27FC236}">
                <a16:creationId xmlns:a16="http://schemas.microsoft.com/office/drawing/2014/main" id="{84C1640D-7788-4066-9D66-B1CDAE5927FA}"/>
              </a:ext>
            </a:extLst>
          </p:cNvPr>
          <p:cNvGrpSpPr>
            <a:grpSpLocks/>
          </p:cNvGrpSpPr>
          <p:nvPr/>
        </p:nvGrpSpPr>
        <p:grpSpPr bwMode="auto">
          <a:xfrm rot="325551">
            <a:off x="4037013" y="5402263"/>
            <a:ext cx="438150" cy="1481137"/>
            <a:chOff x="511" y="2987"/>
            <a:chExt cx="276" cy="933"/>
          </a:xfrm>
        </p:grpSpPr>
        <p:grpSp>
          <p:nvGrpSpPr>
            <p:cNvPr id="527742" name="Group 382">
              <a:extLst>
                <a:ext uri="{FF2B5EF4-FFF2-40B4-BE49-F238E27FC236}">
                  <a16:creationId xmlns:a16="http://schemas.microsoft.com/office/drawing/2014/main" id="{ED818615-027A-431C-BE51-F08158886F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7" y="3003"/>
              <a:ext cx="116" cy="917"/>
              <a:chOff x="607" y="3003"/>
              <a:chExt cx="116" cy="917"/>
            </a:xfrm>
          </p:grpSpPr>
          <p:sp>
            <p:nvSpPr>
              <p:cNvPr id="527743" name="Line 383">
                <a:extLst>
                  <a:ext uri="{FF2B5EF4-FFF2-40B4-BE49-F238E27FC236}">
                    <a16:creationId xmlns:a16="http://schemas.microsoft.com/office/drawing/2014/main" id="{0490E0EA-E65D-4F3A-8639-84FF73BE17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4" y="3200"/>
                <a:ext cx="0" cy="720"/>
              </a:xfrm>
              <a:prstGeom prst="line">
                <a:avLst/>
              </a:prstGeom>
              <a:noFill/>
              <a:ln w="28575">
                <a:solidFill>
                  <a:srgbClr val="33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744" name="Freeform 384">
                <a:extLst>
                  <a:ext uri="{FF2B5EF4-FFF2-40B4-BE49-F238E27FC236}">
                    <a16:creationId xmlns:a16="http://schemas.microsoft.com/office/drawing/2014/main" id="{BA00685E-85F5-49CC-A454-893921FA79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7" y="3003"/>
                <a:ext cx="116" cy="312"/>
              </a:xfrm>
              <a:custGeom>
                <a:avLst/>
                <a:gdLst>
                  <a:gd name="T0" fmla="*/ 72 w 180"/>
                  <a:gd name="T1" fmla="*/ 324 h 360"/>
                  <a:gd name="T2" fmla="*/ 12 w 180"/>
                  <a:gd name="T3" fmla="*/ 276 h 360"/>
                  <a:gd name="T4" fmla="*/ 18 w 180"/>
                  <a:gd name="T5" fmla="*/ 252 h 360"/>
                  <a:gd name="T6" fmla="*/ 36 w 180"/>
                  <a:gd name="T7" fmla="*/ 288 h 360"/>
                  <a:gd name="T8" fmla="*/ 6 w 180"/>
                  <a:gd name="T9" fmla="*/ 204 h 360"/>
                  <a:gd name="T10" fmla="*/ 0 w 180"/>
                  <a:gd name="T11" fmla="*/ 174 h 360"/>
                  <a:gd name="T12" fmla="*/ 18 w 180"/>
                  <a:gd name="T13" fmla="*/ 168 h 360"/>
                  <a:gd name="T14" fmla="*/ 48 w 180"/>
                  <a:gd name="T15" fmla="*/ 234 h 360"/>
                  <a:gd name="T16" fmla="*/ 12 w 180"/>
                  <a:gd name="T17" fmla="*/ 120 h 360"/>
                  <a:gd name="T18" fmla="*/ 18 w 180"/>
                  <a:gd name="T19" fmla="*/ 96 h 360"/>
                  <a:gd name="T20" fmla="*/ 42 w 180"/>
                  <a:gd name="T21" fmla="*/ 42 h 360"/>
                  <a:gd name="T22" fmla="*/ 72 w 180"/>
                  <a:gd name="T23" fmla="*/ 6 h 360"/>
                  <a:gd name="T24" fmla="*/ 90 w 180"/>
                  <a:gd name="T25" fmla="*/ 0 h 360"/>
                  <a:gd name="T26" fmla="*/ 132 w 180"/>
                  <a:gd name="T27" fmla="*/ 30 h 360"/>
                  <a:gd name="T28" fmla="*/ 114 w 180"/>
                  <a:gd name="T29" fmla="*/ 96 h 360"/>
                  <a:gd name="T30" fmla="*/ 138 w 180"/>
                  <a:gd name="T31" fmla="*/ 42 h 360"/>
                  <a:gd name="T32" fmla="*/ 156 w 180"/>
                  <a:gd name="T33" fmla="*/ 96 h 360"/>
                  <a:gd name="T34" fmla="*/ 120 w 180"/>
                  <a:gd name="T35" fmla="*/ 162 h 360"/>
                  <a:gd name="T36" fmla="*/ 168 w 180"/>
                  <a:gd name="T37" fmla="*/ 108 h 360"/>
                  <a:gd name="T38" fmla="*/ 174 w 180"/>
                  <a:gd name="T39" fmla="*/ 156 h 360"/>
                  <a:gd name="T40" fmla="*/ 150 w 180"/>
                  <a:gd name="T41" fmla="*/ 180 h 360"/>
                  <a:gd name="T42" fmla="*/ 168 w 180"/>
                  <a:gd name="T43" fmla="*/ 198 h 360"/>
                  <a:gd name="T44" fmla="*/ 180 w 180"/>
                  <a:gd name="T45" fmla="*/ 168 h 360"/>
                  <a:gd name="T46" fmla="*/ 174 w 180"/>
                  <a:gd name="T47" fmla="*/ 210 h 360"/>
                  <a:gd name="T48" fmla="*/ 144 w 180"/>
                  <a:gd name="T49" fmla="*/ 240 h 360"/>
                  <a:gd name="T50" fmla="*/ 114 w 180"/>
                  <a:gd name="T51" fmla="*/ 240 h 360"/>
                  <a:gd name="T52" fmla="*/ 150 w 180"/>
                  <a:gd name="T53" fmla="*/ 252 h 360"/>
                  <a:gd name="T54" fmla="*/ 174 w 180"/>
                  <a:gd name="T55" fmla="*/ 234 h 360"/>
                  <a:gd name="T56" fmla="*/ 144 w 180"/>
                  <a:gd name="T57" fmla="*/ 288 h 360"/>
                  <a:gd name="T58" fmla="*/ 114 w 180"/>
                  <a:gd name="T59" fmla="*/ 336 h 360"/>
                  <a:gd name="T60" fmla="*/ 66 w 180"/>
                  <a:gd name="T61" fmla="*/ 360 h 360"/>
                  <a:gd name="T62" fmla="*/ 12 w 180"/>
                  <a:gd name="T63" fmla="*/ 276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80" h="360">
                    <a:moveTo>
                      <a:pt x="72" y="324"/>
                    </a:moveTo>
                    <a:lnTo>
                      <a:pt x="12" y="276"/>
                    </a:lnTo>
                    <a:lnTo>
                      <a:pt x="18" y="252"/>
                    </a:lnTo>
                    <a:lnTo>
                      <a:pt x="36" y="288"/>
                    </a:lnTo>
                    <a:lnTo>
                      <a:pt x="6" y="204"/>
                    </a:lnTo>
                    <a:lnTo>
                      <a:pt x="0" y="174"/>
                    </a:lnTo>
                    <a:lnTo>
                      <a:pt x="18" y="168"/>
                    </a:lnTo>
                    <a:lnTo>
                      <a:pt x="48" y="234"/>
                    </a:lnTo>
                    <a:lnTo>
                      <a:pt x="12" y="120"/>
                    </a:lnTo>
                    <a:lnTo>
                      <a:pt x="18" y="96"/>
                    </a:lnTo>
                    <a:lnTo>
                      <a:pt x="42" y="42"/>
                    </a:lnTo>
                    <a:lnTo>
                      <a:pt x="72" y="6"/>
                    </a:lnTo>
                    <a:lnTo>
                      <a:pt x="90" y="0"/>
                    </a:lnTo>
                    <a:lnTo>
                      <a:pt x="132" y="30"/>
                    </a:lnTo>
                    <a:lnTo>
                      <a:pt x="114" y="96"/>
                    </a:lnTo>
                    <a:lnTo>
                      <a:pt x="138" y="42"/>
                    </a:lnTo>
                    <a:lnTo>
                      <a:pt x="156" y="96"/>
                    </a:lnTo>
                    <a:lnTo>
                      <a:pt x="120" y="162"/>
                    </a:lnTo>
                    <a:lnTo>
                      <a:pt x="168" y="108"/>
                    </a:lnTo>
                    <a:lnTo>
                      <a:pt x="174" y="156"/>
                    </a:lnTo>
                    <a:lnTo>
                      <a:pt x="150" y="180"/>
                    </a:lnTo>
                    <a:lnTo>
                      <a:pt x="168" y="198"/>
                    </a:lnTo>
                    <a:lnTo>
                      <a:pt x="180" y="168"/>
                    </a:lnTo>
                    <a:lnTo>
                      <a:pt x="174" y="210"/>
                    </a:lnTo>
                    <a:lnTo>
                      <a:pt x="144" y="240"/>
                    </a:lnTo>
                    <a:lnTo>
                      <a:pt x="114" y="240"/>
                    </a:lnTo>
                    <a:lnTo>
                      <a:pt x="150" y="252"/>
                    </a:lnTo>
                    <a:lnTo>
                      <a:pt x="174" y="234"/>
                    </a:lnTo>
                    <a:lnTo>
                      <a:pt x="144" y="288"/>
                    </a:lnTo>
                    <a:lnTo>
                      <a:pt x="114" y="336"/>
                    </a:lnTo>
                    <a:lnTo>
                      <a:pt x="66" y="360"/>
                    </a:lnTo>
                    <a:lnTo>
                      <a:pt x="12" y="276"/>
                    </a:lnTo>
                  </a:path>
                </a:pathLst>
              </a:custGeom>
              <a:gradFill rotWithShape="1">
                <a:gsLst>
                  <a:gs pos="0">
                    <a:srgbClr val="996600"/>
                  </a:gs>
                  <a:gs pos="50000">
                    <a:srgbClr val="990000"/>
                  </a:gs>
                  <a:gs pos="100000">
                    <a:srgbClr val="996600"/>
                  </a:gs>
                </a:gsLst>
                <a:lin ang="0" scaled="1"/>
              </a:gradFill>
              <a:ln w="9525" cap="flat" cmpd="sng">
                <a:solidFill>
                  <a:srgbClr val="99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7745" name="Group 385">
              <a:extLst>
                <a:ext uri="{FF2B5EF4-FFF2-40B4-BE49-F238E27FC236}">
                  <a16:creationId xmlns:a16="http://schemas.microsoft.com/office/drawing/2014/main" id="{218B0659-8C3C-424E-B73C-B59DA704B7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1" y="2987"/>
              <a:ext cx="276" cy="933"/>
              <a:chOff x="511" y="2987"/>
              <a:chExt cx="276" cy="933"/>
            </a:xfrm>
          </p:grpSpPr>
          <p:grpSp>
            <p:nvGrpSpPr>
              <p:cNvPr id="527746" name="Group 386">
                <a:extLst>
                  <a:ext uri="{FF2B5EF4-FFF2-40B4-BE49-F238E27FC236}">
                    <a16:creationId xmlns:a16="http://schemas.microsoft.com/office/drawing/2014/main" id="{CDADD231-C08F-4F30-97AF-44AF7831E40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323645">
                <a:off x="671" y="3003"/>
                <a:ext cx="116" cy="917"/>
                <a:chOff x="607" y="3003"/>
                <a:chExt cx="116" cy="917"/>
              </a:xfrm>
            </p:grpSpPr>
            <p:sp>
              <p:nvSpPr>
                <p:cNvPr id="527747" name="Line 387">
                  <a:extLst>
                    <a:ext uri="{FF2B5EF4-FFF2-40B4-BE49-F238E27FC236}">
                      <a16:creationId xmlns:a16="http://schemas.microsoft.com/office/drawing/2014/main" id="{09753FC3-026D-4924-B44A-4059695F4C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64" y="3200"/>
                  <a:ext cx="0" cy="720"/>
                </a:xfrm>
                <a:prstGeom prst="line">
                  <a:avLst/>
                </a:prstGeom>
                <a:noFill/>
                <a:ln w="28575">
                  <a:solidFill>
                    <a:srgbClr val="3366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7748" name="Freeform 388">
                  <a:extLst>
                    <a:ext uri="{FF2B5EF4-FFF2-40B4-BE49-F238E27FC236}">
                      <a16:creationId xmlns:a16="http://schemas.microsoft.com/office/drawing/2014/main" id="{CD64DD22-8954-48C3-BBAC-ECF92B9023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07" y="3003"/>
                  <a:ext cx="116" cy="312"/>
                </a:xfrm>
                <a:custGeom>
                  <a:avLst/>
                  <a:gdLst>
                    <a:gd name="T0" fmla="*/ 72 w 180"/>
                    <a:gd name="T1" fmla="*/ 324 h 360"/>
                    <a:gd name="T2" fmla="*/ 12 w 180"/>
                    <a:gd name="T3" fmla="*/ 276 h 360"/>
                    <a:gd name="T4" fmla="*/ 18 w 180"/>
                    <a:gd name="T5" fmla="*/ 252 h 360"/>
                    <a:gd name="T6" fmla="*/ 36 w 180"/>
                    <a:gd name="T7" fmla="*/ 288 h 360"/>
                    <a:gd name="T8" fmla="*/ 6 w 180"/>
                    <a:gd name="T9" fmla="*/ 204 h 360"/>
                    <a:gd name="T10" fmla="*/ 0 w 180"/>
                    <a:gd name="T11" fmla="*/ 174 h 360"/>
                    <a:gd name="T12" fmla="*/ 18 w 180"/>
                    <a:gd name="T13" fmla="*/ 168 h 360"/>
                    <a:gd name="T14" fmla="*/ 48 w 180"/>
                    <a:gd name="T15" fmla="*/ 234 h 360"/>
                    <a:gd name="T16" fmla="*/ 12 w 180"/>
                    <a:gd name="T17" fmla="*/ 120 h 360"/>
                    <a:gd name="T18" fmla="*/ 18 w 180"/>
                    <a:gd name="T19" fmla="*/ 96 h 360"/>
                    <a:gd name="T20" fmla="*/ 42 w 180"/>
                    <a:gd name="T21" fmla="*/ 42 h 360"/>
                    <a:gd name="T22" fmla="*/ 72 w 180"/>
                    <a:gd name="T23" fmla="*/ 6 h 360"/>
                    <a:gd name="T24" fmla="*/ 90 w 180"/>
                    <a:gd name="T25" fmla="*/ 0 h 360"/>
                    <a:gd name="T26" fmla="*/ 132 w 180"/>
                    <a:gd name="T27" fmla="*/ 30 h 360"/>
                    <a:gd name="T28" fmla="*/ 114 w 180"/>
                    <a:gd name="T29" fmla="*/ 96 h 360"/>
                    <a:gd name="T30" fmla="*/ 138 w 180"/>
                    <a:gd name="T31" fmla="*/ 42 h 360"/>
                    <a:gd name="T32" fmla="*/ 156 w 180"/>
                    <a:gd name="T33" fmla="*/ 96 h 360"/>
                    <a:gd name="T34" fmla="*/ 120 w 180"/>
                    <a:gd name="T35" fmla="*/ 162 h 360"/>
                    <a:gd name="T36" fmla="*/ 168 w 180"/>
                    <a:gd name="T37" fmla="*/ 108 h 360"/>
                    <a:gd name="T38" fmla="*/ 174 w 180"/>
                    <a:gd name="T39" fmla="*/ 156 h 360"/>
                    <a:gd name="T40" fmla="*/ 150 w 180"/>
                    <a:gd name="T41" fmla="*/ 180 h 360"/>
                    <a:gd name="T42" fmla="*/ 168 w 180"/>
                    <a:gd name="T43" fmla="*/ 198 h 360"/>
                    <a:gd name="T44" fmla="*/ 180 w 180"/>
                    <a:gd name="T45" fmla="*/ 168 h 360"/>
                    <a:gd name="T46" fmla="*/ 174 w 180"/>
                    <a:gd name="T47" fmla="*/ 210 h 360"/>
                    <a:gd name="T48" fmla="*/ 144 w 180"/>
                    <a:gd name="T49" fmla="*/ 240 h 360"/>
                    <a:gd name="T50" fmla="*/ 114 w 180"/>
                    <a:gd name="T51" fmla="*/ 240 h 360"/>
                    <a:gd name="T52" fmla="*/ 150 w 180"/>
                    <a:gd name="T53" fmla="*/ 252 h 360"/>
                    <a:gd name="T54" fmla="*/ 174 w 180"/>
                    <a:gd name="T55" fmla="*/ 234 h 360"/>
                    <a:gd name="T56" fmla="*/ 144 w 180"/>
                    <a:gd name="T57" fmla="*/ 288 h 360"/>
                    <a:gd name="T58" fmla="*/ 114 w 180"/>
                    <a:gd name="T59" fmla="*/ 336 h 360"/>
                    <a:gd name="T60" fmla="*/ 66 w 180"/>
                    <a:gd name="T61" fmla="*/ 360 h 360"/>
                    <a:gd name="T62" fmla="*/ 12 w 180"/>
                    <a:gd name="T63" fmla="*/ 276 h 3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80" h="360">
                      <a:moveTo>
                        <a:pt x="72" y="324"/>
                      </a:moveTo>
                      <a:lnTo>
                        <a:pt x="12" y="276"/>
                      </a:lnTo>
                      <a:lnTo>
                        <a:pt x="18" y="252"/>
                      </a:lnTo>
                      <a:lnTo>
                        <a:pt x="36" y="288"/>
                      </a:lnTo>
                      <a:lnTo>
                        <a:pt x="6" y="204"/>
                      </a:lnTo>
                      <a:lnTo>
                        <a:pt x="0" y="174"/>
                      </a:lnTo>
                      <a:lnTo>
                        <a:pt x="18" y="168"/>
                      </a:lnTo>
                      <a:lnTo>
                        <a:pt x="48" y="234"/>
                      </a:lnTo>
                      <a:lnTo>
                        <a:pt x="12" y="120"/>
                      </a:lnTo>
                      <a:lnTo>
                        <a:pt x="18" y="96"/>
                      </a:lnTo>
                      <a:lnTo>
                        <a:pt x="42" y="42"/>
                      </a:lnTo>
                      <a:lnTo>
                        <a:pt x="72" y="6"/>
                      </a:lnTo>
                      <a:lnTo>
                        <a:pt x="90" y="0"/>
                      </a:lnTo>
                      <a:lnTo>
                        <a:pt x="132" y="30"/>
                      </a:lnTo>
                      <a:lnTo>
                        <a:pt x="114" y="96"/>
                      </a:lnTo>
                      <a:lnTo>
                        <a:pt x="138" y="42"/>
                      </a:lnTo>
                      <a:lnTo>
                        <a:pt x="156" y="96"/>
                      </a:lnTo>
                      <a:lnTo>
                        <a:pt x="120" y="162"/>
                      </a:lnTo>
                      <a:lnTo>
                        <a:pt x="168" y="108"/>
                      </a:lnTo>
                      <a:lnTo>
                        <a:pt x="174" y="156"/>
                      </a:lnTo>
                      <a:lnTo>
                        <a:pt x="150" y="180"/>
                      </a:lnTo>
                      <a:lnTo>
                        <a:pt x="168" y="198"/>
                      </a:lnTo>
                      <a:lnTo>
                        <a:pt x="180" y="168"/>
                      </a:lnTo>
                      <a:lnTo>
                        <a:pt x="174" y="210"/>
                      </a:lnTo>
                      <a:lnTo>
                        <a:pt x="144" y="240"/>
                      </a:lnTo>
                      <a:lnTo>
                        <a:pt x="114" y="240"/>
                      </a:lnTo>
                      <a:lnTo>
                        <a:pt x="150" y="252"/>
                      </a:lnTo>
                      <a:lnTo>
                        <a:pt x="174" y="234"/>
                      </a:lnTo>
                      <a:lnTo>
                        <a:pt x="144" y="288"/>
                      </a:lnTo>
                      <a:lnTo>
                        <a:pt x="114" y="336"/>
                      </a:lnTo>
                      <a:lnTo>
                        <a:pt x="66" y="360"/>
                      </a:lnTo>
                      <a:lnTo>
                        <a:pt x="12" y="276"/>
                      </a:lnTo>
                    </a:path>
                  </a:pathLst>
                </a:custGeom>
                <a:gradFill rotWithShape="1">
                  <a:gsLst>
                    <a:gs pos="0">
                      <a:srgbClr val="996600"/>
                    </a:gs>
                    <a:gs pos="50000">
                      <a:srgbClr val="990000"/>
                    </a:gs>
                    <a:gs pos="100000">
                      <a:srgbClr val="996600"/>
                    </a:gs>
                  </a:gsLst>
                  <a:lin ang="0" scaled="1"/>
                </a:gradFill>
                <a:ln w="9525" cap="flat" cmpd="sng">
                  <a:solidFill>
                    <a:srgbClr val="99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7749" name="Group 389">
                <a:extLst>
                  <a:ext uri="{FF2B5EF4-FFF2-40B4-BE49-F238E27FC236}">
                    <a16:creationId xmlns:a16="http://schemas.microsoft.com/office/drawing/2014/main" id="{435E122E-AAA3-4C75-9F97-5D987C0859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479649">
                <a:off x="511" y="2987"/>
                <a:ext cx="116" cy="917"/>
                <a:chOff x="607" y="3003"/>
                <a:chExt cx="116" cy="917"/>
              </a:xfrm>
            </p:grpSpPr>
            <p:sp>
              <p:nvSpPr>
                <p:cNvPr id="527750" name="Line 390">
                  <a:extLst>
                    <a:ext uri="{FF2B5EF4-FFF2-40B4-BE49-F238E27FC236}">
                      <a16:creationId xmlns:a16="http://schemas.microsoft.com/office/drawing/2014/main" id="{4FB93A8A-1310-4D80-B942-609BBD42B0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64" y="3200"/>
                  <a:ext cx="0" cy="720"/>
                </a:xfrm>
                <a:prstGeom prst="line">
                  <a:avLst/>
                </a:prstGeom>
                <a:noFill/>
                <a:ln w="28575">
                  <a:solidFill>
                    <a:srgbClr val="3366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7751" name="Freeform 391">
                  <a:extLst>
                    <a:ext uri="{FF2B5EF4-FFF2-40B4-BE49-F238E27FC236}">
                      <a16:creationId xmlns:a16="http://schemas.microsoft.com/office/drawing/2014/main" id="{F28A7AFA-31F8-4B3E-BAD6-A28A89BF4A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07" y="3003"/>
                  <a:ext cx="116" cy="312"/>
                </a:xfrm>
                <a:custGeom>
                  <a:avLst/>
                  <a:gdLst>
                    <a:gd name="T0" fmla="*/ 72 w 180"/>
                    <a:gd name="T1" fmla="*/ 324 h 360"/>
                    <a:gd name="T2" fmla="*/ 12 w 180"/>
                    <a:gd name="T3" fmla="*/ 276 h 360"/>
                    <a:gd name="T4" fmla="*/ 18 w 180"/>
                    <a:gd name="T5" fmla="*/ 252 h 360"/>
                    <a:gd name="T6" fmla="*/ 36 w 180"/>
                    <a:gd name="T7" fmla="*/ 288 h 360"/>
                    <a:gd name="T8" fmla="*/ 6 w 180"/>
                    <a:gd name="T9" fmla="*/ 204 h 360"/>
                    <a:gd name="T10" fmla="*/ 0 w 180"/>
                    <a:gd name="T11" fmla="*/ 174 h 360"/>
                    <a:gd name="T12" fmla="*/ 18 w 180"/>
                    <a:gd name="T13" fmla="*/ 168 h 360"/>
                    <a:gd name="T14" fmla="*/ 48 w 180"/>
                    <a:gd name="T15" fmla="*/ 234 h 360"/>
                    <a:gd name="T16" fmla="*/ 12 w 180"/>
                    <a:gd name="T17" fmla="*/ 120 h 360"/>
                    <a:gd name="T18" fmla="*/ 18 w 180"/>
                    <a:gd name="T19" fmla="*/ 96 h 360"/>
                    <a:gd name="T20" fmla="*/ 42 w 180"/>
                    <a:gd name="T21" fmla="*/ 42 h 360"/>
                    <a:gd name="T22" fmla="*/ 72 w 180"/>
                    <a:gd name="T23" fmla="*/ 6 h 360"/>
                    <a:gd name="T24" fmla="*/ 90 w 180"/>
                    <a:gd name="T25" fmla="*/ 0 h 360"/>
                    <a:gd name="T26" fmla="*/ 132 w 180"/>
                    <a:gd name="T27" fmla="*/ 30 h 360"/>
                    <a:gd name="T28" fmla="*/ 114 w 180"/>
                    <a:gd name="T29" fmla="*/ 96 h 360"/>
                    <a:gd name="T30" fmla="*/ 138 w 180"/>
                    <a:gd name="T31" fmla="*/ 42 h 360"/>
                    <a:gd name="T32" fmla="*/ 156 w 180"/>
                    <a:gd name="T33" fmla="*/ 96 h 360"/>
                    <a:gd name="T34" fmla="*/ 120 w 180"/>
                    <a:gd name="T35" fmla="*/ 162 h 360"/>
                    <a:gd name="T36" fmla="*/ 168 w 180"/>
                    <a:gd name="T37" fmla="*/ 108 h 360"/>
                    <a:gd name="T38" fmla="*/ 174 w 180"/>
                    <a:gd name="T39" fmla="*/ 156 h 360"/>
                    <a:gd name="T40" fmla="*/ 150 w 180"/>
                    <a:gd name="T41" fmla="*/ 180 h 360"/>
                    <a:gd name="T42" fmla="*/ 168 w 180"/>
                    <a:gd name="T43" fmla="*/ 198 h 360"/>
                    <a:gd name="T44" fmla="*/ 180 w 180"/>
                    <a:gd name="T45" fmla="*/ 168 h 360"/>
                    <a:gd name="T46" fmla="*/ 174 w 180"/>
                    <a:gd name="T47" fmla="*/ 210 h 360"/>
                    <a:gd name="T48" fmla="*/ 144 w 180"/>
                    <a:gd name="T49" fmla="*/ 240 h 360"/>
                    <a:gd name="T50" fmla="*/ 114 w 180"/>
                    <a:gd name="T51" fmla="*/ 240 h 360"/>
                    <a:gd name="T52" fmla="*/ 150 w 180"/>
                    <a:gd name="T53" fmla="*/ 252 h 360"/>
                    <a:gd name="T54" fmla="*/ 174 w 180"/>
                    <a:gd name="T55" fmla="*/ 234 h 360"/>
                    <a:gd name="T56" fmla="*/ 144 w 180"/>
                    <a:gd name="T57" fmla="*/ 288 h 360"/>
                    <a:gd name="T58" fmla="*/ 114 w 180"/>
                    <a:gd name="T59" fmla="*/ 336 h 360"/>
                    <a:gd name="T60" fmla="*/ 66 w 180"/>
                    <a:gd name="T61" fmla="*/ 360 h 360"/>
                    <a:gd name="T62" fmla="*/ 12 w 180"/>
                    <a:gd name="T63" fmla="*/ 276 h 3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80" h="360">
                      <a:moveTo>
                        <a:pt x="72" y="324"/>
                      </a:moveTo>
                      <a:lnTo>
                        <a:pt x="12" y="276"/>
                      </a:lnTo>
                      <a:lnTo>
                        <a:pt x="18" y="252"/>
                      </a:lnTo>
                      <a:lnTo>
                        <a:pt x="36" y="288"/>
                      </a:lnTo>
                      <a:lnTo>
                        <a:pt x="6" y="204"/>
                      </a:lnTo>
                      <a:lnTo>
                        <a:pt x="0" y="174"/>
                      </a:lnTo>
                      <a:lnTo>
                        <a:pt x="18" y="168"/>
                      </a:lnTo>
                      <a:lnTo>
                        <a:pt x="48" y="234"/>
                      </a:lnTo>
                      <a:lnTo>
                        <a:pt x="12" y="120"/>
                      </a:lnTo>
                      <a:lnTo>
                        <a:pt x="18" y="96"/>
                      </a:lnTo>
                      <a:lnTo>
                        <a:pt x="42" y="42"/>
                      </a:lnTo>
                      <a:lnTo>
                        <a:pt x="72" y="6"/>
                      </a:lnTo>
                      <a:lnTo>
                        <a:pt x="90" y="0"/>
                      </a:lnTo>
                      <a:lnTo>
                        <a:pt x="132" y="30"/>
                      </a:lnTo>
                      <a:lnTo>
                        <a:pt x="114" y="96"/>
                      </a:lnTo>
                      <a:lnTo>
                        <a:pt x="138" y="42"/>
                      </a:lnTo>
                      <a:lnTo>
                        <a:pt x="156" y="96"/>
                      </a:lnTo>
                      <a:lnTo>
                        <a:pt x="120" y="162"/>
                      </a:lnTo>
                      <a:lnTo>
                        <a:pt x="168" y="108"/>
                      </a:lnTo>
                      <a:lnTo>
                        <a:pt x="174" y="156"/>
                      </a:lnTo>
                      <a:lnTo>
                        <a:pt x="150" y="180"/>
                      </a:lnTo>
                      <a:lnTo>
                        <a:pt x="168" y="198"/>
                      </a:lnTo>
                      <a:lnTo>
                        <a:pt x="180" y="168"/>
                      </a:lnTo>
                      <a:lnTo>
                        <a:pt x="174" y="210"/>
                      </a:lnTo>
                      <a:lnTo>
                        <a:pt x="144" y="240"/>
                      </a:lnTo>
                      <a:lnTo>
                        <a:pt x="114" y="240"/>
                      </a:lnTo>
                      <a:lnTo>
                        <a:pt x="150" y="252"/>
                      </a:lnTo>
                      <a:lnTo>
                        <a:pt x="174" y="234"/>
                      </a:lnTo>
                      <a:lnTo>
                        <a:pt x="144" y="288"/>
                      </a:lnTo>
                      <a:lnTo>
                        <a:pt x="114" y="336"/>
                      </a:lnTo>
                      <a:lnTo>
                        <a:pt x="66" y="360"/>
                      </a:lnTo>
                      <a:lnTo>
                        <a:pt x="12" y="276"/>
                      </a:lnTo>
                    </a:path>
                  </a:pathLst>
                </a:custGeom>
                <a:gradFill rotWithShape="1">
                  <a:gsLst>
                    <a:gs pos="0">
                      <a:srgbClr val="996600"/>
                    </a:gs>
                    <a:gs pos="50000">
                      <a:srgbClr val="990000"/>
                    </a:gs>
                    <a:gs pos="100000">
                      <a:srgbClr val="996600"/>
                    </a:gs>
                  </a:gsLst>
                  <a:lin ang="0" scaled="1"/>
                </a:gradFill>
                <a:ln w="9525" cap="flat" cmpd="sng">
                  <a:solidFill>
                    <a:srgbClr val="99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527752" name="Group 392">
            <a:extLst>
              <a:ext uri="{FF2B5EF4-FFF2-40B4-BE49-F238E27FC236}">
                <a16:creationId xmlns:a16="http://schemas.microsoft.com/office/drawing/2014/main" id="{7CF517CB-D541-45A6-BCB8-B94EC7C5FBB3}"/>
              </a:ext>
            </a:extLst>
          </p:cNvPr>
          <p:cNvGrpSpPr>
            <a:grpSpLocks/>
          </p:cNvGrpSpPr>
          <p:nvPr/>
        </p:nvGrpSpPr>
        <p:grpSpPr bwMode="auto">
          <a:xfrm>
            <a:off x="925513" y="3614738"/>
            <a:ext cx="2362200" cy="823912"/>
            <a:chOff x="4335" y="3429"/>
            <a:chExt cx="1488" cy="519"/>
          </a:xfrm>
        </p:grpSpPr>
        <p:sp>
          <p:nvSpPr>
            <p:cNvPr id="527753" name="Rectangle 393">
              <a:extLst>
                <a:ext uri="{FF2B5EF4-FFF2-40B4-BE49-F238E27FC236}">
                  <a16:creationId xmlns:a16="http://schemas.microsoft.com/office/drawing/2014/main" id="{16EF115E-22C2-4074-9963-BCBB6D3FD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5" y="3429"/>
              <a:ext cx="1488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400" b="1" i="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2,5</a:t>
              </a:r>
              <a:r>
                <a:rPr lang="ru-RU" altLang="ru-RU" sz="4400" b="1" i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км/ч</a:t>
              </a:r>
              <a:r>
                <a:rPr lang="ru-RU" altLang="ru-RU" sz="4800" b="1" i="0"/>
                <a:t>  </a:t>
              </a:r>
            </a:p>
          </p:txBody>
        </p:sp>
        <p:sp>
          <p:nvSpPr>
            <p:cNvPr id="527754" name="Line 394">
              <a:extLst>
                <a:ext uri="{FF2B5EF4-FFF2-40B4-BE49-F238E27FC236}">
                  <a16:creationId xmlns:a16="http://schemas.microsoft.com/office/drawing/2014/main" id="{124640FD-7BA7-4B13-934E-93E34B98E2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81" y="3521"/>
              <a:ext cx="1015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7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7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7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75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75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75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75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75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75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75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75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275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7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27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75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75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75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75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75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75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75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75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4444E-6 -2.22222E-6 C 0.00086 0.00278 0.0019 0.00556 -0.0139 0.01111 C -0.0297 0.01667 -0.07414 0.02963 -0.09445 0.03333 C -0.11476 0.03704 -0.12136 0.03033 -0.13612 0.03333 C -0.15088 0.03634 -0.1672 0.04931 -0.18334 0.05185 C -0.19949 0.0544 -0.2139 0.05255 -0.23334 0.04815 C -0.25279 0.04375 -0.27865 0.02963 -0.30001 0.02593 C -0.32136 0.02222 -0.33699 0.01412 -0.36112 0.02593 C -0.38525 0.03773 -0.43056 0.08519 -0.44445 0.0963 " pathEditMode="relative" ptsTypes="aaaaaaaaA">
                                      <p:cBhvr>
                                        <p:cTn id="53" dur="5000" fill="hold"/>
                                        <p:tgtEl>
                                          <p:spTgt spid="5277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2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2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500"/>
                                        <p:tgtEl>
                                          <p:spTgt spid="52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27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4445 0.0963 C -0.45105 0.1 -0.45747 0.10371 -0.46667 0.10741 C -0.47587 0.11111 -0.4875 0.12037 -0.5 0.11852 C -0.5125 0.11667 -0.53195 0.10116 -0.54167 0.0963 C -0.55139 0.09144 -0.55556 0.09005 -0.55834 0.08889 " pathEditMode="relative" rAng="0" ptsTypes="aaaaA">
                                      <p:cBhvr>
                                        <p:cTn id="66" dur="3000" fill="hold"/>
                                        <p:tgtEl>
                                          <p:spTgt spid="5277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94" y="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5834 0.08889 C -0.57917 0.08009 -0.6 0.07153 -0.61667 0.07037 C -0.63334 0.06921 -0.64532 0.07847 -0.65834 0.08148 C -0.67136 0.08449 -0.68525 0.08773 -0.69445 0.08889 C -0.70365 0.09005 -0.70886 0.08935 -0.71389 0.08889 " pathEditMode="relative" ptsTypes="aaaaA">
                                      <p:cBhvr>
                                        <p:cTn id="69" dur="3000" fill="hold"/>
                                        <p:tgtEl>
                                          <p:spTgt spid="5277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1389 0.08889 C -0.73507 0.08056 -0.75608 0.07222 -0.76945 0.07037 C -0.78282 0.06852 -0.78525 0.07107 -0.79445 0.07778 C -0.80365 0.08449 -0.81251 0.10556 -0.82501 0.11111 C -0.83751 0.11667 -0.85886 0.11111 -0.86945 0.11111 C -0.88004 0.11111 -0.88455 0.11111 -0.88889 0.11111 " pathEditMode="relative" ptsTypes="aaaaaA">
                                      <p:cBhvr>
                                        <p:cTn id="72" dur="3000" fill="hold"/>
                                        <p:tgtEl>
                                          <p:spTgt spid="5277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527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7584"/>
                  </p:tgtEl>
                </p:cond>
              </p:nextCondLst>
            </p:seq>
          </p:childTnLst>
        </p:cTn>
      </p:par>
    </p:tnLst>
    <p:bldLst>
      <p:bldP spid="527589" grpId="0"/>
      <p:bldP spid="5275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3" name="Oval 23">
            <a:extLst>
              <a:ext uri="{FF2B5EF4-FFF2-40B4-BE49-F238E27FC236}">
                <a16:creationId xmlns:a16="http://schemas.microsoft.com/office/drawing/2014/main" id="{11E6D9DE-4141-4543-95BB-DF710C8B4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5900" y="939800"/>
            <a:ext cx="812800" cy="14478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011" name="Freeform 11">
            <a:extLst>
              <a:ext uri="{FF2B5EF4-FFF2-40B4-BE49-F238E27FC236}">
                <a16:creationId xmlns:a16="http://schemas.microsoft.com/office/drawing/2014/main" id="{B01845F0-1A7E-4C09-8A7A-39175F5C9A05}"/>
              </a:ext>
            </a:extLst>
          </p:cNvPr>
          <p:cNvSpPr>
            <a:spLocks/>
          </p:cNvSpPr>
          <p:nvPr/>
        </p:nvSpPr>
        <p:spPr bwMode="auto">
          <a:xfrm>
            <a:off x="558800" y="1041400"/>
            <a:ext cx="2806700" cy="2755900"/>
          </a:xfrm>
          <a:custGeom>
            <a:avLst/>
            <a:gdLst>
              <a:gd name="T0" fmla="*/ 0 w 1768"/>
              <a:gd name="T1" fmla="*/ 16 h 1736"/>
              <a:gd name="T2" fmla="*/ 888 w 1768"/>
              <a:gd name="T3" fmla="*/ 0 h 1736"/>
              <a:gd name="T4" fmla="*/ 888 w 1768"/>
              <a:gd name="T5" fmla="*/ 0 h 1736"/>
              <a:gd name="T6" fmla="*/ 888 w 1768"/>
              <a:gd name="T7" fmla="*/ 896 h 1736"/>
              <a:gd name="T8" fmla="*/ 1768 w 1768"/>
              <a:gd name="T9" fmla="*/ 880 h 1736"/>
              <a:gd name="T10" fmla="*/ 1768 w 1768"/>
              <a:gd name="T11" fmla="*/ 1728 h 1736"/>
              <a:gd name="T12" fmla="*/ 0 w 1768"/>
              <a:gd name="T13" fmla="*/ 1736 h 1736"/>
              <a:gd name="T14" fmla="*/ 0 w 1768"/>
              <a:gd name="T15" fmla="*/ 16 h 1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68" h="1736">
                <a:moveTo>
                  <a:pt x="0" y="16"/>
                </a:moveTo>
                <a:lnTo>
                  <a:pt x="888" y="0"/>
                </a:lnTo>
                <a:lnTo>
                  <a:pt x="888" y="0"/>
                </a:lnTo>
                <a:lnTo>
                  <a:pt x="888" y="896"/>
                </a:lnTo>
                <a:lnTo>
                  <a:pt x="1768" y="880"/>
                </a:lnTo>
                <a:lnTo>
                  <a:pt x="1768" y="1728"/>
                </a:lnTo>
                <a:lnTo>
                  <a:pt x="0" y="1736"/>
                </a:lnTo>
                <a:lnTo>
                  <a:pt x="0" y="1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007" name="Rectangle 7">
            <a:extLst>
              <a:ext uri="{FF2B5EF4-FFF2-40B4-BE49-F238E27FC236}">
                <a16:creationId xmlns:a16="http://schemas.microsoft.com/office/drawing/2014/main" id="{7169AE38-814F-49D6-B726-8DA44F25A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" y="1066800"/>
            <a:ext cx="2794000" cy="274320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009" name="Line 9">
            <a:extLst>
              <a:ext uri="{FF2B5EF4-FFF2-40B4-BE49-F238E27FC236}">
                <a16:creationId xmlns:a16="http://schemas.microsoft.com/office/drawing/2014/main" id="{49C75C62-AAB3-4D2B-83AD-BD2AA7130CD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68500" y="1079500"/>
            <a:ext cx="0" cy="276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013" name="Line 13">
            <a:extLst>
              <a:ext uri="{FF2B5EF4-FFF2-40B4-BE49-F238E27FC236}">
                <a16:creationId xmlns:a16="http://schemas.microsoft.com/office/drawing/2014/main" id="{1D7DA823-DAF4-4253-95E6-266C3381B501}"/>
              </a:ext>
            </a:extLst>
          </p:cNvPr>
          <p:cNvSpPr>
            <a:spLocks noChangeShapeType="1"/>
          </p:cNvSpPr>
          <p:nvPr/>
        </p:nvSpPr>
        <p:spPr bwMode="auto">
          <a:xfrm rot="5400000" flipH="1" flipV="1">
            <a:off x="1969294" y="1066007"/>
            <a:ext cx="1587" cy="276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12022" name="Group 22">
            <a:extLst>
              <a:ext uri="{FF2B5EF4-FFF2-40B4-BE49-F238E27FC236}">
                <a16:creationId xmlns:a16="http://schemas.microsoft.com/office/drawing/2014/main" id="{CB6A1C3C-28A8-4221-BD63-C7EC0553F881}"/>
              </a:ext>
            </a:extLst>
          </p:cNvPr>
          <p:cNvGrpSpPr>
            <a:grpSpLocks/>
          </p:cNvGrpSpPr>
          <p:nvPr/>
        </p:nvGrpSpPr>
        <p:grpSpPr bwMode="auto">
          <a:xfrm>
            <a:off x="1244600" y="1066800"/>
            <a:ext cx="1435100" cy="2768600"/>
            <a:chOff x="1032" y="1976"/>
            <a:chExt cx="904" cy="1744"/>
          </a:xfrm>
        </p:grpSpPr>
        <p:sp>
          <p:nvSpPr>
            <p:cNvPr id="512010" name="Line 10">
              <a:extLst>
                <a:ext uri="{FF2B5EF4-FFF2-40B4-BE49-F238E27FC236}">
                  <a16:creationId xmlns:a16="http://schemas.microsoft.com/office/drawing/2014/main" id="{2C775DFF-A622-4EDB-8A8F-DF0ECC05C4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6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2014" name="Line 14">
              <a:extLst>
                <a:ext uri="{FF2B5EF4-FFF2-40B4-BE49-F238E27FC236}">
                  <a16:creationId xmlns:a16="http://schemas.microsoft.com/office/drawing/2014/main" id="{EE5F6360-B0F4-4E8C-9EA2-99BAB9854D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32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12021" name="Group 21">
            <a:extLst>
              <a:ext uri="{FF2B5EF4-FFF2-40B4-BE49-F238E27FC236}">
                <a16:creationId xmlns:a16="http://schemas.microsoft.com/office/drawing/2014/main" id="{167C0698-A878-4985-A9E7-EABB087E3C06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1751013"/>
            <a:ext cx="2781300" cy="1385887"/>
            <a:chOff x="593" y="2407"/>
            <a:chExt cx="1752" cy="873"/>
          </a:xfrm>
        </p:grpSpPr>
        <p:sp>
          <p:nvSpPr>
            <p:cNvPr id="512015" name="Line 15">
              <a:extLst>
                <a:ext uri="{FF2B5EF4-FFF2-40B4-BE49-F238E27FC236}">
                  <a16:creationId xmlns:a16="http://schemas.microsoft.com/office/drawing/2014/main" id="{77EA2556-C088-4DEC-BF4C-69A7D1C1A29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H="1" flipV="1">
              <a:off x="1472" y="1536"/>
              <a:ext cx="1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2016" name="Line 16">
              <a:extLst>
                <a:ext uri="{FF2B5EF4-FFF2-40B4-BE49-F238E27FC236}">
                  <a16:creationId xmlns:a16="http://schemas.microsoft.com/office/drawing/2014/main" id="{2A598997-99B7-4947-BD4B-F9BEBE2FC69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H="1" flipV="1">
              <a:off x="1464" y="2408"/>
              <a:ext cx="1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2017" name="Text Box 17">
            <a:extLst>
              <a:ext uri="{FF2B5EF4-FFF2-40B4-BE49-F238E27FC236}">
                <a16:creationId xmlns:a16="http://schemas.microsoft.com/office/drawing/2014/main" id="{5C3DD269-F8AC-4CE5-A4CB-D3E4F2863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09550"/>
            <a:ext cx="8785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i="0">
                <a:latin typeface="Arial" panose="020B0604020202020204" pitchFamily="34" charset="0"/>
              </a:rPr>
              <a:t>По рисунку объясните, почему равны дроби:</a:t>
            </a:r>
          </a:p>
        </p:txBody>
      </p:sp>
      <p:graphicFrame>
        <p:nvGraphicFramePr>
          <p:cNvPr id="512018" name="Object 18">
            <a:extLst>
              <a:ext uri="{FF2B5EF4-FFF2-40B4-BE49-F238E27FC236}">
                <a16:creationId xmlns:a16="http://schemas.microsoft.com/office/drawing/2014/main" id="{1AA6DB1B-8515-45C1-8BAE-5910125838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1000" y="927100"/>
          <a:ext cx="1554163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431640" imgH="393480" progId="Equation.3">
                  <p:embed/>
                </p:oleObj>
              </mc:Choice>
              <mc:Fallback>
                <p:oleObj name="Формула" r:id="rId3" imgW="431640" imgH="3934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927100"/>
                        <a:ext cx="1554163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24" name="Text Box 24">
            <a:extLst>
              <a:ext uri="{FF2B5EF4-FFF2-40B4-BE49-F238E27FC236}">
                <a16:creationId xmlns:a16="http://schemas.microsoft.com/office/drawing/2014/main" id="{4A31E9F4-F9B3-4B0F-91FA-9B135BDEC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4146550"/>
            <a:ext cx="8785225" cy="222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 i="0">
                <a:latin typeface="Arial" panose="020B0604020202020204" pitchFamily="34" charset="0"/>
              </a:rPr>
              <a:t>Если числитель и знаменатель дроби</a:t>
            </a:r>
          </a:p>
          <a:p>
            <a:r>
              <a:rPr lang="ru-RU" altLang="ru-RU" b="1" i="0">
                <a:latin typeface="Arial" panose="020B0604020202020204" pitchFamily="34" charset="0"/>
              </a:rPr>
              <a:t>  </a:t>
            </a:r>
            <a:r>
              <a:rPr lang="ru-RU" altLang="ru-RU" sz="4400" b="1" i="0">
                <a:solidFill>
                  <a:srgbClr val="008000"/>
                </a:solidFill>
                <a:latin typeface="Arial" panose="020B0604020202020204" pitchFamily="34" charset="0"/>
              </a:rPr>
              <a:t>умножить</a:t>
            </a:r>
            <a:r>
              <a:rPr lang="ru-RU" altLang="ru-RU" b="1" i="0">
                <a:latin typeface="Arial" panose="020B0604020202020204" pitchFamily="34" charset="0"/>
              </a:rPr>
              <a:t> </a:t>
            </a:r>
          </a:p>
          <a:p>
            <a:r>
              <a:rPr lang="ru-RU" altLang="ru-RU" b="1" i="0">
                <a:latin typeface="Arial" panose="020B0604020202020204" pitchFamily="34" charset="0"/>
              </a:rPr>
              <a:t>на одно и то же натуральное число, то получится равная ей дробь.</a:t>
            </a:r>
          </a:p>
        </p:txBody>
      </p:sp>
      <p:graphicFrame>
        <p:nvGraphicFramePr>
          <p:cNvPr id="512026" name="Object 26">
            <a:extLst>
              <a:ext uri="{FF2B5EF4-FFF2-40B4-BE49-F238E27FC236}">
                <a16:creationId xmlns:a16="http://schemas.microsoft.com/office/drawing/2014/main" id="{35FF1820-FC54-4E09-95A3-766C8E5250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38963" y="2730500"/>
          <a:ext cx="731837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203040" imgH="393480" progId="Equation.3">
                  <p:embed/>
                </p:oleObj>
              </mc:Choice>
              <mc:Fallback>
                <p:oleObj name="Формула" r:id="rId5" imgW="203040" imgH="39348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8963" y="2730500"/>
                        <a:ext cx="731837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27" name="Text Box 27">
            <a:extLst>
              <a:ext uri="{FF2B5EF4-FFF2-40B4-BE49-F238E27FC236}">
                <a16:creationId xmlns:a16="http://schemas.microsoft.com/office/drawing/2014/main" id="{82041517-1D46-4643-89CC-5A4DE98F0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4588" y="4616450"/>
            <a:ext cx="4835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 i="0">
                <a:latin typeface="Arial" panose="020B0604020202020204" pitchFamily="34" charset="0"/>
              </a:rPr>
              <a:t> </a:t>
            </a:r>
            <a:r>
              <a:rPr lang="ru-RU" altLang="ru-RU" sz="4400" b="1" i="0">
                <a:solidFill>
                  <a:schemeClr val="tx2"/>
                </a:solidFill>
                <a:latin typeface="Arial" panose="020B0604020202020204" pitchFamily="34" charset="0"/>
              </a:rPr>
              <a:t>или</a:t>
            </a:r>
            <a:r>
              <a:rPr lang="ru-RU" altLang="ru-RU" sz="4400" b="1" i="0">
                <a:solidFill>
                  <a:srgbClr val="008000"/>
                </a:solidFill>
                <a:latin typeface="Arial" panose="020B0604020202020204" pitchFamily="34" charset="0"/>
              </a:rPr>
              <a:t>   разделить</a:t>
            </a:r>
            <a:endParaRPr lang="ru-RU" altLang="ru-RU" b="1" i="0">
              <a:latin typeface="Arial" panose="020B0604020202020204" pitchFamily="34" charset="0"/>
            </a:endParaRPr>
          </a:p>
        </p:txBody>
      </p:sp>
      <p:graphicFrame>
        <p:nvGraphicFramePr>
          <p:cNvPr id="512031" name="Object 31">
            <a:extLst>
              <a:ext uri="{FF2B5EF4-FFF2-40B4-BE49-F238E27FC236}">
                <a16:creationId xmlns:a16="http://schemas.microsoft.com/office/drawing/2014/main" id="{846CCBA9-CA0B-4A86-BD72-0A2BD14188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56000" y="2730500"/>
          <a:ext cx="639763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7" imgW="177480" imgH="393480" progId="Equation.3">
                  <p:embed/>
                </p:oleObj>
              </mc:Choice>
              <mc:Fallback>
                <p:oleObj name="Формула" r:id="rId7" imgW="177480" imgH="3934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2730500"/>
                        <a:ext cx="639763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2036" name="Group 36">
            <a:extLst>
              <a:ext uri="{FF2B5EF4-FFF2-40B4-BE49-F238E27FC236}">
                <a16:creationId xmlns:a16="http://schemas.microsoft.com/office/drawing/2014/main" id="{9B367E2E-7793-42E0-8E0A-6ACF8798046C}"/>
              </a:ext>
            </a:extLst>
          </p:cNvPr>
          <p:cNvGrpSpPr>
            <a:grpSpLocks/>
          </p:cNvGrpSpPr>
          <p:nvPr/>
        </p:nvGrpSpPr>
        <p:grpSpPr bwMode="auto">
          <a:xfrm>
            <a:off x="3924300" y="2724150"/>
            <a:ext cx="569913" cy="701675"/>
            <a:chOff x="2472" y="1732"/>
            <a:chExt cx="344" cy="459"/>
          </a:xfrm>
        </p:grpSpPr>
        <p:sp>
          <p:nvSpPr>
            <p:cNvPr id="512029" name="Text Box 29">
              <a:extLst>
                <a:ext uri="{FF2B5EF4-FFF2-40B4-BE49-F238E27FC236}">
                  <a16:creationId xmlns:a16="http://schemas.microsoft.com/office/drawing/2014/main" id="{C8CAEA67-780B-469F-82E9-2EBD845F45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1732"/>
              <a:ext cx="282" cy="4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graphicFrame>
          <p:nvGraphicFramePr>
            <p:cNvPr id="512034" name="Object 34">
              <a:extLst>
                <a:ext uri="{FF2B5EF4-FFF2-40B4-BE49-F238E27FC236}">
                  <a16:creationId xmlns:a16="http://schemas.microsoft.com/office/drawing/2014/main" id="{A9B6DB3F-229A-4647-85F0-CB13B6AE14C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2" y="1868"/>
            <a:ext cx="21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9" imgW="101520" imgH="139680" progId="Equation.3">
                    <p:embed/>
                  </p:oleObj>
                </mc:Choice>
                <mc:Fallback>
                  <p:oleObj name="Формула" r:id="rId9" imgW="101520" imgH="139680" progId="Equation.3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1868"/>
                          <a:ext cx="21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2037" name="Group 37">
            <a:extLst>
              <a:ext uri="{FF2B5EF4-FFF2-40B4-BE49-F238E27FC236}">
                <a16:creationId xmlns:a16="http://schemas.microsoft.com/office/drawing/2014/main" id="{313D4111-B635-4239-B0FA-4175956270FB}"/>
              </a:ext>
            </a:extLst>
          </p:cNvPr>
          <p:cNvGrpSpPr>
            <a:grpSpLocks/>
          </p:cNvGrpSpPr>
          <p:nvPr/>
        </p:nvGrpSpPr>
        <p:grpSpPr bwMode="auto">
          <a:xfrm>
            <a:off x="3911600" y="3511550"/>
            <a:ext cx="552450" cy="701675"/>
            <a:chOff x="2464" y="2196"/>
            <a:chExt cx="348" cy="442"/>
          </a:xfrm>
        </p:grpSpPr>
        <p:sp>
          <p:nvSpPr>
            <p:cNvPr id="512030" name="Text Box 30">
              <a:extLst>
                <a:ext uri="{FF2B5EF4-FFF2-40B4-BE49-F238E27FC236}">
                  <a16:creationId xmlns:a16="http://schemas.microsoft.com/office/drawing/2014/main" id="{9035F653-F77E-47DF-92D6-1A0D879C34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8" y="2196"/>
              <a:ext cx="29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graphicFrame>
          <p:nvGraphicFramePr>
            <p:cNvPr id="512035" name="Object 35">
              <a:extLst>
                <a:ext uri="{FF2B5EF4-FFF2-40B4-BE49-F238E27FC236}">
                  <a16:creationId xmlns:a16="http://schemas.microsoft.com/office/drawing/2014/main" id="{DF0D7045-5375-4CE6-9711-92AAF47E77E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64" y="2340"/>
            <a:ext cx="21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11" imgW="101520" imgH="139680" progId="Equation.3">
                    <p:embed/>
                  </p:oleObj>
                </mc:Choice>
                <mc:Fallback>
                  <p:oleObj name="Формула" r:id="rId11" imgW="101520" imgH="139680" progId="Equation.3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64" y="2340"/>
                          <a:ext cx="21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12038" name="Object 38">
            <a:extLst>
              <a:ext uri="{FF2B5EF4-FFF2-40B4-BE49-F238E27FC236}">
                <a16:creationId xmlns:a16="http://schemas.microsoft.com/office/drawing/2014/main" id="{2ADF64C6-87E7-40EF-9A0F-6BECEEA898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11650" y="2755900"/>
          <a:ext cx="1185863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3" imgW="330120" imgH="393480" progId="Equation.3">
                  <p:embed/>
                </p:oleObj>
              </mc:Choice>
              <mc:Fallback>
                <p:oleObj name="Формула" r:id="rId13" imgW="330120" imgH="39348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650" y="2755900"/>
                        <a:ext cx="1185863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2039" name="Group 39">
            <a:extLst>
              <a:ext uri="{FF2B5EF4-FFF2-40B4-BE49-F238E27FC236}">
                <a16:creationId xmlns:a16="http://schemas.microsoft.com/office/drawing/2014/main" id="{71A22D82-80F6-49CA-BB97-7E0930E93F89}"/>
              </a:ext>
            </a:extLst>
          </p:cNvPr>
          <p:cNvGrpSpPr>
            <a:grpSpLocks/>
          </p:cNvGrpSpPr>
          <p:nvPr/>
        </p:nvGrpSpPr>
        <p:grpSpPr bwMode="auto">
          <a:xfrm>
            <a:off x="7556500" y="2698750"/>
            <a:ext cx="565150" cy="714375"/>
            <a:chOff x="2472" y="1732"/>
            <a:chExt cx="356" cy="450"/>
          </a:xfrm>
        </p:grpSpPr>
        <p:sp>
          <p:nvSpPr>
            <p:cNvPr id="512040" name="Text Box 40">
              <a:extLst>
                <a:ext uri="{FF2B5EF4-FFF2-40B4-BE49-F238E27FC236}">
                  <a16:creationId xmlns:a16="http://schemas.microsoft.com/office/drawing/2014/main" id="{12E6D1F0-B61D-452D-BE53-33C945CA03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1732"/>
              <a:ext cx="29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graphicFrame>
          <p:nvGraphicFramePr>
            <p:cNvPr id="512041" name="Object 41">
              <a:extLst>
                <a:ext uri="{FF2B5EF4-FFF2-40B4-BE49-F238E27FC236}">
                  <a16:creationId xmlns:a16="http://schemas.microsoft.com/office/drawing/2014/main" id="{367849AF-FEBE-480D-A443-7009F4AF0E4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2" y="1842"/>
            <a:ext cx="210" cy="3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15" imgW="101520" imgH="164880" progId="Equation.3">
                    <p:embed/>
                  </p:oleObj>
                </mc:Choice>
                <mc:Fallback>
                  <p:oleObj name="Формула" r:id="rId15" imgW="101520" imgH="164880" progId="Equation.3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1842"/>
                          <a:ext cx="210" cy="3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2045" name="Group 45">
            <a:extLst>
              <a:ext uri="{FF2B5EF4-FFF2-40B4-BE49-F238E27FC236}">
                <a16:creationId xmlns:a16="http://schemas.microsoft.com/office/drawing/2014/main" id="{658853AC-2732-4135-9C87-1E1DC21631E8}"/>
              </a:ext>
            </a:extLst>
          </p:cNvPr>
          <p:cNvGrpSpPr>
            <a:grpSpLocks/>
          </p:cNvGrpSpPr>
          <p:nvPr/>
        </p:nvGrpSpPr>
        <p:grpSpPr bwMode="auto">
          <a:xfrm>
            <a:off x="7531100" y="3473450"/>
            <a:ext cx="565150" cy="714375"/>
            <a:chOff x="2472" y="1732"/>
            <a:chExt cx="356" cy="450"/>
          </a:xfrm>
        </p:grpSpPr>
        <p:sp>
          <p:nvSpPr>
            <p:cNvPr id="512046" name="Text Box 46">
              <a:extLst>
                <a:ext uri="{FF2B5EF4-FFF2-40B4-BE49-F238E27FC236}">
                  <a16:creationId xmlns:a16="http://schemas.microsoft.com/office/drawing/2014/main" id="{B88977AF-FFA7-4BD5-B190-A06BE910C1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1732"/>
              <a:ext cx="29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graphicFrame>
          <p:nvGraphicFramePr>
            <p:cNvPr id="512047" name="Object 47">
              <a:extLst>
                <a:ext uri="{FF2B5EF4-FFF2-40B4-BE49-F238E27FC236}">
                  <a16:creationId xmlns:a16="http://schemas.microsoft.com/office/drawing/2014/main" id="{97BE6A7B-7D44-404A-BA73-15F400D6A19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2" y="1842"/>
            <a:ext cx="210" cy="3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17" imgW="101520" imgH="164880" progId="Equation.3">
                    <p:embed/>
                  </p:oleObj>
                </mc:Choice>
                <mc:Fallback>
                  <p:oleObj name="Формула" r:id="rId17" imgW="101520" imgH="164880" progId="Equation.3">
                    <p:embed/>
                    <p:pic>
                      <p:nvPicPr>
                        <p:cNvPr id="0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1842"/>
                          <a:ext cx="210" cy="3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12048" name="Object 48">
            <a:extLst>
              <a:ext uri="{FF2B5EF4-FFF2-40B4-BE49-F238E27FC236}">
                <a16:creationId xmlns:a16="http://schemas.microsoft.com/office/drawing/2014/main" id="{265371E8-43C4-45D7-8F04-FFA0D453D2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42263" y="2743200"/>
          <a:ext cx="960437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9" imgW="266400" imgH="393480" progId="Equation.3">
                  <p:embed/>
                </p:oleObj>
              </mc:Choice>
              <mc:Fallback>
                <p:oleObj name="Формула" r:id="rId19" imgW="266400" imgH="393480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2263" y="2743200"/>
                        <a:ext cx="960437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49" name="Line 49">
            <a:extLst>
              <a:ext uri="{FF2B5EF4-FFF2-40B4-BE49-F238E27FC236}">
                <a16:creationId xmlns:a16="http://schemas.microsoft.com/office/drawing/2014/main" id="{6EA41759-4A56-4794-9FD0-D03106671EC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5100" y="3467100"/>
            <a:ext cx="33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050" name="Line 50">
            <a:extLst>
              <a:ext uri="{FF2B5EF4-FFF2-40B4-BE49-F238E27FC236}">
                <a16:creationId xmlns:a16="http://schemas.microsoft.com/office/drawing/2014/main" id="{6AFD7A86-D8CC-4E2B-AB41-739197702FC8}"/>
              </a:ext>
            </a:extLst>
          </p:cNvPr>
          <p:cNvSpPr>
            <a:spLocks noChangeShapeType="1"/>
          </p:cNvSpPr>
          <p:nvPr/>
        </p:nvSpPr>
        <p:spPr bwMode="auto">
          <a:xfrm>
            <a:off x="7581900" y="3467100"/>
            <a:ext cx="33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12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48148E-6 L 0.10278 1.48148E-6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5120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12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500"/>
                                        <p:tgtEl>
                                          <p:spTgt spid="51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2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2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51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1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51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2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2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51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2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12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512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12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12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12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500"/>
                                        <p:tgtEl>
                                          <p:spTgt spid="512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12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12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512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1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1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51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12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12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512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12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12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51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4" grpId="0"/>
      <p:bldP spid="5120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001" name="Oval 25">
            <a:extLst>
              <a:ext uri="{FF2B5EF4-FFF2-40B4-BE49-F238E27FC236}">
                <a16:creationId xmlns:a16="http://schemas.microsoft.com/office/drawing/2014/main" id="{829B7961-980F-4226-A792-DB169A05F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000" y="774700"/>
            <a:ext cx="812800" cy="14478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0998" name="Freeform 22">
            <a:extLst>
              <a:ext uri="{FF2B5EF4-FFF2-40B4-BE49-F238E27FC236}">
                <a16:creationId xmlns:a16="http://schemas.microsoft.com/office/drawing/2014/main" id="{3B2D6278-E920-4AC6-ACFC-CDF7AE1AEF10}"/>
              </a:ext>
            </a:extLst>
          </p:cNvPr>
          <p:cNvSpPr>
            <a:spLocks/>
          </p:cNvSpPr>
          <p:nvPr/>
        </p:nvSpPr>
        <p:spPr bwMode="auto">
          <a:xfrm>
            <a:off x="952500" y="4038600"/>
            <a:ext cx="5054600" cy="1193800"/>
          </a:xfrm>
          <a:custGeom>
            <a:avLst/>
            <a:gdLst>
              <a:gd name="T0" fmla="*/ 0 w 3184"/>
              <a:gd name="T1" fmla="*/ 0 h 752"/>
              <a:gd name="T2" fmla="*/ 0 w 3184"/>
              <a:gd name="T3" fmla="*/ 16 h 752"/>
              <a:gd name="T4" fmla="*/ 0 w 3184"/>
              <a:gd name="T5" fmla="*/ 16 h 752"/>
              <a:gd name="T6" fmla="*/ 3184 w 3184"/>
              <a:gd name="T7" fmla="*/ 0 h 752"/>
              <a:gd name="T8" fmla="*/ 3184 w 3184"/>
              <a:gd name="T9" fmla="*/ 16 h 752"/>
              <a:gd name="T10" fmla="*/ 3168 w 3184"/>
              <a:gd name="T11" fmla="*/ 736 h 752"/>
              <a:gd name="T12" fmla="*/ 0 w 3184"/>
              <a:gd name="T13" fmla="*/ 752 h 752"/>
              <a:gd name="T14" fmla="*/ 0 w 3184"/>
              <a:gd name="T15" fmla="*/ 0 h 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184" h="752">
                <a:moveTo>
                  <a:pt x="0" y="0"/>
                </a:moveTo>
                <a:lnTo>
                  <a:pt x="0" y="16"/>
                </a:lnTo>
                <a:lnTo>
                  <a:pt x="0" y="16"/>
                </a:lnTo>
                <a:lnTo>
                  <a:pt x="3184" y="0"/>
                </a:lnTo>
                <a:lnTo>
                  <a:pt x="3184" y="16"/>
                </a:lnTo>
                <a:lnTo>
                  <a:pt x="3168" y="736"/>
                </a:lnTo>
                <a:lnTo>
                  <a:pt x="0" y="752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0980" name="Rectangle 4">
            <a:extLst>
              <a:ext uri="{FF2B5EF4-FFF2-40B4-BE49-F238E27FC236}">
                <a16:creationId xmlns:a16="http://schemas.microsoft.com/office/drawing/2014/main" id="{7EA23226-1F4F-4F59-8163-00ABE11D31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0" y="4051300"/>
            <a:ext cx="7023100" cy="116840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10991" name="Group 15">
            <a:extLst>
              <a:ext uri="{FF2B5EF4-FFF2-40B4-BE49-F238E27FC236}">
                <a16:creationId xmlns:a16="http://schemas.microsoft.com/office/drawing/2014/main" id="{2947702C-65BA-41A1-841C-672DD5BEA9C0}"/>
              </a:ext>
            </a:extLst>
          </p:cNvPr>
          <p:cNvGrpSpPr>
            <a:grpSpLocks/>
          </p:cNvGrpSpPr>
          <p:nvPr/>
        </p:nvGrpSpPr>
        <p:grpSpPr bwMode="auto">
          <a:xfrm>
            <a:off x="1955800" y="4051300"/>
            <a:ext cx="5041900" cy="1168400"/>
            <a:chOff x="1232" y="1976"/>
            <a:chExt cx="3176" cy="736"/>
          </a:xfrm>
        </p:grpSpPr>
        <p:grpSp>
          <p:nvGrpSpPr>
            <p:cNvPr id="510981" name="Group 5">
              <a:extLst>
                <a:ext uri="{FF2B5EF4-FFF2-40B4-BE49-F238E27FC236}">
                  <a16:creationId xmlns:a16="http://schemas.microsoft.com/office/drawing/2014/main" id="{FFCC4FA6-5BFF-4C2E-8D71-3EC52E495D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32" y="1976"/>
              <a:ext cx="1912" cy="736"/>
              <a:chOff x="1264" y="1976"/>
              <a:chExt cx="1912" cy="1744"/>
            </a:xfrm>
          </p:grpSpPr>
          <p:sp>
            <p:nvSpPr>
              <p:cNvPr id="510982" name="Freeform 6">
                <a:extLst>
                  <a:ext uri="{FF2B5EF4-FFF2-40B4-BE49-F238E27FC236}">
                    <a16:creationId xmlns:a16="http://schemas.microsoft.com/office/drawing/2014/main" id="{0CAF45FC-D5AD-4E5F-BCDF-C3B7ADA26E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4" y="1984"/>
                <a:ext cx="8" cy="1720"/>
              </a:xfrm>
              <a:custGeom>
                <a:avLst/>
                <a:gdLst>
                  <a:gd name="T0" fmla="*/ 8 w 8"/>
                  <a:gd name="T1" fmla="*/ 0 h 1720"/>
                  <a:gd name="T2" fmla="*/ 0 w 8"/>
                  <a:gd name="T3" fmla="*/ 1720 h 1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" h="1720">
                    <a:moveTo>
                      <a:pt x="8" y="0"/>
                    </a:moveTo>
                    <a:lnTo>
                      <a:pt x="0" y="1720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0983" name="Line 7">
                <a:extLst>
                  <a:ext uri="{FF2B5EF4-FFF2-40B4-BE49-F238E27FC236}">
                    <a16:creationId xmlns:a16="http://schemas.microsoft.com/office/drawing/2014/main" id="{426BE390-CCAF-4802-B2DE-55B3A52F14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36" y="1976"/>
                <a:ext cx="0" cy="17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0984" name="Line 8">
                <a:extLst>
                  <a:ext uri="{FF2B5EF4-FFF2-40B4-BE49-F238E27FC236}">
                    <a16:creationId xmlns:a16="http://schemas.microsoft.com/office/drawing/2014/main" id="{58A0D235-9E15-41F6-BD6F-DDA5AC9F70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8" y="1976"/>
                <a:ext cx="0" cy="17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0985" name="Line 9">
                <a:extLst>
                  <a:ext uri="{FF2B5EF4-FFF2-40B4-BE49-F238E27FC236}">
                    <a16:creationId xmlns:a16="http://schemas.microsoft.com/office/drawing/2014/main" id="{AB6FADB0-B6CB-4F24-ACBA-542E20C1E2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76" y="1976"/>
                <a:ext cx="0" cy="17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10987" name="Freeform 11">
              <a:extLst>
                <a:ext uri="{FF2B5EF4-FFF2-40B4-BE49-F238E27FC236}">
                  <a16:creationId xmlns:a16="http://schemas.microsoft.com/office/drawing/2014/main" id="{ED5E614F-B096-420E-B1DB-4E16B0449C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6" y="1979"/>
              <a:ext cx="8" cy="726"/>
            </a:xfrm>
            <a:custGeom>
              <a:avLst/>
              <a:gdLst>
                <a:gd name="T0" fmla="*/ 8 w 8"/>
                <a:gd name="T1" fmla="*/ 0 h 1720"/>
                <a:gd name="T2" fmla="*/ 0 w 8"/>
                <a:gd name="T3" fmla="*/ 1720 h 1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1720">
                  <a:moveTo>
                    <a:pt x="8" y="0"/>
                  </a:moveTo>
                  <a:lnTo>
                    <a:pt x="0" y="172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0990" name="Line 14">
              <a:extLst>
                <a:ext uri="{FF2B5EF4-FFF2-40B4-BE49-F238E27FC236}">
                  <a16:creationId xmlns:a16="http://schemas.microsoft.com/office/drawing/2014/main" id="{4602A4AE-E5BA-4822-B6AA-AC24432E9D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8" y="1976"/>
              <a:ext cx="0" cy="7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11002" name="Group 26">
            <a:extLst>
              <a:ext uri="{FF2B5EF4-FFF2-40B4-BE49-F238E27FC236}">
                <a16:creationId xmlns:a16="http://schemas.microsoft.com/office/drawing/2014/main" id="{EA3519EC-A580-45DF-98B7-66539C406F65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4025900"/>
            <a:ext cx="6045200" cy="1193800"/>
            <a:chOff x="912" y="2848"/>
            <a:chExt cx="3808" cy="752"/>
          </a:xfrm>
        </p:grpSpPr>
        <p:sp>
          <p:nvSpPr>
            <p:cNvPr id="510988" name="Line 12">
              <a:extLst>
                <a:ext uri="{FF2B5EF4-FFF2-40B4-BE49-F238E27FC236}">
                  <a16:creationId xmlns:a16="http://schemas.microsoft.com/office/drawing/2014/main" id="{16782622-CC1C-46CA-8EAD-CA0F897D25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864"/>
              <a:ext cx="0" cy="7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0992" name="Line 16">
              <a:extLst>
                <a:ext uri="{FF2B5EF4-FFF2-40B4-BE49-F238E27FC236}">
                  <a16:creationId xmlns:a16="http://schemas.microsoft.com/office/drawing/2014/main" id="{AEEA4171-4983-437D-8CFC-4699284544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8" y="2864"/>
              <a:ext cx="0" cy="7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0993" name="Line 17">
              <a:extLst>
                <a:ext uri="{FF2B5EF4-FFF2-40B4-BE49-F238E27FC236}">
                  <a16:creationId xmlns:a16="http://schemas.microsoft.com/office/drawing/2014/main" id="{570B2153-7C81-4197-AA70-B9356E717A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4" y="2848"/>
              <a:ext cx="0" cy="7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0994" name="Line 18">
              <a:extLst>
                <a:ext uri="{FF2B5EF4-FFF2-40B4-BE49-F238E27FC236}">
                  <a16:creationId xmlns:a16="http://schemas.microsoft.com/office/drawing/2014/main" id="{213B4F69-F26A-4E33-AD93-DCA56F6CE0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864"/>
              <a:ext cx="0" cy="7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0995" name="Line 19">
              <a:extLst>
                <a:ext uri="{FF2B5EF4-FFF2-40B4-BE49-F238E27FC236}">
                  <a16:creationId xmlns:a16="http://schemas.microsoft.com/office/drawing/2014/main" id="{AE969C65-1D48-4769-AA0F-56A769B952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64"/>
              <a:ext cx="0" cy="7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0996" name="Line 20">
              <a:extLst>
                <a:ext uri="{FF2B5EF4-FFF2-40B4-BE49-F238E27FC236}">
                  <a16:creationId xmlns:a16="http://schemas.microsoft.com/office/drawing/2014/main" id="{782BC3F2-BC63-42C9-95EF-AA9575E30B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6" y="2864"/>
              <a:ext cx="0" cy="7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0997" name="Line 21">
              <a:extLst>
                <a:ext uri="{FF2B5EF4-FFF2-40B4-BE49-F238E27FC236}">
                  <a16:creationId xmlns:a16="http://schemas.microsoft.com/office/drawing/2014/main" id="{70D220AA-B01F-4E6C-8AFA-B705A2146C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0" y="2864"/>
              <a:ext cx="0" cy="7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0999" name="Text Box 23">
            <a:extLst>
              <a:ext uri="{FF2B5EF4-FFF2-40B4-BE49-F238E27FC236}">
                <a16:creationId xmlns:a16="http://schemas.microsoft.com/office/drawing/2014/main" id="{74E54106-AD98-4AB8-BD17-B8BDA0086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09550"/>
            <a:ext cx="8785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i="0">
                <a:latin typeface="Arial" panose="020B0604020202020204" pitchFamily="34" charset="0"/>
              </a:rPr>
              <a:t>По рисунку объясните, почему равны дроби:</a:t>
            </a:r>
          </a:p>
        </p:txBody>
      </p:sp>
      <p:graphicFrame>
        <p:nvGraphicFramePr>
          <p:cNvPr id="511000" name="Object 24">
            <a:extLst>
              <a:ext uri="{FF2B5EF4-FFF2-40B4-BE49-F238E27FC236}">
                <a16:creationId xmlns:a16="http://schemas.microsoft.com/office/drawing/2014/main" id="{B358F7ED-E4A1-42F4-BD53-96D14FAFCA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9100" y="762000"/>
          <a:ext cx="1554163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431640" imgH="393480" progId="Equation.3">
                  <p:embed/>
                </p:oleObj>
              </mc:Choice>
              <mc:Fallback>
                <p:oleObj name="Формула" r:id="rId3" imgW="431640" imgH="3934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762000"/>
                        <a:ext cx="1554163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1003" name="Object 27">
            <a:extLst>
              <a:ext uri="{FF2B5EF4-FFF2-40B4-BE49-F238E27FC236}">
                <a16:creationId xmlns:a16="http://schemas.microsoft.com/office/drawing/2014/main" id="{0B097AD2-900E-4F7E-AAC8-71FE4F9C36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83163" y="2260600"/>
          <a:ext cx="731837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203040" imgH="393480" progId="Equation.3">
                  <p:embed/>
                </p:oleObj>
              </mc:Choice>
              <mc:Fallback>
                <p:oleObj name="Формула" r:id="rId5" imgW="203040" imgH="39348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3163" y="2260600"/>
                        <a:ext cx="731837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1004" name="Object 28">
            <a:extLst>
              <a:ext uri="{FF2B5EF4-FFF2-40B4-BE49-F238E27FC236}">
                <a16:creationId xmlns:a16="http://schemas.microsoft.com/office/drawing/2014/main" id="{D58CD677-4E80-46D5-9403-98E19F5D55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2900" y="2260600"/>
          <a:ext cx="639763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7" imgW="177480" imgH="393480" progId="Equation.3">
                  <p:embed/>
                </p:oleObj>
              </mc:Choice>
              <mc:Fallback>
                <p:oleObj name="Формула" r:id="rId7" imgW="177480" imgH="39348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260600"/>
                        <a:ext cx="639763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1005" name="Group 29">
            <a:extLst>
              <a:ext uri="{FF2B5EF4-FFF2-40B4-BE49-F238E27FC236}">
                <a16:creationId xmlns:a16="http://schemas.microsoft.com/office/drawing/2014/main" id="{68A21C4D-4B87-4081-A71A-199211E20266}"/>
              </a:ext>
            </a:extLst>
          </p:cNvPr>
          <p:cNvGrpSpPr>
            <a:grpSpLocks/>
          </p:cNvGrpSpPr>
          <p:nvPr/>
        </p:nvGrpSpPr>
        <p:grpSpPr bwMode="auto">
          <a:xfrm>
            <a:off x="1993900" y="2254250"/>
            <a:ext cx="569913" cy="701675"/>
            <a:chOff x="2472" y="1732"/>
            <a:chExt cx="344" cy="459"/>
          </a:xfrm>
        </p:grpSpPr>
        <p:sp>
          <p:nvSpPr>
            <p:cNvPr id="511006" name="Text Box 30">
              <a:extLst>
                <a:ext uri="{FF2B5EF4-FFF2-40B4-BE49-F238E27FC236}">
                  <a16:creationId xmlns:a16="http://schemas.microsoft.com/office/drawing/2014/main" id="{0014D844-8902-4B72-8009-037A249466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1732"/>
              <a:ext cx="282" cy="4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graphicFrame>
          <p:nvGraphicFramePr>
            <p:cNvPr id="511007" name="Object 31">
              <a:extLst>
                <a:ext uri="{FF2B5EF4-FFF2-40B4-BE49-F238E27FC236}">
                  <a16:creationId xmlns:a16="http://schemas.microsoft.com/office/drawing/2014/main" id="{9A17C009-F9E9-480E-9991-CB0D300F2ED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2" y="1868"/>
            <a:ext cx="21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9" imgW="101520" imgH="139680" progId="Equation.3">
                    <p:embed/>
                  </p:oleObj>
                </mc:Choice>
                <mc:Fallback>
                  <p:oleObj name="Формула" r:id="rId9" imgW="101520" imgH="139680" progId="Equation.3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1868"/>
                          <a:ext cx="21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1008" name="Group 32">
            <a:extLst>
              <a:ext uri="{FF2B5EF4-FFF2-40B4-BE49-F238E27FC236}">
                <a16:creationId xmlns:a16="http://schemas.microsoft.com/office/drawing/2014/main" id="{0A03F8A8-58D3-4008-9CF8-8FFD892DD62A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041650"/>
            <a:ext cx="552450" cy="701675"/>
            <a:chOff x="2464" y="2196"/>
            <a:chExt cx="348" cy="442"/>
          </a:xfrm>
        </p:grpSpPr>
        <p:sp>
          <p:nvSpPr>
            <p:cNvPr id="511009" name="Text Box 33">
              <a:extLst>
                <a:ext uri="{FF2B5EF4-FFF2-40B4-BE49-F238E27FC236}">
                  <a16:creationId xmlns:a16="http://schemas.microsoft.com/office/drawing/2014/main" id="{1DBE3B40-A29E-4098-99F5-BF67A4FFF2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8" y="2196"/>
              <a:ext cx="29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graphicFrame>
          <p:nvGraphicFramePr>
            <p:cNvPr id="511010" name="Object 34">
              <a:extLst>
                <a:ext uri="{FF2B5EF4-FFF2-40B4-BE49-F238E27FC236}">
                  <a16:creationId xmlns:a16="http://schemas.microsoft.com/office/drawing/2014/main" id="{85B17CAE-28A6-475B-A7AE-D5C4AC368FD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64" y="2340"/>
            <a:ext cx="21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11" imgW="101520" imgH="139680" progId="Equation.3">
                    <p:embed/>
                  </p:oleObj>
                </mc:Choice>
                <mc:Fallback>
                  <p:oleObj name="Формула" r:id="rId11" imgW="101520" imgH="139680" progId="Equation.3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64" y="2340"/>
                          <a:ext cx="21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11011" name="Object 35">
            <a:extLst>
              <a:ext uri="{FF2B5EF4-FFF2-40B4-BE49-F238E27FC236}">
                <a16:creationId xmlns:a16="http://schemas.microsoft.com/office/drawing/2014/main" id="{07C57169-D3F5-4EE1-8870-FC55618848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44750" y="2273300"/>
          <a:ext cx="1185863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3" imgW="330120" imgH="393480" progId="Equation.3">
                  <p:embed/>
                </p:oleObj>
              </mc:Choice>
              <mc:Fallback>
                <p:oleObj name="Формула" r:id="rId13" imgW="330120" imgH="39348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2273300"/>
                        <a:ext cx="1185863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1012" name="Group 36">
            <a:extLst>
              <a:ext uri="{FF2B5EF4-FFF2-40B4-BE49-F238E27FC236}">
                <a16:creationId xmlns:a16="http://schemas.microsoft.com/office/drawing/2014/main" id="{34C1ABD6-8E11-48AF-9691-A98930CCA5E0}"/>
              </a:ext>
            </a:extLst>
          </p:cNvPr>
          <p:cNvGrpSpPr>
            <a:grpSpLocks/>
          </p:cNvGrpSpPr>
          <p:nvPr/>
        </p:nvGrpSpPr>
        <p:grpSpPr bwMode="auto">
          <a:xfrm>
            <a:off x="5537200" y="2254250"/>
            <a:ext cx="565150" cy="714375"/>
            <a:chOff x="2472" y="1732"/>
            <a:chExt cx="356" cy="450"/>
          </a:xfrm>
        </p:grpSpPr>
        <p:sp>
          <p:nvSpPr>
            <p:cNvPr id="511013" name="Text Box 37">
              <a:extLst>
                <a:ext uri="{FF2B5EF4-FFF2-40B4-BE49-F238E27FC236}">
                  <a16:creationId xmlns:a16="http://schemas.microsoft.com/office/drawing/2014/main" id="{D99B375E-D84A-4381-A371-C44E96AAA4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1732"/>
              <a:ext cx="29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graphicFrame>
          <p:nvGraphicFramePr>
            <p:cNvPr id="511014" name="Object 38">
              <a:extLst>
                <a:ext uri="{FF2B5EF4-FFF2-40B4-BE49-F238E27FC236}">
                  <a16:creationId xmlns:a16="http://schemas.microsoft.com/office/drawing/2014/main" id="{0F91EE16-AD63-4171-9BCA-B467E448925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2" y="1842"/>
            <a:ext cx="210" cy="3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15" imgW="101520" imgH="164880" progId="Equation.3">
                    <p:embed/>
                  </p:oleObj>
                </mc:Choice>
                <mc:Fallback>
                  <p:oleObj name="Формула" r:id="rId15" imgW="101520" imgH="164880" progId="Equation.3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1842"/>
                          <a:ext cx="210" cy="3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1015" name="Group 39">
            <a:extLst>
              <a:ext uri="{FF2B5EF4-FFF2-40B4-BE49-F238E27FC236}">
                <a16:creationId xmlns:a16="http://schemas.microsoft.com/office/drawing/2014/main" id="{9C98BC56-7C2F-4F7A-B056-EBE30A9837E6}"/>
              </a:ext>
            </a:extLst>
          </p:cNvPr>
          <p:cNvGrpSpPr>
            <a:grpSpLocks/>
          </p:cNvGrpSpPr>
          <p:nvPr/>
        </p:nvGrpSpPr>
        <p:grpSpPr bwMode="auto">
          <a:xfrm>
            <a:off x="5549900" y="3028950"/>
            <a:ext cx="565150" cy="714375"/>
            <a:chOff x="2472" y="1732"/>
            <a:chExt cx="356" cy="450"/>
          </a:xfrm>
        </p:grpSpPr>
        <p:sp>
          <p:nvSpPr>
            <p:cNvPr id="511016" name="Text Box 40">
              <a:extLst>
                <a:ext uri="{FF2B5EF4-FFF2-40B4-BE49-F238E27FC236}">
                  <a16:creationId xmlns:a16="http://schemas.microsoft.com/office/drawing/2014/main" id="{05B9181E-2511-4103-9E4C-4182A78D9D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1732"/>
              <a:ext cx="29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graphicFrame>
          <p:nvGraphicFramePr>
            <p:cNvPr id="511017" name="Object 41">
              <a:extLst>
                <a:ext uri="{FF2B5EF4-FFF2-40B4-BE49-F238E27FC236}">
                  <a16:creationId xmlns:a16="http://schemas.microsoft.com/office/drawing/2014/main" id="{6ABB6AFA-CBF1-4479-BC4B-10E0CE959DE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2" y="1842"/>
            <a:ext cx="210" cy="3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17" imgW="101520" imgH="164880" progId="Equation.3">
                    <p:embed/>
                  </p:oleObj>
                </mc:Choice>
                <mc:Fallback>
                  <p:oleObj name="Формула" r:id="rId17" imgW="101520" imgH="164880" progId="Equation.3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1842"/>
                          <a:ext cx="210" cy="3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11018" name="Object 42">
            <a:extLst>
              <a:ext uri="{FF2B5EF4-FFF2-40B4-BE49-F238E27FC236}">
                <a16:creationId xmlns:a16="http://schemas.microsoft.com/office/drawing/2014/main" id="{10822958-02FC-42F7-A0CA-018DBF9673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1863" y="2273300"/>
          <a:ext cx="960437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9" imgW="266400" imgH="393480" progId="Equation.3">
                  <p:embed/>
                </p:oleObj>
              </mc:Choice>
              <mc:Fallback>
                <p:oleObj name="Формула" r:id="rId19" imgW="266400" imgH="39348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2273300"/>
                        <a:ext cx="960437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1019" name="Line 43">
            <a:extLst>
              <a:ext uri="{FF2B5EF4-FFF2-40B4-BE49-F238E27FC236}">
                <a16:creationId xmlns:a16="http://schemas.microsoft.com/office/drawing/2014/main" id="{2C0A8652-FB5A-43D5-892B-DC3CCB07E8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4700" y="2997200"/>
            <a:ext cx="33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1020" name="Line 44">
            <a:extLst>
              <a:ext uri="{FF2B5EF4-FFF2-40B4-BE49-F238E27FC236}">
                <a16:creationId xmlns:a16="http://schemas.microsoft.com/office/drawing/2014/main" id="{BD0BB1FA-CEC8-4AE9-B7B4-4D8B444C16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2997200"/>
            <a:ext cx="33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1021" name="Text Box 45">
            <a:extLst>
              <a:ext uri="{FF2B5EF4-FFF2-40B4-BE49-F238E27FC236}">
                <a16:creationId xmlns:a16="http://schemas.microsoft.com/office/drawing/2014/main" id="{184F1F64-8F71-43C9-89AD-A3C39F4E9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975" y="5645150"/>
            <a:ext cx="79597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800" b="1" i="0">
                <a:latin typeface="Arial" panose="020B0604020202020204" pitchFamily="34" charset="0"/>
              </a:rPr>
              <a:t>Две равные дроби являются различными записями одного и того же числа.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0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48148E-6 L 0.10278 1.48148E-6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5110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1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1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1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10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10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10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10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10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10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10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10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1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11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51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1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11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1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11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11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511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1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1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51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1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1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1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10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10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10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10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10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10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10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10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11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11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51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11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11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51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11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11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51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11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11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511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11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10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2" name="Oval 4">
            <a:extLst>
              <a:ext uri="{FF2B5EF4-FFF2-40B4-BE49-F238E27FC236}">
                <a16:creationId xmlns:a16="http://schemas.microsoft.com/office/drawing/2014/main" id="{886EF7AD-6593-4677-9A7F-154F47104D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0800" y="2844800"/>
            <a:ext cx="3810000" cy="3670300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8933" name="Freeform 5">
            <a:extLst>
              <a:ext uri="{FF2B5EF4-FFF2-40B4-BE49-F238E27FC236}">
                <a16:creationId xmlns:a16="http://schemas.microsoft.com/office/drawing/2014/main" id="{9EC04C03-8B6D-4B35-B433-76AFBD60D935}"/>
              </a:ext>
            </a:extLst>
          </p:cNvPr>
          <p:cNvSpPr>
            <a:spLocks/>
          </p:cNvSpPr>
          <p:nvPr/>
        </p:nvSpPr>
        <p:spPr bwMode="auto">
          <a:xfrm>
            <a:off x="1330325" y="2847975"/>
            <a:ext cx="3689350" cy="3273425"/>
          </a:xfrm>
          <a:custGeom>
            <a:avLst/>
            <a:gdLst>
              <a:gd name="T0" fmla="*/ 479 w 2324"/>
              <a:gd name="T1" fmla="*/ 2062 h 2062"/>
              <a:gd name="T2" fmla="*/ 1172 w 2324"/>
              <a:gd name="T3" fmla="*/ 1122 h 2062"/>
              <a:gd name="T4" fmla="*/ 2324 w 2324"/>
              <a:gd name="T5" fmla="*/ 780 h 2062"/>
              <a:gd name="T6" fmla="*/ 2288 w 2324"/>
              <a:gd name="T7" fmla="*/ 696 h 2062"/>
              <a:gd name="T8" fmla="*/ 2246 w 2324"/>
              <a:gd name="T9" fmla="*/ 606 h 2062"/>
              <a:gd name="T10" fmla="*/ 2192 w 2324"/>
              <a:gd name="T11" fmla="*/ 528 h 2062"/>
              <a:gd name="T12" fmla="*/ 2138 w 2324"/>
              <a:gd name="T13" fmla="*/ 456 h 2062"/>
              <a:gd name="T14" fmla="*/ 2078 w 2324"/>
              <a:gd name="T15" fmla="*/ 384 h 2062"/>
              <a:gd name="T16" fmla="*/ 2018 w 2324"/>
              <a:gd name="T17" fmla="*/ 324 h 2062"/>
              <a:gd name="T18" fmla="*/ 1946 w 2324"/>
              <a:gd name="T19" fmla="*/ 258 h 2062"/>
              <a:gd name="T20" fmla="*/ 1862 w 2324"/>
              <a:gd name="T21" fmla="*/ 210 h 2062"/>
              <a:gd name="T22" fmla="*/ 1802 w 2324"/>
              <a:gd name="T23" fmla="*/ 162 h 2062"/>
              <a:gd name="T24" fmla="*/ 1712 w 2324"/>
              <a:gd name="T25" fmla="*/ 114 h 2062"/>
              <a:gd name="T26" fmla="*/ 1622 w 2324"/>
              <a:gd name="T27" fmla="*/ 78 h 2062"/>
              <a:gd name="T28" fmla="*/ 1508 w 2324"/>
              <a:gd name="T29" fmla="*/ 48 h 2062"/>
              <a:gd name="T30" fmla="*/ 1400 w 2324"/>
              <a:gd name="T31" fmla="*/ 24 h 2062"/>
              <a:gd name="T32" fmla="*/ 1304 w 2324"/>
              <a:gd name="T33" fmla="*/ 12 h 2062"/>
              <a:gd name="T34" fmla="*/ 1220 w 2324"/>
              <a:gd name="T35" fmla="*/ 0 h 2062"/>
              <a:gd name="T36" fmla="*/ 1058 w 2324"/>
              <a:gd name="T37" fmla="*/ 6 h 2062"/>
              <a:gd name="T38" fmla="*/ 957 w 2324"/>
              <a:gd name="T39" fmla="*/ 21 h 2062"/>
              <a:gd name="T40" fmla="*/ 831 w 2324"/>
              <a:gd name="T41" fmla="*/ 51 h 2062"/>
              <a:gd name="T42" fmla="*/ 729 w 2324"/>
              <a:gd name="T43" fmla="*/ 87 h 2062"/>
              <a:gd name="T44" fmla="*/ 633 w 2324"/>
              <a:gd name="T45" fmla="*/ 132 h 2062"/>
              <a:gd name="T46" fmla="*/ 546 w 2324"/>
              <a:gd name="T47" fmla="*/ 174 h 2062"/>
              <a:gd name="T48" fmla="*/ 462 w 2324"/>
              <a:gd name="T49" fmla="*/ 234 h 2062"/>
              <a:gd name="T50" fmla="*/ 369 w 2324"/>
              <a:gd name="T51" fmla="*/ 309 h 2062"/>
              <a:gd name="T52" fmla="*/ 290 w 2324"/>
              <a:gd name="T53" fmla="*/ 390 h 2062"/>
              <a:gd name="T54" fmla="*/ 207 w 2324"/>
              <a:gd name="T55" fmla="*/ 489 h 2062"/>
              <a:gd name="T56" fmla="*/ 141 w 2324"/>
              <a:gd name="T57" fmla="*/ 597 h 2062"/>
              <a:gd name="T58" fmla="*/ 81 w 2324"/>
              <a:gd name="T59" fmla="*/ 714 h 2062"/>
              <a:gd name="T60" fmla="*/ 42 w 2324"/>
              <a:gd name="T61" fmla="*/ 822 h 2062"/>
              <a:gd name="T62" fmla="*/ 12 w 2324"/>
              <a:gd name="T63" fmla="*/ 936 h 2062"/>
              <a:gd name="T64" fmla="*/ 0 w 2324"/>
              <a:gd name="T65" fmla="*/ 1041 h 2062"/>
              <a:gd name="T66" fmla="*/ 5 w 2324"/>
              <a:gd name="T67" fmla="*/ 1132 h 2062"/>
              <a:gd name="T68" fmla="*/ 5 w 2324"/>
              <a:gd name="T69" fmla="*/ 1222 h 2062"/>
              <a:gd name="T70" fmla="*/ 11 w 2324"/>
              <a:gd name="T71" fmla="*/ 1324 h 2062"/>
              <a:gd name="T72" fmla="*/ 35 w 2324"/>
              <a:gd name="T73" fmla="*/ 1420 h 2062"/>
              <a:gd name="T74" fmla="*/ 53 w 2324"/>
              <a:gd name="T75" fmla="*/ 1492 h 2062"/>
              <a:gd name="T76" fmla="*/ 77 w 2324"/>
              <a:gd name="T77" fmla="*/ 1564 h 2062"/>
              <a:gd name="T78" fmla="*/ 125 w 2324"/>
              <a:gd name="T79" fmla="*/ 1648 h 2062"/>
              <a:gd name="T80" fmla="*/ 158 w 2324"/>
              <a:gd name="T81" fmla="*/ 1723 h 2062"/>
              <a:gd name="T82" fmla="*/ 215 w 2324"/>
              <a:gd name="T83" fmla="*/ 1795 h 2062"/>
              <a:gd name="T84" fmla="*/ 251 w 2324"/>
              <a:gd name="T85" fmla="*/ 1852 h 2062"/>
              <a:gd name="T86" fmla="*/ 308 w 2324"/>
              <a:gd name="T87" fmla="*/ 1918 h 2062"/>
              <a:gd name="T88" fmla="*/ 380 w 2324"/>
              <a:gd name="T89" fmla="*/ 1990 h 2062"/>
              <a:gd name="T90" fmla="*/ 479 w 2324"/>
              <a:gd name="T91" fmla="*/ 2062 h 20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324" h="2062">
                <a:moveTo>
                  <a:pt x="479" y="2062"/>
                </a:moveTo>
                <a:lnTo>
                  <a:pt x="1172" y="1122"/>
                </a:lnTo>
                <a:lnTo>
                  <a:pt x="2324" y="780"/>
                </a:lnTo>
                <a:lnTo>
                  <a:pt x="2288" y="696"/>
                </a:lnTo>
                <a:lnTo>
                  <a:pt x="2246" y="606"/>
                </a:lnTo>
                <a:lnTo>
                  <a:pt x="2192" y="528"/>
                </a:lnTo>
                <a:lnTo>
                  <a:pt x="2138" y="456"/>
                </a:lnTo>
                <a:lnTo>
                  <a:pt x="2078" y="384"/>
                </a:lnTo>
                <a:lnTo>
                  <a:pt x="2018" y="324"/>
                </a:lnTo>
                <a:lnTo>
                  <a:pt x="1946" y="258"/>
                </a:lnTo>
                <a:lnTo>
                  <a:pt x="1862" y="210"/>
                </a:lnTo>
                <a:lnTo>
                  <a:pt x="1802" y="162"/>
                </a:lnTo>
                <a:lnTo>
                  <a:pt x="1712" y="114"/>
                </a:lnTo>
                <a:lnTo>
                  <a:pt x="1622" y="78"/>
                </a:lnTo>
                <a:lnTo>
                  <a:pt x="1508" y="48"/>
                </a:lnTo>
                <a:lnTo>
                  <a:pt x="1400" y="24"/>
                </a:lnTo>
                <a:lnTo>
                  <a:pt x="1304" y="12"/>
                </a:lnTo>
                <a:lnTo>
                  <a:pt x="1220" y="0"/>
                </a:lnTo>
                <a:lnTo>
                  <a:pt x="1058" y="6"/>
                </a:lnTo>
                <a:lnTo>
                  <a:pt x="957" y="21"/>
                </a:lnTo>
                <a:lnTo>
                  <a:pt x="831" y="51"/>
                </a:lnTo>
                <a:lnTo>
                  <a:pt x="729" y="87"/>
                </a:lnTo>
                <a:lnTo>
                  <a:pt x="633" y="132"/>
                </a:lnTo>
                <a:lnTo>
                  <a:pt x="546" y="174"/>
                </a:lnTo>
                <a:lnTo>
                  <a:pt x="462" y="234"/>
                </a:lnTo>
                <a:lnTo>
                  <a:pt x="369" y="309"/>
                </a:lnTo>
                <a:lnTo>
                  <a:pt x="290" y="390"/>
                </a:lnTo>
                <a:lnTo>
                  <a:pt x="207" y="489"/>
                </a:lnTo>
                <a:lnTo>
                  <a:pt x="141" y="597"/>
                </a:lnTo>
                <a:lnTo>
                  <a:pt x="81" y="714"/>
                </a:lnTo>
                <a:lnTo>
                  <a:pt x="42" y="822"/>
                </a:lnTo>
                <a:lnTo>
                  <a:pt x="12" y="936"/>
                </a:lnTo>
                <a:lnTo>
                  <a:pt x="0" y="1041"/>
                </a:lnTo>
                <a:lnTo>
                  <a:pt x="5" y="1132"/>
                </a:lnTo>
                <a:lnTo>
                  <a:pt x="5" y="1222"/>
                </a:lnTo>
                <a:lnTo>
                  <a:pt x="11" y="1324"/>
                </a:lnTo>
                <a:lnTo>
                  <a:pt x="35" y="1420"/>
                </a:lnTo>
                <a:lnTo>
                  <a:pt x="53" y="1492"/>
                </a:lnTo>
                <a:lnTo>
                  <a:pt x="77" y="1564"/>
                </a:lnTo>
                <a:lnTo>
                  <a:pt x="125" y="1648"/>
                </a:lnTo>
                <a:lnTo>
                  <a:pt x="158" y="1723"/>
                </a:lnTo>
                <a:lnTo>
                  <a:pt x="215" y="1795"/>
                </a:lnTo>
                <a:lnTo>
                  <a:pt x="251" y="1852"/>
                </a:lnTo>
                <a:lnTo>
                  <a:pt x="308" y="1918"/>
                </a:lnTo>
                <a:lnTo>
                  <a:pt x="380" y="1990"/>
                </a:lnTo>
                <a:lnTo>
                  <a:pt x="479" y="206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08934" name="Group 6">
            <a:extLst>
              <a:ext uri="{FF2B5EF4-FFF2-40B4-BE49-F238E27FC236}">
                <a16:creationId xmlns:a16="http://schemas.microsoft.com/office/drawing/2014/main" id="{31D0D90D-7E34-4D24-AB2A-7BC4EE791D51}"/>
              </a:ext>
            </a:extLst>
          </p:cNvPr>
          <p:cNvGrpSpPr>
            <a:grpSpLocks/>
          </p:cNvGrpSpPr>
          <p:nvPr/>
        </p:nvGrpSpPr>
        <p:grpSpPr bwMode="auto">
          <a:xfrm>
            <a:off x="1384300" y="2844800"/>
            <a:ext cx="3644900" cy="3302000"/>
            <a:chOff x="872" y="1792"/>
            <a:chExt cx="2296" cy="2080"/>
          </a:xfrm>
        </p:grpSpPr>
        <p:sp>
          <p:nvSpPr>
            <p:cNvPr id="508935" name="Freeform 7">
              <a:extLst>
                <a:ext uri="{FF2B5EF4-FFF2-40B4-BE49-F238E27FC236}">
                  <a16:creationId xmlns:a16="http://schemas.microsoft.com/office/drawing/2014/main" id="{A620442C-09A0-4D26-ABFC-FD8E98296372}"/>
                </a:ext>
              </a:extLst>
            </p:cNvPr>
            <p:cNvSpPr>
              <a:spLocks/>
            </p:cNvSpPr>
            <p:nvPr/>
          </p:nvSpPr>
          <p:spPr bwMode="auto">
            <a:xfrm>
              <a:off x="872" y="2672"/>
              <a:ext cx="1128" cy="256"/>
            </a:xfrm>
            <a:custGeom>
              <a:avLst/>
              <a:gdLst>
                <a:gd name="T0" fmla="*/ 1128 w 1128"/>
                <a:gd name="T1" fmla="*/ 256 h 256"/>
                <a:gd name="T2" fmla="*/ 0 w 1128"/>
                <a:gd name="T3" fmla="*/ 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28" h="256">
                  <a:moveTo>
                    <a:pt x="1128" y="256"/>
                  </a:moveTo>
                  <a:lnTo>
                    <a:pt x="0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8936" name="Freeform 8">
              <a:extLst>
                <a:ext uri="{FF2B5EF4-FFF2-40B4-BE49-F238E27FC236}">
                  <a16:creationId xmlns:a16="http://schemas.microsoft.com/office/drawing/2014/main" id="{6EC62512-7E64-4B85-8F48-F497C13F36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2" y="1792"/>
              <a:ext cx="16" cy="1136"/>
            </a:xfrm>
            <a:custGeom>
              <a:avLst/>
              <a:gdLst>
                <a:gd name="T0" fmla="*/ 0 w 16"/>
                <a:gd name="T1" fmla="*/ 0 h 1136"/>
                <a:gd name="T2" fmla="*/ 16 w 16"/>
                <a:gd name="T3" fmla="*/ 1136 h 1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" h="1136">
                  <a:moveTo>
                    <a:pt x="0" y="0"/>
                  </a:moveTo>
                  <a:lnTo>
                    <a:pt x="16" y="1136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8937" name="Freeform 9">
              <a:extLst>
                <a:ext uri="{FF2B5EF4-FFF2-40B4-BE49-F238E27FC236}">
                  <a16:creationId xmlns:a16="http://schemas.microsoft.com/office/drawing/2014/main" id="{40CCE6F3-5667-4450-A31A-A275B16E8367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0" y="2928"/>
              <a:ext cx="688" cy="944"/>
            </a:xfrm>
            <a:custGeom>
              <a:avLst/>
              <a:gdLst>
                <a:gd name="T0" fmla="*/ 688 w 688"/>
                <a:gd name="T1" fmla="*/ 0 h 944"/>
                <a:gd name="T2" fmla="*/ 0 w 688"/>
                <a:gd name="T3" fmla="*/ 944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8" h="944">
                  <a:moveTo>
                    <a:pt x="688" y="0"/>
                  </a:moveTo>
                  <a:lnTo>
                    <a:pt x="0" y="944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8938" name="Freeform 10">
              <a:extLst>
                <a:ext uri="{FF2B5EF4-FFF2-40B4-BE49-F238E27FC236}">
                  <a16:creationId xmlns:a16="http://schemas.microsoft.com/office/drawing/2014/main" id="{55BC9346-4368-4E8A-8AF6-E46CDAB3DA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4" y="2584"/>
              <a:ext cx="1144" cy="336"/>
            </a:xfrm>
            <a:custGeom>
              <a:avLst/>
              <a:gdLst>
                <a:gd name="T0" fmla="*/ 1144 w 1144"/>
                <a:gd name="T1" fmla="*/ 0 h 336"/>
                <a:gd name="T2" fmla="*/ 0 w 1144"/>
                <a:gd name="T3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44" h="336">
                  <a:moveTo>
                    <a:pt x="1144" y="0"/>
                  </a:moveTo>
                  <a:lnTo>
                    <a:pt x="0" y="336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8939" name="Freeform 11">
              <a:extLst>
                <a:ext uri="{FF2B5EF4-FFF2-40B4-BE49-F238E27FC236}">
                  <a16:creationId xmlns:a16="http://schemas.microsoft.com/office/drawing/2014/main" id="{ED11B61B-059F-4DBD-94C1-5C6F3DD0AF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8" y="2944"/>
              <a:ext cx="728" cy="928"/>
            </a:xfrm>
            <a:custGeom>
              <a:avLst/>
              <a:gdLst>
                <a:gd name="T0" fmla="*/ 0 w 728"/>
                <a:gd name="T1" fmla="*/ 0 h 928"/>
                <a:gd name="T2" fmla="*/ 728 w 728"/>
                <a:gd name="T3" fmla="*/ 928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8" h="928">
                  <a:moveTo>
                    <a:pt x="0" y="0"/>
                  </a:moveTo>
                  <a:lnTo>
                    <a:pt x="728" y="92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08944" name="Freeform 16">
            <a:extLst>
              <a:ext uri="{FF2B5EF4-FFF2-40B4-BE49-F238E27FC236}">
                <a16:creationId xmlns:a16="http://schemas.microsoft.com/office/drawing/2014/main" id="{459AA063-4612-4D3F-9124-BA89B8A69F3E}"/>
              </a:ext>
            </a:extLst>
          </p:cNvPr>
          <p:cNvSpPr>
            <a:spLocks/>
          </p:cNvSpPr>
          <p:nvPr/>
        </p:nvSpPr>
        <p:spPr bwMode="auto">
          <a:xfrm>
            <a:off x="3221038" y="4702175"/>
            <a:ext cx="1884362" cy="149225"/>
          </a:xfrm>
          <a:custGeom>
            <a:avLst/>
            <a:gdLst>
              <a:gd name="T0" fmla="*/ 1187 w 1187"/>
              <a:gd name="T1" fmla="*/ 94 h 94"/>
              <a:gd name="T2" fmla="*/ 0 w 1187"/>
              <a:gd name="T3" fmla="*/ 0 h 9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87" h="94">
                <a:moveTo>
                  <a:pt x="1187" y="94"/>
                </a:move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rgbClr val="008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8947" name="Text Box 19">
            <a:extLst>
              <a:ext uri="{FF2B5EF4-FFF2-40B4-BE49-F238E27FC236}">
                <a16:creationId xmlns:a16="http://schemas.microsoft.com/office/drawing/2014/main" id="{BAE15768-7A51-4175-9309-68902E026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09550"/>
            <a:ext cx="8785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i="0">
                <a:latin typeface="Arial" panose="020B0604020202020204" pitchFamily="34" charset="0"/>
              </a:rPr>
              <a:t>По рисунку объясните, почему равны дроби:</a:t>
            </a:r>
          </a:p>
        </p:txBody>
      </p:sp>
      <p:graphicFrame>
        <p:nvGraphicFramePr>
          <p:cNvPr id="508948" name="Object 20">
            <a:extLst>
              <a:ext uri="{FF2B5EF4-FFF2-40B4-BE49-F238E27FC236}">
                <a16:creationId xmlns:a16="http://schemas.microsoft.com/office/drawing/2014/main" id="{7106AD0C-2ED6-488C-ACFA-F33F5E10AE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81413" y="762000"/>
          <a:ext cx="2649537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736560" imgH="393480" progId="Equation.3">
                  <p:embed/>
                </p:oleObj>
              </mc:Choice>
              <mc:Fallback>
                <p:oleObj name="Формула" r:id="rId3" imgW="736560" imgH="39348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1413" y="762000"/>
                        <a:ext cx="2649537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08978" name="Group 50">
            <a:extLst>
              <a:ext uri="{FF2B5EF4-FFF2-40B4-BE49-F238E27FC236}">
                <a16:creationId xmlns:a16="http://schemas.microsoft.com/office/drawing/2014/main" id="{5943ACA0-BACB-4741-A781-7663E46F6AD5}"/>
              </a:ext>
            </a:extLst>
          </p:cNvPr>
          <p:cNvGrpSpPr>
            <a:grpSpLocks/>
          </p:cNvGrpSpPr>
          <p:nvPr/>
        </p:nvGrpSpPr>
        <p:grpSpPr bwMode="auto">
          <a:xfrm>
            <a:off x="1320800" y="3092450"/>
            <a:ext cx="3581400" cy="3384550"/>
            <a:chOff x="832" y="1948"/>
            <a:chExt cx="2256" cy="2132"/>
          </a:xfrm>
        </p:grpSpPr>
        <p:sp>
          <p:nvSpPr>
            <p:cNvPr id="508941" name="Freeform 13">
              <a:extLst>
                <a:ext uri="{FF2B5EF4-FFF2-40B4-BE49-F238E27FC236}">
                  <a16:creationId xmlns:a16="http://schemas.microsoft.com/office/drawing/2014/main" id="{647CB0BB-1CF6-4A54-989F-C98D993510A4}"/>
                </a:ext>
              </a:extLst>
            </p:cNvPr>
            <p:cNvSpPr>
              <a:spLocks/>
            </p:cNvSpPr>
            <p:nvPr/>
          </p:nvSpPr>
          <p:spPr bwMode="auto">
            <a:xfrm rot="-657482">
              <a:off x="1170" y="2165"/>
              <a:ext cx="757" cy="876"/>
            </a:xfrm>
            <a:custGeom>
              <a:avLst/>
              <a:gdLst>
                <a:gd name="T0" fmla="*/ 757 w 757"/>
                <a:gd name="T1" fmla="*/ 876 h 876"/>
                <a:gd name="T2" fmla="*/ 0 w 757"/>
                <a:gd name="T3" fmla="*/ 0 h 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7" h="876">
                  <a:moveTo>
                    <a:pt x="757" y="876"/>
                  </a:moveTo>
                  <a:lnTo>
                    <a:pt x="0" y="0"/>
                  </a:lnTo>
                </a:path>
              </a:pathLst>
            </a:custGeom>
            <a:noFill/>
            <a:ln w="28575" cap="flat" cmpd="sng">
              <a:solidFill>
                <a:srgbClr val="008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8943" name="Freeform 15">
              <a:extLst>
                <a:ext uri="{FF2B5EF4-FFF2-40B4-BE49-F238E27FC236}">
                  <a16:creationId xmlns:a16="http://schemas.microsoft.com/office/drawing/2014/main" id="{9CF45333-FBA8-4D17-903A-7B4AF09CDE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8" y="2963"/>
              <a:ext cx="1001" cy="589"/>
            </a:xfrm>
            <a:custGeom>
              <a:avLst/>
              <a:gdLst>
                <a:gd name="T0" fmla="*/ 1001 w 1001"/>
                <a:gd name="T1" fmla="*/ 0 h 589"/>
                <a:gd name="T2" fmla="*/ 0 w 1001"/>
                <a:gd name="T3" fmla="*/ 589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01" h="589">
                  <a:moveTo>
                    <a:pt x="1001" y="0"/>
                  </a:moveTo>
                  <a:lnTo>
                    <a:pt x="0" y="589"/>
                  </a:lnTo>
                </a:path>
              </a:pathLst>
            </a:custGeom>
            <a:noFill/>
            <a:ln w="28575" cap="flat" cmpd="sng">
              <a:solidFill>
                <a:srgbClr val="008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8945" name="Freeform 17">
              <a:extLst>
                <a:ext uri="{FF2B5EF4-FFF2-40B4-BE49-F238E27FC236}">
                  <a16:creationId xmlns:a16="http://schemas.microsoft.com/office/drawing/2014/main" id="{E9D11414-EFF9-4A74-A446-3F1070F9EB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3" y="2978"/>
              <a:ext cx="269" cy="1102"/>
            </a:xfrm>
            <a:custGeom>
              <a:avLst/>
              <a:gdLst>
                <a:gd name="T0" fmla="*/ 0 w 269"/>
                <a:gd name="T1" fmla="*/ 0 h 1102"/>
                <a:gd name="T2" fmla="*/ 269 w 269"/>
                <a:gd name="T3" fmla="*/ 1102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9" h="1102">
                  <a:moveTo>
                    <a:pt x="0" y="0"/>
                  </a:moveTo>
                  <a:lnTo>
                    <a:pt x="269" y="1102"/>
                  </a:lnTo>
                </a:path>
              </a:pathLst>
            </a:custGeom>
            <a:noFill/>
            <a:ln w="28575" cap="flat" cmpd="sng">
              <a:solidFill>
                <a:srgbClr val="008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8951" name="Freeform 23">
              <a:extLst>
                <a:ext uri="{FF2B5EF4-FFF2-40B4-BE49-F238E27FC236}">
                  <a16:creationId xmlns:a16="http://schemas.microsoft.com/office/drawing/2014/main" id="{962D02B2-54EE-4E8D-AF71-DC57F52ED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6" y="2160"/>
              <a:ext cx="906" cy="774"/>
            </a:xfrm>
            <a:custGeom>
              <a:avLst/>
              <a:gdLst>
                <a:gd name="T0" fmla="*/ 906 w 906"/>
                <a:gd name="T1" fmla="*/ 0 h 774"/>
                <a:gd name="T2" fmla="*/ 0 w 906"/>
                <a:gd name="T3" fmla="*/ 774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6" h="774">
                  <a:moveTo>
                    <a:pt x="906" y="0"/>
                  </a:moveTo>
                  <a:lnTo>
                    <a:pt x="0" y="774"/>
                  </a:lnTo>
                </a:path>
              </a:pathLst>
            </a:custGeom>
            <a:noFill/>
            <a:ln w="28575" cap="flat" cmpd="sng">
              <a:solidFill>
                <a:srgbClr val="008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508962" name="Group 34">
              <a:extLst>
                <a:ext uri="{FF2B5EF4-FFF2-40B4-BE49-F238E27FC236}">
                  <a16:creationId xmlns:a16="http://schemas.microsoft.com/office/drawing/2014/main" id="{2DB68F20-AEFB-4662-BAEC-5FC28CA266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2" y="1948"/>
              <a:ext cx="2256" cy="2116"/>
              <a:chOff x="832" y="1948"/>
              <a:chExt cx="2256" cy="2116"/>
            </a:xfrm>
          </p:grpSpPr>
          <p:sp>
            <p:nvSpPr>
              <p:cNvPr id="508942" name="Freeform 14">
                <a:extLst>
                  <a:ext uri="{FF2B5EF4-FFF2-40B4-BE49-F238E27FC236}">
                    <a16:creationId xmlns:a16="http://schemas.microsoft.com/office/drawing/2014/main" id="{5F6E8838-36FF-4F7B-A228-8790BC7A2B52}"/>
                  </a:ext>
                </a:extLst>
              </p:cNvPr>
              <p:cNvSpPr>
                <a:spLocks/>
              </p:cNvSpPr>
              <p:nvPr/>
            </p:nvSpPr>
            <p:spPr bwMode="auto">
              <a:xfrm rot="-657482">
                <a:off x="1913" y="1948"/>
                <a:ext cx="677" cy="960"/>
              </a:xfrm>
              <a:custGeom>
                <a:avLst/>
                <a:gdLst>
                  <a:gd name="T0" fmla="*/ 677 w 677"/>
                  <a:gd name="T1" fmla="*/ 0 h 960"/>
                  <a:gd name="T2" fmla="*/ 0 w 677"/>
                  <a:gd name="T3" fmla="*/ 960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677" h="960">
                    <a:moveTo>
                      <a:pt x="677" y="0"/>
                    </a:moveTo>
                    <a:lnTo>
                      <a:pt x="0" y="960"/>
                    </a:lnTo>
                  </a:path>
                </a:pathLst>
              </a:custGeom>
              <a:noFill/>
              <a:ln w="28575" cap="flat" cmpd="sng">
                <a:solidFill>
                  <a:srgbClr val="008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08955" name="Group 27">
                <a:extLst>
                  <a:ext uri="{FF2B5EF4-FFF2-40B4-BE49-F238E27FC236}">
                    <a16:creationId xmlns:a16="http://schemas.microsoft.com/office/drawing/2014/main" id="{BED59F11-D05D-4595-B1F9-C5C15D05ACC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2" y="1981"/>
                <a:ext cx="2256" cy="2083"/>
                <a:chOff x="832" y="1981"/>
                <a:chExt cx="2256" cy="2083"/>
              </a:xfrm>
            </p:grpSpPr>
            <p:sp>
              <p:nvSpPr>
                <p:cNvPr id="508950" name="Freeform 22">
                  <a:extLst>
                    <a:ext uri="{FF2B5EF4-FFF2-40B4-BE49-F238E27FC236}">
                      <a16:creationId xmlns:a16="http://schemas.microsoft.com/office/drawing/2014/main" id="{9BE5BC8D-6F2E-4F63-9086-8929E43E5D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758331">
                  <a:off x="1349" y="1981"/>
                  <a:ext cx="757" cy="876"/>
                </a:xfrm>
                <a:custGeom>
                  <a:avLst/>
                  <a:gdLst>
                    <a:gd name="T0" fmla="*/ 757 w 757"/>
                    <a:gd name="T1" fmla="*/ 876 h 876"/>
                    <a:gd name="T2" fmla="*/ 0 w 757"/>
                    <a:gd name="T3" fmla="*/ 0 h 8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757" h="876">
                      <a:moveTo>
                        <a:pt x="757" y="87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28575" cap="flat" cmpd="sng">
                  <a:solidFill>
                    <a:srgbClr val="008000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08952" name="Freeform 24">
                  <a:extLst>
                    <a:ext uri="{FF2B5EF4-FFF2-40B4-BE49-F238E27FC236}">
                      <a16:creationId xmlns:a16="http://schemas.microsoft.com/office/drawing/2014/main" id="{CB36E73D-6562-4A2B-AFCC-F63C22EA2E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32" y="2934"/>
                  <a:ext cx="1174" cy="154"/>
                </a:xfrm>
                <a:custGeom>
                  <a:avLst/>
                  <a:gdLst>
                    <a:gd name="T0" fmla="*/ 1174 w 1174"/>
                    <a:gd name="T1" fmla="*/ 0 h 154"/>
                    <a:gd name="T2" fmla="*/ 0 w 1174"/>
                    <a:gd name="T3" fmla="*/ 154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174" h="154">
                      <a:moveTo>
                        <a:pt x="1174" y="0"/>
                      </a:moveTo>
                      <a:lnTo>
                        <a:pt x="0" y="154"/>
                      </a:lnTo>
                    </a:path>
                  </a:pathLst>
                </a:custGeom>
                <a:noFill/>
                <a:ln w="28575" cap="flat" cmpd="sng">
                  <a:solidFill>
                    <a:srgbClr val="008000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08953" name="Freeform 25">
                  <a:extLst>
                    <a:ext uri="{FF2B5EF4-FFF2-40B4-BE49-F238E27FC236}">
                      <a16:creationId xmlns:a16="http://schemas.microsoft.com/office/drawing/2014/main" id="{D838BEF4-2A23-4C0E-800F-DC8B419B47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" y="2940"/>
                  <a:ext cx="1065" cy="548"/>
                </a:xfrm>
                <a:custGeom>
                  <a:avLst/>
                  <a:gdLst>
                    <a:gd name="T0" fmla="*/ 1065 w 1065"/>
                    <a:gd name="T1" fmla="*/ 548 h 548"/>
                    <a:gd name="T2" fmla="*/ 0 w 1065"/>
                    <a:gd name="T3" fmla="*/ 0 h 5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065" h="548">
                      <a:moveTo>
                        <a:pt x="1065" y="548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28575" cap="flat" cmpd="sng">
                  <a:solidFill>
                    <a:srgbClr val="008000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08954" name="Freeform 26">
                  <a:extLst>
                    <a:ext uri="{FF2B5EF4-FFF2-40B4-BE49-F238E27FC236}">
                      <a16:creationId xmlns:a16="http://schemas.microsoft.com/office/drawing/2014/main" id="{6896744E-1652-4F3F-AEF5-90A52EF1F3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6" y="2945"/>
                  <a:ext cx="218" cy="1119"/>
                </a:xfrm>
                <a:custGeom>
                  <a:avLst/>
                  <a:gdLst>
                    <a:gd name="T0" fmla="*/ 218 w 218"/>
                    <a:gd name="T1" fmla="*/ 0 h 1119"/>
                    <a:gd name="T2" fmla="*/ 0 w 218"/>
                    <a:gd name="T3" fmla="*/ 1119 h 1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18" h="1119">
                      <a:moveTo>
                        <a:pt x="218" y="0"/>
                      </a:moveTo>
                      <a:lnTo>
                        <a:pt x="0" y="1119"/>
                      </a:lnTo>
                    </a:path>
                  </a:pathLst>
                </a:custGeom>
                <a:noFill/>
                <a:ln w="28575" cap="flat" cmpd="sng">
                  <a:solidFill>
                    <a:srgbClr val="008000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508976" name="Group 48">
            <a:extLst>
              <a:ext uri="{FF2B5EF4-FFF2-40B4-BE49-F238E27FC236}">
                <a16:creationId xmlns:a16="http://schemas.microsoft.com/office/drawing/2014/main" id="{FA1BF969-72AD-4558-9E00-011FC7B890E6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3149600"/>
            <a:ext cx="3606800" cy="3365500"/>
            <a:chOff x="912" y="1984"/>
            <a:chExt cx="2272" cy="2120"/>
          </a:xfrm>
        </p:grpSpPr>
        <p:sp>
          <p:nvSpPr>
            <p:cNvPr id="508971" name="Freeform 43">
              <a:extLst>
                <a:ext uri="{FF2B5EF4-FFF2-40B4-BE49-F238E27FC236}">
                  <a16:creationId xmlns:a16="http://schemas.microsoft.com/office/drawing/2014/main" id="{BBCD3B28-489B-465F-BB54-C59B549F84A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2" y="1984"/>
              <a:ext cx="672" cy="936"/>
            </a:xfrm>
            <a:custGeom>
              <a:avLst/>
              <a:gdLst>
                <a:gd name="T0" fmla="*/ 672 w 672"/>
                <a:gd name="T1" fmla="*/ 0 h 936"/>
                <a:gd name="T2" fmla="*/ 0 w 672"/>
                <a:gd name="T3" fmla="*/ 936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72" h="936">
                  <a:moveTo>
                    <a:pt x="672" y="0"/>
                  </a:moveTo>
                  <a:lnTo>
                    <a:pt x="0" y="936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8972" name="Freeform 44">
              <a:extLst>
                <a:ext uri="{FF2B5EF4-FFF2-40B4-BE49-F238E27FC236}">
                  <a16:creationId xmlns:a16="http://schemas.microsoft.com/office/drawing/2014/main" id="{FFC4D2D8-62BE-479E-B570-E2E50B8573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2" y="2952"/>
              <a:ext cx="1152" cy="328"/>
            </a:xfrm>
            <a:custGeom>
              <a:avLst/>
              <a:gdLst>
                <a:gd name="T0" fmla="*/ 1152 w 1152"/>
                <a:gd name="T1" fmla="*/ 328 h 328"/>
                <a:gd name="T2" fmla="*/ 0 w 1152"/>
                <a:gd name="T3" fmla="*/ 0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52" h="328">
                  <a:moveTo>
                    <a:pt x="1152" y="328"/>
                  </a:moveTo>
                  <a:lnTo>
                    <a:pt x="0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8973" name="Freeform 45">
              <a:extLst>
                <a:ext uri="{FF2B5EF4-FFF2-40B4-BE49-F238E27FC236}">
                  <a16:creationId xmlns:a16="http://schemas.microsoft.com/office/drawing/2014/main" id="{55B87A7E-D143-4AA6-A9F3-C0FDC7C0020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4" y="2048"/>
              <a:ext cx="720" cy="872"/>
            </a:xfrm>
            <a:custGeom>
              <a:avLst/>
              <a:gdLst>
                <a:gd name="T0" fmla="*/ 720 w 720"/>
                <a:gd name="T1" fmla="*/ 872 h 872"/>
                <a:gd name="T2" fmla="*/ 0 w 720"/>
                <a:gd name="T3" fmla="*/ 0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872">
                  <a:moveTo>
                    <a:pt x="720" y="872"/>
                  </a:moveTo>
                  <a:lnTo>
                    <a:pt x="0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8974" name="Freeform 46">
              <a:extLst>
                <a:ext uri="{FF2B5EF4-FFF2-40B4-BE49-F238E27FC236}">
                  <a16:creationId xmlns:a16="http://schemas.microsoft.com/office/drawing/2014/main" id="{647711AC-2B51-47AE-9203-A078BC2F392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" y="2936"/>
              <a:ext cx="1120" cy="400"/>
            </a:xfrm>
            <a:custGeom>
              <a:avLst/>
              <a:gdLst>
                <a:gd name="T0" fmla="*/ 1120 w 1120"/>
                <a:gd name="T1" fmla="*/ 0 h 400"/>
                <a:gd name="T2" fmla="*/ 0 w 1120"/>
                <a:gd name="T3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20" h="400">
                  <a:moveTo>
                    <a:pt x="1120" y="0"/>
                  </a:moveTo>
                  <a:lnTo>
                    <a:pt x="0" y="40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8975" name="Freeform 47">
              <a:extLst>
                <a:ext uri="{FF2B5EF4-FFF2-40B4-BE49-F238E27FC236}">
                  <a16:creationId xmlns:a16="http://schemas.microsoft.com/office/drawing/2014/main" id="{E07CDEB3-5692-4773-875B-A4788D8BE8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0" y="2920"/>
              <a:ext cx="16" cy="1184"/>
            </a:xfrm>
            <a:custGeom>
              <a:avLst/>
              <a:gdLst>
                <a:gd name="T0" fmla="*/ 16 w 16"/>
                <a:gd name="T1" fmla="*/ 1184 h 1184"/>
                <a:gd name="T2" fmla="*/ 0 w 16"/>
                <a:gd name="T3" fmla="*/ 0 h 1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" h="1184">
                  <a:moveTo>
                    <a:pt x="16" y="1184"/>
                  </a:moveTo>
                  <a:lnTo>
                    <a:pt x="0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508977" name="Object 49">
            <a:extLst>
              <a:ext uri="{FF2B5EF4-FFF2-40B4-BE49-F238E27FC236}">
                <a16:creationId xmlns:a16="http://schemas.microsoft.com/office/drawing/2014/main" id="{E81267C1-A1A0-46BA-9647-C43ACAD5BB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91175" y="3581400"/>
          <a:ext cx="503238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139680" imgH="393480" progId="Equation.3">
                  <p:embed/>
                </p:oleObj>
              </mc:Choice>
              <mc:Fallback>
                <p:oleObj name="Формула" r:id="rId5" imgW="139680" imgH="39348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5" y="3581400"/>
                        <a:ext cx="503238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8980" name="Object 52">
            <a:extLst>
              <a:ext uri="{FF2B5EF4-FFF2-40B4-BE49-F238E27FC236}">
                <a16:creationId xmlns:a16="http://schemas.microsoft.com/office/drawing/2014/main" id="{4C87C72A-2542-4B6A-8BCA-5F202D7832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16675" y="3581400"/>
          <a:ext cx="731838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7" imgW="203040" imgH="393480" progId="Equation.3">
                  <p:embed/>
                </p:oleObj>
              </mc:Choice>
              <mc:Fallback>
                <p:oleObj name="Формула" r:id="rId7" imgW="203040" imgH="393480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6675" y="3581400"/>
                        <a:ext cx="731838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8981" name="Object 53">
            <a:extLst>
              <a:ext uri="{FF2B5EF4-FFF2-40B4-BE49-F238E27FC236}">
                <a16:creationId xmlns:a16="http://schemas.microsoft.com/office/drawing/2014/main" id="{425D4E49-CAF5-425D-8A2E-EC0F93DB2A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9675" y="3581400"/>
          <a:ext cx="731838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9" imgW="203040" imgH="393480" progId="Equation.3">
                  <p:embed/>
                </p:oleObj>
              </mc:Choice>
              <mc:Fallback>
                <p:oleObj name="Формула" r:id="rId9" imgW="203040" imgH="393480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9675" y="3581400"/>
                        <a:ext cx="731838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08982" name="Group 54">
            <a:extLst>
              <a:ext uri="{FF2B5EF4-FFF2-40B4-BE49-F238E27FC236}">
                <a16:creationId xmlns:a16="http://schemas.microsoft.com/office/drawing/2014/main" id="{58910539-33E8-45F7-998D-2C5034E0673B}"/>
              </a:ext>
            </a:extLst>
          </p:cNvPr>
          <p:cNvGrpSpPr>
            <a:grpSpLocks/>
          </p:cNvGrpSpPr>
          <p:nvPr/>
        </p:nvGrpSpPr>
        <p:grpSpPr bwMode="auto">
          <a:xfrm>
            <a:off x="6042025" y="3994150"/>
            <a:ext cx="1511300" cy="654050"/>
            <a:chOff x="4334" y="2804"/>
            <a:chExt cx="952" cy="412"/>
          </a:xfrm>
        </p:grpSpPr>
        <p:sp>
          <p:nvSpPr>
            <p:cNvPr id="508983" name="Text Box 55">
              <a:extLst>
                <a:ext uri="{FF2B5EF4-FFF2-40B4-BE49-F238E27FC236}">
                  <a16:creationId xmlns:a16="http://schemas.microsoft.com/office/drawing/2014/main" id="{C947F491-B355-469E-A037-952F7525B4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4" y="2804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3600" b="1" i="0"/>
                <a:t>=</a:t>
              </a:r>
            </a:p>
          </p:txBody>
        </p:sp>
        <p:sp>
          <p:nvSpPr>
            <p:cNvPr id="508984" name="Text Box 56">
              <a:extLst>
                <a:ext uri="{FF2B5EF4-FFF2-40B4-BE49-F238E27FC236}">
                  <a16:creationId xmlns:a16="http://schemas.microsoft.com/office/drawing/2014/main" id="{2A20EDA0-B2CB-4CF5-A4A8-20EE88F142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2" y="2812"/>
              <a:ext cx="4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3600" b="1" i="0"/>
                <a:t>  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8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8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8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89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89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89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89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89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89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89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89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08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8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8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8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89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89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89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89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89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89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89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89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08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5089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08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8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8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8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89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89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89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89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89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89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89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89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8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8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8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89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89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89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89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89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89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89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89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7" name="Freeform 3">
            <a:extLst>
              <a:ext uri="{FF2B5EF4-FFF2-40B4-BE49-F238E27FC236}">
                <a16:creationId xmlns:a16="http://schemas.microsoft.com/office/drawing/2014/main" id="{0BD8B23D-6B64-4984-BA79-A87F17CF027C}"/>
              </a:ext>
            </a:extLst>
          </p:cNvPr>
          <p:cNvSpPr>
            <a:spLocks/>
          </p:cNvSpPr>
          <p:nvPr/>
        </p:nvSpPr>
        <p:spPr bwMode="auto">
          <a:xfrm>
            <a:off x="1206500" y="1460500"/>
            <a:ext cx="2159000" cy="1422400"/>
          </a:xfrm>
          <a:custGeom>
            <a:avLst/>
            <a:gdLst>
              <a:gd name="T0" fmla="*/ 16 w 1360"/>
              <a:gd name="T1" fmla="*/ 0 h 896"/>
              <a:gd name="T2" fmla="*/ 1344 w 1360"/>
              <a:gd name="T3" fmla="*/ 0 h 896"/>
              <a:gd name="T4" fmla="*/ 1344 w 1360"/>
              <a:gd name="T5" fmla="*/ 0 h 896"/>
              <a:gd name="T6" fmla="*/ 0 w 1360"/>
              <a:gd name="T7" fmla="*/ 0 h 896"/>
              <a:gd name="T8" fmla="*/ 1344 w 1360"/>
              <a:gd name="T9" fmla="*/ 0 h 896"/>
              <a:gd name="T10" fmla="*/ 1360 w 1360"/>
              <a:gd name="T11" fmla="*/ 872 h 896"/>
              <a:gd name="T12" fmla="*/ 32 w 1360"/>
              <a:gd name="T13" fmla="*/ 880 h 896"/>
              <a:gd name="T14" fmla="*/ 16 w 1360"/>
              <a:gd name="T15" fmla="*/ 896 h 896"/>
              <a:gd name="T16" fmla="*/ 16 w 1360"/>
              <a:gd name="T17" fmla="*/ 0 h 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60" h="896">
                <a:moveTo>
                  <a:pt x="16" y="0"/>
                </a:moveTo>
                <a:lnTo>
                  <a:pt x="1344" y="0"/>
                </a:lnTo>
                <a:lnTo>
                  <a:pt x="1344" y="0"/>
                </a:lnTo>
                <a:lnTo>
                  <a:pt x="0" y="0"/>
                </a:lnTo>
                <a:lnTo>
                  <a:pt x="1344" y="0"/>
                </a:lnTo>
                <a:lnTo>
                  <a:pt x="1360" y="872"/>
                </a:lnTo>
                <a:lnTo>
                  <a:pt x="32" y="880"/>
                </a:lnTo>
                <a:lnTo>
                  <a:pt x="16" y="896"/>
                </a:lnTo>
                <a:lnTo>
                  <a:pt x="16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9108" name="Rectangle 4">
            <a:extLst>
              <a:ext uri="{FF2B5EF4-FFF2-40B4-BE49-F238E27FC236}">
                <a16:creationId xmlns:a16="http://schemas.microsoft.com/office/drawing/2014/main" id="{FB4B7E49-4599-4D7D-A4BE-03C73F083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" y="1473200"/>
            <a:ext cx="2794000" cy="274320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59109" name="Line 5">
            <a:extLst>
              <a:ext uri="{FF2B5EF4-FFF2-40B4-BE49-F238E27FC236}">
                <a16:creationId xmlns:a16="http://schemas.microsoft.com/office/drawing/2014/main" id="{DF11E549-3288-4881-8BDC-79B18C18E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68500" y="1485900"/>
            <a:ext cx="0" cy="276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9110" name="Line 6">
            <a:extLst>
              <a:ext uri="{FF2B5EF4-FFF2-40B4-BE49-F238E27FC236}">
                <a16:creationId xmlns:a16="http://schemas.microsoft.com/office/drawing/2014/main" id="{EE4915EF-DDC4-4B95-87A4-09C6E850A29F}"/>
              </a:ext>
            </a:extLst>
          </p:cNvPr>
          <p:cNvSpPr>
            <a:spLocks noChangeShapeType="1"/>
          </p:cNvSpPr>
          <p:nvPr/>
        </p:nvSpPr>
        <p:spPr bwMode="auto">
          <a:xfrm rot="5400000" flipH="1" flipV="1">
            <a:off x="1969294" y="1472407"/>
            <a:ext cx="1587" cy="276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59111" name="Group 7">
            <a:extLst>
              <a:ext uri="{FF2B5EF4-FFF2-40B4-BE49-F238E27FC236}">
                <a16:creationId xmlns:a16="http://schemas.microsoft.com/office/drawing/2014/main" id="{E4F3702D-E893-4B40-BC94-91604EA9D78A}"/>
              </a:ext>
            </a:extLst>
          </p:cNvPr>
          <p:cNvGrpSpPr>
            <a:grpSpLocks/>
          </p:cNvGrpSpPr>
          <p:nvPr/>
        </p:nvGrpSpPr>
        <p:grpSpPr bwMode="auto">
          <a:xfrm>
            <a:off x="1244600" y="1473200"/>
            <a:ext cx="1435100" cy="2768600"/>
            <a:chOff x="1032" y="1976"/>
            <a:chExt cx="904" cy="1744"/>
          </a:xfrm>
        </p:grpSpPr>
        <p:sp>
          <p:nvSpPr>
            <p:cNvPr id="559112" name="Line 8">
              <a:extLst>
                <a:ext uri="{FF2B5EF4-FFF2-40B4-BE49-F238E27FC236}">
                  <a16:creationId xmlns:a16="http://schemas.microsoft.com/office/drawing/2014/main" id="{F4A979D6-D54B-4F49-86B8-4DED751EEF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6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9113" name="Line 9">
              <a:extLst>
                <a:ext uri="{FF2B5EF4-FFF2-40B4-BE49-F238E27FC236}">
                  <a16:creationId xmlns:a16="http://schemas.microsoft.com/office/drawing/2014/main" id="{12B75380-16B3-41C1-A618-242F50A746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32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59117" name="Text Box 13">
            <a:extLst>
              <a:ext uri="{FF2B5EF4-FFF2-40B4-BE49-F238E27FC236}">
                <a16:creationId xmlns:a16="http://schemas.microsoft.com/office/drawing/2014/main" id="{EAD44D83-51EA-417F-8985-D6EB01D3F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88" y="234950"/>
            <a:ext cx="87852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i="0">
                <a:latin typeface="Arial" panose="020B0604020202020204" pitchFamily="34" charset="0"/>
              </a:rPr>
              <a:t>Какими еще дробями можно выразить закрашенную часть фигуры?</a:t>
            </a:r>
          </a:p>
        </p:txBody>
      </p:sp>
      <p:graphicFrame>
        <p:nvGraphicFramePr>
          <p:cNvPr id="559118" name="Object 14">
            <a:extLst>
              <a:ext uri="{FF2B5EF4-FFF2-40B4-BE49-F238E27FC236}">
                <a16:creationId xmlns:a16="http://schemas.microsoft.com/office/drawing/2014/main" id="{D7D610B5-6D99-4B42-9F55-1D22E08A34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27425" y="1257300"/>
          <a:ext cx="593725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164880" imgH="393480" progId="Equation.3">
                  <p:embed/>
                </p:oleObj>
              </mc:Choice>
              <mc:Fallback>
                <p:oleObj name="Формула" r:id="rId3" imgW="16488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7425" y="1257300"/>
                        <a:ext cx="593725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9122" name="Object 18">
            <a:extLst>
              <a:ext uri="{FF2B5EF4-FFF2-40B4-BE49-F238E27FC236}">
                <a16:creationId xmlns:a16="http://schemas.microsoft.com/office/drawing/2014/main" id="{908167B2-A2F3-4A0E-BC1F-4D822C0D98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78425" y="1282700"/>
          <a:ext cx="593725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164880" imgH="393480" progId="Equation.3">
                  <p:embed/>
                </p:oleObj>
              </mc:Choice>
              <mc:Fallback>
                <p:oleObj name="Формула" r:id="rId5" imgW="164880" imgH="3934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8425" y="1282700"/>
                        <a:ext cx="593725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59123" name="Group 19">
            <a:extLst>
              <a:ext uri="{FF2B5EF4-FFF2-40B4-BE49-F238E27FC236}">
                <a16:creationId xmlns:a16="http://schemas.microsoft.com/office/drawing/2014/main" id="{BF347639-FB50-42C0-B9F0-728DEABAF3D4}"/>
              </a:ext>
            </a:extLst>
          </p:cNvPr>
          <p:cNvGrpSpPr>
            <a:grpSpLocks/>
          </p:cNvGrpSpPr>
          <p:nvPr/>
        </p:nvGrpSpPr>
        <p:grpSpPr bwMode="auto">
          <a:xfrm>
            <a:off x="5524500" y="1276350"/>
            <a:ext cx="569913" cy="701675"/>
            <a:chOff x="2472" y="1732"/>
            <a:chExt cx="344" cy="459"/>
          </a:xfrm>
        </p:grpSpPr>
        <p:sp>
          <p:nvSpPr>
            <p:cNvPr id="559124" name="Text Box 20">
              <a:extLst>
                <a:ext uri="{FF2B5EF4-FFF2-40B4-BE49-F238E27FC236}">
                  <a16:creationId xmlns:a16="http://schemas.microsoft.com/office/drawing/2014/main" id="{1E18183B-C14D-450B-B00F-1F39F8A9EE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1732"/>
              <a:ext cx="282" cy="4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graphicFrame>
          <p:nvGraphicFramePr>
            <p:cNvPr id="559125" name="Object 21">
              <a:extLst>
                <a:ext uri="{FF2B5EF4-FFF2-40B4-BE49-F238E27FC236}">
                  <a16:creationId xmlns:a16="http://schemas.microsoft.com/office/drawing/2014/main" id="{0E13AB5A-8138-4E58-9DEB-F46FCF3D98D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2" y="1868"/>
            <a:ext cx="21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7" imgW="101520" imgH="139680" progId="Equation.3">
                    <p:embed/>
                  </p:oleObj>
                </mc:Choice>
                <mc:Fallback>
                  <p:oleObj name="Формула" r:id="rId7" imgW="101520" imgH="139680" progId="Equation.3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1868"/>
                          <a:ext cx="21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59126" name="Group 22">
            <a:extLst>
              <a:ext uri="{FF2B5EF4-FFF2-40B4-BE49-F238E27FC236}">
                <a16:creationId xmlns:a16="http://schemas.microsoft.com/office/drawing/2014/main" id="{EFE83799-CCED-4F78-93BF-9C4C3155C254}"/>
              </a:ext>
            </a:extLst>
          </p:cNvPr>
          <p:cNvGrpSpPr>
            <a:grpSpLocks/>
          </p:cNvGrpSpPr>
          <p:nvPr/>
        </p:nvGrpSpPr>
        <p:grpSpPr bwMode="auto">
          <a:xfrm>
            <a:off x="5511800" y="2063750"/>
            <a:ext cx="552450" cy="701675"/>
            <a:chOff x="2464" y="2196"/>
            <a:chExt cx="348" cy="442"/>
          </a:xfrm>
        </p:grpSpPr>
        <p:sp>
          <p:nvSpPr>
            <p:cNvPr id="559127" name="Text Box 23">
              <a:extLst>
                <a:ext uri="{FF2B5EF4-FFF2-40B4-BE49-F238E27FC236}">
                  <a16:creationId xmlns:a16="http://schemas.microsoft.com/office/drawing/2014/main" id="{432B65FA-008D-44ED-BD6D-44C1FFFA28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8" y="2196"/>
              <a:ext cx="29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graphicFrame>
          <p:nvGraphicFramePr>
            <p:cNvPr id="559128" name="Object 24">
              <a:extLst>
                <a:ext uri="{FF2B5EF4-FFF2-40B4-BE49-F238E27FC236}">
                  <a16:creationId xmlns:a16="http://schemas.microsoft.com/office/drawing/2014/main" id="{2C830BA7-CFA3-4FC8-9DA8-21DAFD3A5B1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64" y="2340"/>
            <a:ext cx="21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9" imgW="101520" imgH="139680" progId="Equation.3">
                    <p:embed/>
                  </p:oleObj>
                </mc:Choice>
                <mc:Fallback>
                  <p:oleObj name="Формула" r:id="rId9" imgW="101520" imgH="139680" progId="Equation.3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64" y="2340"/>
                          <a:ext cx="21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59129" name="Object 25">
            <a:extLst>
              <a:ext uri="{FF2B5EF4-FFF2-40B4-BE49-F238E27FC236}">
                <a16:creationId xmlns:a16="http://schemas.microsoft.com/office/drawing/2014/main" id="{2C48317A-A2DE-4628-BC64-413E54A975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1050" y="1282700"/>
          <a:ext cx="1185863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1" imgW="330120" imgH="393480" progId="Equation.3">
                  <p:embed/>
                </p:oleObj>
              </mc:Choice>
              <mc:Fallback>
                <p:oleObj name="Формула" r:id="rId11" imgW="330120" imgH="39348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1050" y="1282700"/>
                        <a:ext cx="1185863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9137" name="Line 33">
            <a:extLst>
              <a:ext uri="{FF2B5EF4-FFF2-40B4-BE49-F238E27FC236}">
                <a16:creationId xmlns:a16="http://schemas.microsoft.com/office/drawing/2014/main" id="{EE7863FF-A555-4DA8-8CA6-CB7846F43D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5300" y="2019300"/>
            <a:ext cx="33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59139" name="Group 35">
            <a:extLst>
              <a:ext uri="{FF2B5EF4-FFF2-40B4-BE49-F238E27FC236}">
                <a16:creationId xmlns:a16="http://schemas.microsoft.com/office/drawing/2014/main" id="{BFF0ED63-21C3-4EB4-A3AB-A7425DDE9F7C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282700" y="1219200"/>
            <a:ext cx="1358900" cy="2768600"/>
            <a:chOff x="1032" y="1976"/>
            <a:chExt cx="904" cy="1744"/>
          </a:xfrm>
        </p:grpSpPr>
        <p:sp>
          <p:nvSpPr>
            <p:cNvPr id="559140" name="Line 36">
              <a:extLst>
                <a:ext uri="{FF2B5EF4-FFF2-40B4-BE49-F238E27FC236}">
                  <a16:creationId xmlns:a16="http://schemas.microsoft.com/office/drawing/2014/main" id="{E9499F09-72E2-4826-A826-847BB35BBB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6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9141" name="Line 37">
              <a:extLst>
                <a:ext uri="{FF2B5EF4-FFF2-40B4-BE49-F238E27FC236}">
                  <a16:creationId xmlns:a16="http://schemas.microsoft.com/office/drawing/2014/main" id="{51B5F24D-F220-4EC0-B072-C71FF926F6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32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9142" name="Group 38">
            <a:extLst>
              <a:ext uri="{FF2B5EF4-FFF2-40B4-BE49-F238E27FC236}">
                <a16:creationId xmlns:a16="http://schemas.microsoft.com/office/drawing/2014/main" id="{0514A778-73DA-4701-8ED1-F0BC49F1F24B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282700" y="1689100"/>
            <a:ext cx="1358900" cy="2768600"/>
            <a:chOff x="1032" y="1976"/>
            <a:chExt cx="904" cy="1744"/>
          </a:xfrm>
        </p:grpSpPr>
        <p:sp>
          <p:nvSpPr>
            <p:cNvPr id="559143" name="Line 39">
              <a:extLst>
                <a:ext uri="{FF2B5EF4-FFF2-40B4-BE49-F238E27FC236}">
                  <a16:creationId xmlns:a16="http://schemas.microsoft.com/office/drawing/2014/main" id="{57F0D082-F525-4063-B791-404332B852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6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9144" name="Line 40">
              <a:extLst>
                <a:ext uri="{FF2B5EF4-FFF2-40B4-BE49-F238E27FC236}">
                  <a16:creationId xmlns:a16="http://schemas.microsoft.com/office/drawing/2014/main" id="{0DB8A21F-C3AC-497C-9E9D-3E86A15308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32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59145" name="Group 41">
            <a:extLst>
              <a:ext uri="{FF2B5EF4-FFF2-40B4-BE49-F238E27FC236}">
                <a16:creationId xmlns:a16="http://schemas.microsoft.com/office/drawing/2014/main" id="{ABCB03E8-833F-4E47-914E-BDFB81C7E2B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257300" y="1447800"/>
            <a:ext cx="1358900" cy="2768600"/>
            <a:chOff x="1032" y="1976"/>
            <a:chExt cx="904" cy="1744"/>
          </a:xfrm>
        </p:grpSpPr>
        <p:sp>
          <p:nvSpPr>
            <p:cNvPr id="559146" name="Line 42">
              <a:extLst>
                <a:ext uri="{FF2B5EF4-FFF2-40B4-BE49-F238E27FC236}">
                  <a16:creationId xmlns:a16="http://schemas.microsoft.com/office/drawing/2014/main" id="{38035D8E-4686-4367-9732-02FB3CEEAD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6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9147" name="Line 43">
              <a:extLst>
                <a:ext uri="{FF2B5EF4-FFF2-40B4-BE49-F238E27FC236}">
                  <a16:creationId xmlns:a16="http://schemas.microsoft.com/office/drawing/2014/main" id="{3EA7A721-5163-4575-9BB7-B425ABD263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32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559148" name="Object 44">
            <a:extLst>
              <a:ext uri="{FF2B5EF4-FFF2-40B4-BE49-F238E27FC236}">
                <a16:creationId xmlns:a16="http://schemas.microsoft.com/office/drawing/2014/main" id="{740B2918-3D4A-409A-A44F-3DE64CD8C8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29225" y="3009900"/>
          <a:ext cx="593725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3" imgW="164880" imgH="393480" progId="Equation.3">
                  <p:embed/>
                </p:oleObj>
              </mc:Choice>
              <mc:Fallback>
                <p:oleObj name="Формула" r:id="rId13" imgW="164880" imgH="393480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9225" y="3009900"/>
                        <a:ext cx="593725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59149" name="Group 45">
            <a:extLst>
              <a:ext uri="{FF2B5EF4-FFF2-40B4-BE49-F238E27FC236}">
                <a16:creationId xmlns:a16="http://schemas.microsoft.com/office/drawing/2014/main" id="{0FA96731-C3B4-49E9-BD3A-C8C79D75DE91}"/>
              </a:ext>
            </a:extLst>
          </p:cNvPr>
          <p:cNvGrpSpPr>
            <a:grpSpLocks/>
          </p:cNvGrpSpPr>
          <p:nvPr/>
        </p:nvGrpSpPr>
        <p:grpSpPr bwMode="auto">
          <a:xfrm>
            <a:off x="5575300" y="3003550"/>
            <a:ext cx="569913" cy="701675"/>
            <a:chOff x="2472" y="1732"/>
            <a:chExt cx="344" cy="459"/>
          </a:xfrm>
        </p:grpSpPr>
        <p:sp>
          <p:nvSpPr>
            <p:cNvPr id="559150" name="Text Box 46">
              <a:extLst>
                <a:ext uri="{FF2B5EF4-FFF2-40B4-BE49-F238E27FC236}">
                  <a16:creationId xmlns:a16="http://schemas.microsoft.com/office/drawing/2014/main" id="{BABDE7A5-0EDC-423A-816A-020670967F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1732"/>
              <a:ext cx="282" cy="4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graphicFrame>
          <p:nvGraphicFramePr>
            <p:cNvPr id="559151" name="Object 47">
              <a:extLst>
                <a:ext uri="{FF2B5EF4-FFF2-40B4-BE49-F238E27FC236}">
                  <a16:creationId xmlns:a16="http://schemas.microsoft.com/office/drawing/2014/main" id="{EB26AED7-52EF-44B8-B971-E6BF35303F6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2" y="1868"/>
            <a:ext cx="21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14" imgW="101520" imgH="139680" progId="Equation.3">
                    <p:embed/>
                  </p:oleObj>
                </mc:Choice>
                <mc:Fallback>
                  <p:oleObj name="Формула" r:id="rId14" imgW="101520" imgH="139680" progId="Equation.3">
                    <p:embed/>
                    <p:pic>
                      <p:nvPicPr>
                        <p:cNvPr id="0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1868"/>
                          <a:ext cx="21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59152" name="Group 48">
            <a:extLst>
              <a:ext uri="{FF2B5EF4-FFF2-40B4-BE49-F238E27FC236}">
                <a16:creationId xmlns:a16="http://schemas.microsoft.com/office/drawing/2014/main" id="{1D4BAF56-3623-443D-AB47-85F71B0D18CC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3790950"/>
            <a:ext cx="552450" cy="701675"/>
            <a:chOff x="2464" y="2196"/>
            <a:chExt cx="348" cy="442"/>
          </a:xfrm>
        </p:grpSpPr>
        <p:sp>
          <p:nvSpPr>
            <p:cNvPr id="559153" name="Text Box 49">
              <a:extLst>
                <a:ext uri="{FF2B5EF4-FFF2-40B4-BE49-F238E27FC236}">
                  <a16:creationId xmlns:a16="http://schemas.microsoft.com/office/drawing/2014/main" id="{50677942-A733-43B0-8538-A6CBD61917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8" y="2196"/>
              <a:ext cx="29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graphicFrame>
          <p:nvGraphicFramePr>
            <p:cNvPr id="559154" name="Object 50">
              <a:extLst>
                <a:ext uri="{FF2B5EF4-FFF2-40B4-BE49-F238E27FC236}">
                  <a16:creationId xmlns:a16="http://schemas.microsoft.com/office/drawing/2014/main" id="{0B45FDFF-4E70-4E66-8109-41AB0373AFE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64" y="2340"/>
            <a:ext cx="21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15" imgW="101520" imgH="139680" progId="Equation.3">
                    <p:embed/>
                  </p:oleObj>
                </mc:Choice>
                <mc:Fallback>
                  <p:oleObj name="Формула" r:id="rId15" imgW="101520" imgH="139680" progId="Equation.3">
                    <p:embed/>
                    <p:pic>
                      <p:nvPicPr>
                        <p:cNvPr id="0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64" y="2340"/>
                          <a:ext cx="21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59155" name="Object 51">
            <a:extLst>
              <a:ext uri="{FF2B5EF4-FFF2-40B4-BE49-F238E27FC236}">
                <a16:creationId xmlns:a16="http://schemas.microsoft.com/office/drawing/2014/main" id="{83924EB1-1855-46DC-B642-31E57C7096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15025" y="3022600"/>
          <a:ext cx="123190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6" imgW="342720" imgH="393480" progId="Equation.3">
                  <p:embed/>
                </p:oleObj>
              </mc:Choice>
              <mc:Fallback>
                <p:oleObj name="Формула" r:id="rId16" imgW="342720" imgH="393480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5025" y="3022600"/>
                        <a:ext cx="1231900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9156" name="Line 52">
            <a:extLst>
              <a:ext uri="{FF2B5EF4-FFF2-40B4-BE49-F238E27FC236}">
                <a16:creationId xmlns:a16="http://schemas.microsoft.com/office/drawing/2014/main" id="{DE70B042-D236-4A0D-B13D-6E2B36BED482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3746500"/>
            <a:ext cx="33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559157" name="Object 53">
            <a:extLst>
              <a:ext uri="{FF2B5EF4-FFF2-40B4-BE49-F238E27FC236}">
                <a16:creationId xmlns:a16="http://schemas.microsoft.com/office/drawing/2014/main" id="{63CDC479-CF3C-40E6-8A03-1887B9390D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5425" y="4940300"/>
          <a:ext cx="593725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8" imgW="164880" imgH="393480" progId="Equation.3">
                  <p:embed/>
                </p:oleObj>
              </mc:Choice>
              <mc:Fallback>
                <p:oleObj name="Формула" r:id="rId18" imgW="164880" imgH="393480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425" y="4940300"/>
                        <a:ext cx="593725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59158" name="Group 54">
            <a:extLst>
              <a:ext uri="{FF2B5EF4-FFF2-40B4-BE49-F238E27FC236}">
                <a16:creationId xmlns:a16="http://schemas.microsoft.com/office/drawing/2014/main" id="{33BFB911-59D0-4B77-B96A-92843B959520}"/>
              </a:ext>
            </a:extLst>
          </p:cNvPr>
          <p:cNvGrpSpPr>
            <a:grpSpLocks/>
          </p:cNvGrpSpPr>
          <p:nvPr/>
        </p:nvGrpSpPr>
        <p:grpSpPr bwMode="auto">
          <a:xfrm>
            <a:off x="5651500" y="4933950"/>
            <a:ext cx="569913" cy="701675"/>
            <a:chOff x="2472" y="1732"/>
            <a:chExt cx="344" cy="459"/>
          </a:xfrm>
        </p:grpSpPr>
        <p:sp>
          <p:nvSpPr>
            <p:cNvPr id="559159" name="Text Box 55">
              <a:extLst>
                <a:ext uri="{FF2B5EF4-FFF2-40B4-BE49-F238E27FC236}">
                  <a16:creationId xmlns:a16="http://schemas.microsoft.com/office/drawing/2014/main" id="{CED7DB31-1B8D-4122-BE6F-777542D883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1732"/>
              <a:ext cx="282" cy="4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graphicFrame>
          <p:nvGraphicFramePr>
            <p:cNvPr id="559160" name="Object 56">
              <a:extLst>
                <a:ext uri="{FF2B5EF4-FFF2-40B4-BE49-F238E27FC236}">
                  <a16:creationId xmlns:a16="http://schemas.microsoft.com/office/drawing/2014/main" id="{81D39D40-9CE8-4904-A2E1-4EA64896773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2" y="1868"/>
            <a:ext cx="21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19" imgW="101520" imgH="139680" progId="Equation.3">
                    <p:embed/>
                  </p:oleObj>
                </mc:Choice>
                <mc:Fallback>
                  <p:oleObj name="Формула" r:id="rId19" imgW="101520" imgH="139680" progId="Equation.3">
                    <p:embed/>
                    <p:pic>
                      <p:nvPicPr>
                        <p:cNvPr id="0" name="Object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1868"/>
                          <a:ext cx="21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59161" name="Group 57">
            <a:extLst>
              <a:ext uri="{FF2B5EF4-FFF2-40B4-BE49-F238E27FC236}">
                <a16:creationId xmlns:a16="http://schemas.microsoft.com/office/drawing/2014/main" id="{02572FA7-F715-4003-81B0-1B6081A21C53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5721350"/>
            <a:ext cx="552450" cy="701675"/>
            <a:chOff x="2464" y="2196"/>
            <a:chExt cx="348" cy="442"/>
          </a:xfrm>
        </p:grpSpPr>
        <p:sp>
          <p:nvSpPr>
            <p:cNvPr id="559162" name="Text Box 58">
              <a:extLst>
                <a:ext uri="{FF2B5EF4-FFF2-40B4-BE49-F238E27FC236}">
                  <a16:creationId xmlns:a16="http://schemas.microsoft.com/office/drawing/2014/main" id="{90F2DBF2-38D2-4A7C-84EC-53CF45391C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8" y="2196"/>
              <a:ext cx="29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graphicFrame>
          <p:nvGraphicFramePr>
            <p:cNvPr id="559163" name="Object 59">
              <a:extLst>
                <a:ext uri="{FF2B5EF4-FFF2-40B4-BE49-F238E27FC236}">
                  <a16:creationId xmlns:a16="http://schemas.microsoft.com/office/drawing/2014/main" id="{D8C29A0B-1322-44A7-92C7-B370579D80B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64" y="2340"/>
            <a:ext cx="21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20" imgW="101520" imgH="139680" progId="Equation.3">
                    <p:embed/>
                  </p:oleObj>
                </mc:Choice>
                <mc:Fallback>
                  <p:oleObj name="Формула" r:id="rId20" imgW="101520" imgH="139680" progId="Equation.3">
                    <p:embed/>
                    <p:pic>
                      <p:nvPicPr>
                        <p:cNvPr id="0" name="Object 5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64" y="2340"/>
                          <a:ext cx="21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59164" name="Object 60">
            <a:extLst>
              <a:ext uri="{FF2B5EF4-FFF2-40B4-BE49-F238E27FC236}">
                <a16:creationId xmlns:a16="http://schemas.microsoft.com/office/drawing/2014/main" id="{49EC916A-16B5-4024-8A17-CE06731F2D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42025" y="4902200"/>
          <a:ext cx="123190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21" imgW="342720" imgH="393480" progId="Equation.3">
                  <p:embed/>
                </p:oleObj>
              </mc:Choice>
              <mc:Fallback>
                <p:oleObj name="Формула" r:id="rId21" imgW="342720" imgH="393480" progId="Equation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2025" y="4902200"/>
                        <a:ext cx="1231900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9165" name="Line 61">
            <a:extLst>
              <a:ext uri="{FF2B5EF4-FFF2-40B4-BE49-F238E27FC236}">
                <a16:creationId xmlns:a16="http://schemas.microsoft.com/office/drawing/2014/main" id="{ADDD1726-D48D-4FFD-A96D-62DA433D5090}"/>
              </a:ext>
            </a:extLst>
          </p:cNvPr>
          <p:cNvSpPr>
            <a:spLocks noChangeShapeType="1"/>
          </p:cNvSpPr>
          <p:nvPr/>
        </p:nvSpPr>
        <p:spPr bwMode="auto">
          <a:xfrm>
            <a:off x="5702300" y="5676900"/>
            <a:ext cx="33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59172" name="Group 68">
            <a:extLst>
              <a:ext uri="{FF2B5EF4-FFF2-40B4-BE49-F238E27FC236}">
                <a16:creationId xmlns:a16="http://schemas.microsoft.com/office/drawing/2014/main" id="{AC94F62E-068B-4B93-B662-072FD726C155}"/>
              </a:ext>
            </a:extLst>
          </p:cNvPr>
          <p:cNvGrpSpPr>
            <a:grpSpLocks/>
          </p:cNvGrpSpPr>
          <p:nvPr/>
        </p:nvGrpSpPr>
        <p:grpSpPr bwMode="auto">
          <a:xfrm>
            <a:off x="889000" y="1447800"/>
            <a:ext cx="2133600" cy="2768600"/>
            <a:chOff x="560" y="896"/>
            <a:chExt cx="1344" cy="1760"/>
          </a:xfrm>
        </p:grpSpPr>
        <p:grpSp>
          <p:nvGrpSpPr>
            <p:cNvPr id="559166" name="Group 62">
              <a:extLst>
                <a:ext uri="{FF2B5EF4-FFF2-40B4-BE49-F238E27FC236}">
                  <a16:creationId xmlns:a16="http://schemas.microsoft.com/office/drawing/2014/main" id="{9346D177-61CE-4FE6-9B6D-3802FABD29B7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1016" y="912"/>
              <a:ext cx="888" cy="1744"/>
              <a:chOff x="1032" y="1976"/>
              <a:chExt cx="904" cy="1744"/>
            </a:xfrm>
          </p:grpSpPr>
          <p:sp>
            <p:nvSpPr>
              <p:cNvPr id="559167" name="Line 63">
                <a:extLst>
                  <a:ext uri="{FF2B5EF4-FFF2-40B4-BE49-F238E27FC236}">
                    <a16:creationId xmlns:a16="http://schemas.microsoft.com/office/drawing/2014/main" id="{0F27466A-832A-4682-926E-E6B24261BD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36" y="1976"/>
                <a:ext cx="0" cy="17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9168" name="Line 64">
                <a:extLst>
                  <a:ext uri="{FF2B5EF4-FFF2-40B4-BE49-F238E27FC236}">
                    <a16:creationId xmlns:a16="http://schemas.microsoft.com/office/drawing/2014/main" id="{53B0EFFF-7116-4509-934A-4EBB6B046F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32" y="1976"/>
                <a:ext cx="0" cy="17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9169" name="Group 65">
              <a:extLst>
                <a:ext uri="{FF2B5EF4-FFF2-40B4-BE49-F238E27FC236}">
                  <a16:creationId xmlns:a16="http://schemas.microsoft.com/office/drawing/2014/main" id="{550C8836-3C1B-467C-B43A-BBA0C55347E5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560" y="896"/>
              <a:ext cx="888" cy="1744"/>
              <a:chOff x="1032" y="1976"/>
              <a:chExt cx="904" cy="1744"/>
            </a:xfrm>
          </p:grpSpPr>
          <p:sp>
            <p:nvSpPr>
              <p:cNvPr id="559170" name="Line 66">
                <a:extLst>
                  <a:ext uri="{FF2B5EF4-FFF2-40B4-BE49-F238E27FC236}">
                    <a16:creationId xmlns:a16="http://schemas.microsoft.com/office/drawing/2014/main" id="{2498B9F6-5173-4C09-BAF4-4FF074CA45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36" y="1976"/>
                <a:ext cx="0" cy="17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9171" name="Line 67">
                <a:extLst>
                  <a:ext uri="{FF2B5EF4-FFF2-40B4-BE49-F238E27FC236}">
                    <a16:creationId xmlns:a16="http://schemas.microsoft.com/office/drawing/2014/main" id="{44BC23E6-DCCA-41CA-90A3-90416F70CD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32" y="1976"/>
                <a:ext cx="0" cy="17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9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59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59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500"/>
                                        <p:tgtEl>
                                          <p:spTgt spid="559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59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59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559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59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59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559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59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59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559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59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59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559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559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59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59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59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59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500"/>
                                        <p:tgtEl>
                                          <p:spTgt spid="559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59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59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559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5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5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55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59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59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559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59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5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55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559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559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9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59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55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5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5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500"/>
                                        <p:tgtEl>
                                          <p:spTgt spid="55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5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5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55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59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5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1" dur="1000"/>
                                        <p:tgtEl>
                                          <p:spTgt spid="55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5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5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6" dur="1000"/>
                                        <p:tgtEl>
                                          <p:spTgt spid="55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59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5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2" dur="1000"/>
                                        <p:tgtEl>
                                          <p:spTgt spid="55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243" name="Freeform 67">
            <a:extLst>
              <a:ext uri="{FF2B5EF4-FFF2-40B4-BE49-F238E27FC236}">
                <a16:creationId xmlns:a16="http://schemas.microsoft.com/office/drawing/2014/main" id="{2CCBC55B-9098-4814-BB65-57E585A48569}"/>
              </a:ext>
            </a:extLst>
          </p:cNvPr>
          <p:cNvSpPr>
            <a:spLocks/>
          </p:cNvSpPr>
          <p:nvPr/>
        </p:nvSpPr>
        <p:spPr bwMode="auto">
          <a:xfrm>
            <a:off x="2070100" y="3467100"/>
            <a:ext cx="2311400" cy="1778000"/>
          </a:xfrm>
          <a:custGeom>
            <a:avLst/>
            <a:gdLst>
              <a:gd name="T0" fmla="*/ 0 w 1456"/>
              <a:gd name="T1" fmla="*/ 32 h 1120"/>
              <a:gd name="T2" fmla="*/ 646 w 1456"/>
              <a:gd name="T3" fmla="*/ 0 h 1120"/>
              <a:gd name="T4" fmla="*/ 1456 w 1456"/>
              <a:gd name="T5" fmla="*/ 0 h 1120"/>
              <a:gd name="T6" fmla="*/ 688 w 1456"/>
              <a:gd name="T7" fmla="*/ 1104 h 1120"/>
              <a:gd name="T8" fmla="*/ 704 w 1456"/>
              <a:gd name="T9" fmla="*/ 1120 h 1120"/>
              <a:gd name="T10" fmla="*/ 0 w 1456"/>
              <a:gd name="T11" fmla="*/ 32 h 1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56" h="1120">
                <a:moveTo>
                  <a:pt x="0" y="32"/>
                </a:moveTo>
                <a:lnTo>
                  <a:pt x="646" y="0"/>
                </a:lnTo>
                <a:lnTo>
                  <a:pt x="1456" y="0"/>
                </a:lnTo>
                <a:lnTo>
                  <a:pt x="688" y="1104"/>
                </a:lnTo>
                <a:lnTo>
                  <a:pt x="704" y="1120"/>
                </a:lnTo>
                <a:lnTo>
                  <a:pt x="0" y="32"/>
                </a:lnTo>
                <a:close/>
              </a:path>
            </a:pathLst>
          </a:custGeom>
          <a:solidFill>
            <a:srgbClr val="FFFF00"/>
          </a:soli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2242" name="Freeform 66">
            <a:extLst>
              <a:ext uri="{FF2B5EF4-FFF2-40B4-BE49-F238E27FC236}">
                <a16:creationId xmlns:a16="http://schemas.microsoft.com/office/drawing/2014/main" id="{6392C768-FF8B-4D96-AFA5-F244AED092DD}"/>
              </a:ext>
            </a:extLst>
          </p:cNvPr>
          <p:cNvSpPr>
            <a:spLocks/>
          </p:cNvSpPr>
          <p:nvPr/>
        </p:nvSpPr>
        <p:spPr bwMode="auto">
          <a:xfrm>
            <a:off x="2095500" y="1612900"/>
            <a:ext cx="2311400" cy="1879600"/>
          </a:xfrm>
          <a:custGeom>
            <a:avLst/>
            <a:gdLst>
              <a:gd name="T0" fmla="*/ 0 w 1456"/>
              <a:gd name="T1" fmla="*/ 1184 h 1184"/>
              <a:gd name="T2" fmla="*/ 727 w 1456"/>
              <a:gd name="T3" fmla="*/ 1168 h 1184"/>
              <a:gd name="T4" fmla="*/ 1456 w 1456"/>
              <a:gd name="T5" fmla="*/ 1184 h 1184"/>
              <a:gd name="T6" fmla="*/ 720 w 1456"/>
              <a:gd name="T7" fmla="*/ 0 h 1184"/>
              <a:gd name="T8" fmla="*/ 720 w 1456"/>
              <a:gd name="T9" fmla="*/ 0 h 1184"/>
              <a:gd name="T10" fmla="*/ 0 w 1456"/>
              <a:gd name="T11" fmla="*/ 1184 h 1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56" h="1184">
                <a:moveTo>
                  <a:pt x="0" y="1184"/>
                </a:moveTo>
                <a:lnTo>
                  <a:pt x="727" y="1168"/>
                </a:lnTo>
                <a:lnTo>
                  <a:pt x="1456" y="1184"/>
                </a:lnTo>
                <a:lnTo>
                  <a:pt x="720" y="0"/>
                </a:lnTo>
                <a:lnTo>
                  <a:pt x="720" y="0"/>
                </a:lnTo>
                <a:lnTo>
                  <a:pt x="0" y="1184"/>
                </a:lnTo>
                <a:close/>
              </a:path>
            </a:pathLst>
          </a:custGeom>
          <a:solidFill>
            <a:srgbClr val="FF00FF"/>
          </a:soli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2241" name="Freeform 65">
            <a:extLst>
              <a:ext uri="{FF2B5EF4-FFF2-40B4-BE49-F238E27FC236}">
                <a16:creationId xmlns:a16="http://schemas.microsoft.com/office/drawing/2014/main" id="{184F6DB7-D3B7-4D50-9A5C-F2AA46BFAE94}"/>
              </a:ext>
            </a:extLst>
          </p:cNvPr>
          <p:cNvSpPr>
            <a:spLocks/>
          </p:cNvSpPr>
          <p:nvPr/>
        </p:nvSpPr>
        <p:spPr bwMode="auto">
          <a:xfrm>
            <a:off x="3136900" y="3467100"/>
            <a:ext cx="2336800" cy="1778000"/>
          </a:xfrm>
          <a:custGeom>
            <a:avLst/>
            <a:gdLst>
              <a:gd name="T0" fmla="*/ 0 w 1472"/>
              <a:gd name="T1" fmla="*/ 1120 h 1120"/>
              <a:gd name="T2" fmla="*/ 727 w 1472"/>
              <a:gd name="T3" fmla="*/ 1104 h 1120"/>
              <a:gd name="T4" fmla="*/ 1472 w 1472"/>
              <a:gd name="T5" fmla="*/ 1104 h 1120"/>
              <a:gd name="T6" fmla="*/ 784 w 1472"/>
              <a:gd name="T7" fmla="*/ 0 h 1120"/>
              <a:gd name="T8" fmla="*/ 784 w 1472"/>
              <a:gd name="T9" fmla="*/ 16 h 1120"/>
              <a:gd name="T10" fmla="*/ 0 w 1472"/>
              <a:gd name="T11" fmla="*/ 1120 h 1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72" h="1120">
                <a:moveTo>
                  <a:pt x="0" y="1120"/>
                </a:moveTo>
                <a:lnTo>
                  <a:pt x="727" y="1104"/>
                </a:lnTo>
                <a:lnTo>
                  <a:pt x="1472" y="1104"/>
                </a:lnTo>
                <a:lnTo>
                  <a:pt x="784" y="0"/>
                </a:lnTo>
                <a:lnTo>
                  <a:pt x="784" y="16"/>
                </a:lnTo>
                <a:lnTo>
                  <a:pt x="0" y="1120"/>
                </a:lnTo>
                <a:close/>
              </a:path>
            </a:pathLst>
          </a:custGeom>
          <a:solidFill>
            <a:srgbClr val="33CCFF"/>
          </a:soli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2239" name="Freeform 63">
            <a:extLst>
              <a:ext uri="{FF2B5EF4-FFF2-40B4-BE49-F238E27FC236}">
                <a16:creationId xmlns:a16="http://schemas.microsoft.com/office/drawing/2014/main" id="{4CAA8D32-BD55-4E77-865C-8D965E50D2EC}"/>
              </a:ext>
            </a:extLst>
          </p:cNvPr>
          <p:cNvSpPr>
            <a:spLocks/>
          </p:cNvSpPr>
          <p:nvPr/>
        </p:nvSpPr>
        <p:spPr bwMode="auto">
          <a:xfrm>
            <a:off x="1003300" y="3441700"/>
            <a:ext cx="2159000" cy="1803400"/>
          </a:xfrm>
          <a:custGeom>
            <a:avLst/>
            <a:gdLst>
              <a:gd name="T0" fmla="*/ 0 w 1360"/>
              <a:gd name="T1" fmla="*/ 1136 h 1136"/>
              <a:gd name="T2" fmla="*/ 656 w 1360"/>
              <a:gd name="T3" fmla="*/ 1136 h 1136"/>
              <a:gd name="T4" fmla="*/ 1360 w 1360"/>
              <a:gd name="T5" fmla="*/ 1136 h 1136"/>
              <a:gd name="T6" fmla="*/ 672 w 1360"/>
              <a:gd name="T7" fmla="*/ 32 h 1136"/>
              <a:gd name="T8" fmla="*/ 704 w 1360"/>
              <a:gd name="T9" fmla="*/ 0 h 1136"/>
              <a:gd name="T10" fmla="*/ 0 w 1360"/>
              <a:gd name="T11" fmla="*/ 1136 h 1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60" h="1136">
                <a:moveTo>
                  <a:pt x="0" y="1136"/>
                </a:moveTo>
                <a:lnTo>
                  <a:pt x="656" y="1136"/>
                </a:lnTo>
                <a:lnTo>
                  <a:pt x="1360" y="1136"/>
                </a:lnTo>
                <a:lnTo>
                  <a:pt x="672" y="32"/>
                </a:lnTo>
                <a:lnTo>
                  <a:pt x="704" y="0"/>
                </a:lnTo>
                <a:lnTo>
                  <a:pt x="0" y="1136"/>
                </a:lnTo>
                <a:close/>
              </a:path>
            </a:pathLst>
          </a:custGeom>
          <a:solidFill>
            <a:srgbClr val="33CC33"/>
          </a:soli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2184" name="Freeform 8">
            <a:extLst>
              <a:ext uri="{FF2B5EF4-FFF2-40B4-BE49-F238E27FC236}">
                <a16:creationId xmlns:a16="http://schemas.microsoft.com/office/drawing/2014/main" id="{A15993A7-36DA-4CA4-A8D9-C675233EA939}"/>
              </a:ext>
            </a:extLst>
          </p:cNvPr>
          <p:cNvSpPr>
            <a:spLocks/>
          </p:cNvSpPr>
          <p:nvPr/>
        </p:nvSpPr>
        <p:spPr bwMode="auto">
          <a:xfrm>
            <a:off x="2044700" y="3492500"/>
            <a:ext cx="2336800" cy="1588"/>
          </a:xfrm>
          <a:custGeom>
            <a:avLst/>
            <a:gdLst>
              <a:gd name="T0" fmla="*/ 0 w 1472"/>
              <a:gd name="T1" fmla="*/ 0 h 1"/>
              <a:gd name="T2" fmla="*/ 1472 w 1472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72" h="1">
                <a:moveTo>
                  <a:pt x="0" y="0"/>
                </a:moveTo>
                <a:lnTo>
                  <a:pt x="1472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2185" name="Text Box 9">
            <a:extLst>
              <a:ext uri="{FF2B5EF4-FFF2-40B4-BE49-F238E27FC236}">
                <a16:creationId xmlns:a16="http://schemas.microsoft.com/office/drawing/2014/main" id="{F042BC83-AD99-4E67-BFD4-804A891BD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88" y="234950"/>
            <a:ext cx="87852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i="0">
                <a:latin typeface="Arial" panose="020B0604020202020204" pitchFamily="34" charset="0"/>
              </a:rPr>
              <a:t>Разделите числитель и знаменатель дроби на наибольший общий делитель.</a:t>
            </a:r>
          </a:p>
        </p:txBody>
      </p:sp>
      <p:graphicFrame>
        <p:nvGraphicFramePr>
          <p:cNvPr id="562186" name="Object 10">
            <a:extLst>
              <a:ext uri="{FF2B5EF4-FFF2-40B4-BE49-F238E27FC236}">
                <a16:creationId xmlns:a16="http://schemas.microsoft.com/office/drawing/2014/main" id="{A83AA30F-83BD-4602-92AD-426051D9FA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4200" y="3390900"/>
          <a:ext cx="868363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241200" imgH="393480" progId="Equation.3">
                  <p:embed/>
                </p:oleObj>
              </mc:Choice>
              <mc:Fallback>
                <p:oleObj name="Формула" r:id="rId3" imgW="24120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3390900"/>
                        <a:ext cx="868363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2214" name="Object 38">
            <a:extLst>
              <a:ext uri="{FF2B5EF4-FFF2-40B4-BE49-F238E27FC236}">
                <a16:creationId xmlns:a16="http://schemas.microsoft.com/office/drawing/2014/main" id="{16D2AFA5-DC76-4897-BAF0-53988E2E57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02300" y="2781300"/>
          <a:ext cx="866775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241200" imgH="393480" progId="Equation.3">
                  <p:embed/>
                </p:oleObj>
              </mc:Choice>
              <mc:Fallback>
                <p:oleObj name="Формула" r:id="rId5" imgW="241200" imgH="39348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2781300"/>
                        <a:ext cx="866775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62215" name="Group 39">
            <a:extLst>
              <a:ext uri="{FF2B5EF4-FFF2-40B4-BE49-F238E27FC236}">
                <a16:creationId xmlns:a16="http://schemas.microsoft.com/office/drawing/2014/main" id="{5FBC54CB-B811-412E-B97D-59CE9572E5F2}"/>
              </a:ext>
            </a:extLst>
          </p:cNvPr>
          <p:cNvGrpSpPr>
            <a:grpSpLocks/>
          </p:cNvGrpSpPr>
          <p:nvPr/>
        </p:nvGrpSpPr>
        <p:grpSpPr bwMode="auto">
          <a:xfrm>
            <a:off x="6210300" y="2774950"/>
            <a:ext cx="569913" cy="701675"/>
            <a:chOff x="2472" y="1732"/>
            <a:chExt cx="344" cy="459"/>
          </a:xfrm>
        </p:grpSpPr>
        <p:sp>
          <p:nvSpPr>
            <p:cNvPr id="562216" name="Text Box 40">
              <a:extLst>
                <a:ext uri="{FF2B5EF4-FFF2-40B4-BE49-F238E27FC236}">
                  <a16:creationId xmlns:a16="http://schemas.microsoft.com/office/drawing/2014/main" id="{47D769F9-F6B8-49E1-9762-D134D27B5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1732"/>
              <a:ext cx="282" cy="4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graphicFrame>
          <p:nvGraphicFramePr>
            <p:cNvPr id="562217" name="Object 41">
              <a:extLst>
                <a:ext uri="{FF2B5EF4-FFF2-40B4-BE49-F238E27FC236}">
                  <a16:creationId xmlns:a16="http://schemas.microsoft.com/office/drawing/2014/main" id="{EBE447DB-CA80-4C60-9146-FF87E01E30D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2" y="1842"/>
            <a:ext cx="210" cy="3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7" imgW="101520" imgH="164880" progId="Equation.3">
                    <p:embed/>
                  </p:oleObj>
                </mc:Choice>
                <mc:Fallback>
                  <p:oleObj name="Формула" r:id="rId7" imgW="101520" imgH="164880" progId="Equation.3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1842"/>
                          <a:ext cx="210" cy="3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62218" name="Group 42">
            <a:extLst>
              <a:ext uri="{FF2B5EF4-FFF2-40B4-BE49-F238E27FC236}">
                <a16:creationId xmlns:a16="http://schemas.microsoft.com/office/drawing/2014/main" id="{A8515AA4-55D1-4A4D-B1D0-0A855B6226AB}"/>
              </a:ext>
            </a:extLst>
          </p:cNvPr>
          <p:cNvGrpSpPr>
            <a:grpSpLocks/>
          </p:cNvGrpSpPr>
          <p:nvPr/>
        </p:nvGrpSpPr>
        <p:grpSpPr bwMode="auto">
          <a:xfrm>
            <a:off x="6273800" y="3562350"/>
            <a:ext cx="552450" cy="728663"/>
            <a:chOff x="2464" y="2196"/>
            <a:chExt cx="348" cy="459"/>
          </a:xfrm>
        </p:grpSpPr>
        <p:sp>
          <p:nvSpPr>
            <p:cNvPr id="562219" name="Text Box 43">
              <a:extLst>
                <a:ext uri="{FF2B5EF4-FFF2-40B4-BE49-F238E27FC236}">
                  <a16:creationId xmlns:a16="http://schemas.microsoft.com/office/drawing/2014/main" id="{F33F568C-62E2-4D3A-863F-73B554F1E1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8" y="2196"/>
              <a:ext cx="29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graphicFrame>
          <p:nvGraphicFramePr>
            <p:cNvPr id="562220" name="Object 44">
              <a:extLst>
                <a:ext uri="{FF2B5EF4-FFF2-40B4-BE49-F238E27FC236}">
                  <a16:creationId xmlns:a16="http://schemas.microsoft.com/office/drawing/2014/main" id="{4E4D044D-E50B-4F32-9BF5-5E2C8287192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64" y="2314"/>
            <a:ext cx="210" cy="3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9" imgW="101520" imgH="164880" progId="Equation.3">
                    <p:embed/>
                  </p:oleObj>
                </mc:Choice>
                <mc:Fallback>
                  <p:oleObj name="Формула" r:id="rId9" imgW="101520" imgH="164880" progId="Equation.3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64" y="2314"/>
                          <a:ext cx="210" cy="3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62221" name="Object 45">
            <a:extLst>
              <a:ext uri="{FF2B5EF4-FFF2-40B4-BE49-F238E27FC236}">
                <a16:creationId xmlns:a16="http://schemas.microsoft.com/office/drawing/2014/main" id="{7D0662DF-238F-4502-A727-C83E990B49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1950" y="2743200"/>
          <a:ext cx="957263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1" imgW="266400" imgH="393480" progId="Equation.3">
                  <p:embed/>
                </p:oleObj>
              </mc:Choice>
              <mc:Fallback>
                <p:oleObj name="Формула" r:id="rId11" imgW="266400" imgH="39348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1950" y="2743200"/>
                        <a:ext cx="957263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2222" name="Line 46">
            <a:extLst>
              <a:ext uri="{FF2B5EF4-FFF2-40B4-BE49-F238E27FC236}">
                <a16:creationId xmlns:a16="http://schemas.microsoft.com/office/drawing/2014/main" id="{D420F6A6-A530-46FF-89EE-1B294BD4AB6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35700" y="3517900"/>
            <a:ext cx="33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2230" name="AutoShape 54">
            <a:extLst>
              <a:ext uri="{FF2B5EF4-FFF2-40B4-BE49-F238E27FC236}">
                <a16:creationId xmlns:a16="http://schemas.microsoft.com/office/drawing/2014/main" id="{0FE163AE-B80A-4826-962E-A25019981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1612900"/>
            <a:ext cx="4521200" cy="3632200"/>
          </a:xfrm>
          <a:prstGeom prst="triangle">
            <a:avLst>
              <a:gd name="adj" fmla="val 50000"/>
            </a:avLst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99FF66"/>
                    </a:gs>
                    <a:gs pos="100000">
                      <a:srgbClr val="33CC33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62233" name="Freeform 57">
            <a:extLst>
              <a:ext uri="{FF2B5EF4-FFF2-40B4-BE49-F238E27FC236}">
                <a16:creationId xmlns:a16="http://schemas.microsoft.com/office/drawing/2014/main" id="{32353436-23D5-407D-8834-56DBFD641ACC}"/>
              </a:ext>
            </a:extLst>
          </p:cNvPr>
          <p:cNvSpPr>
            <a:spLocks/>
          </p:cNvSpPr>
          <p:nvPr/>
        </p:nvSpPr>
        <p:spPr bwMode="auto">
          <a:xfrm>
            <a:off x="2603500" y="4356100"/>
            <a:ext cx="558800" cy="863600"/>
          </a:xfrm>
          <a:custGeom>
            <a:avLst/>
            <a:gdLst>
              <a:gd name="T0" fmla="*/ 0 w 352"/>
              <a:gd name="T1" fmla="*/ 0 h 544"/>
              <a:gd name="T2" fmla="*/ 352 w 352"/>
              <a:gd name="T3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52" h="544">
                <a:moveTo>
                  <a:pt x="0" y="0"/>
                </a:moveTo>
                <a:lnTo>
                  <a:pt x="352" y="544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2236" name="Freeform 60">
            <a:extLst>
              <a:ext uri="{FF2B5EF4-FFF2-40B4-BE49-F238E27FC236}">
                <a16:creationId xmlns:a16="http://schemas.microsoft.com/office/drawing/2014/main" id="{73E6D870-8590-4318-8C32-D6FE1D2FD9C8}"/>
              </a:ext>
            </a:extLst>
          </p:cNvPr>
          <p:cNvSpPr>
            <a:spLocks/>
          </p:cNvSpPr>
          <p:nvPr/>
        </p:nvSpPr>
        <p:spPr bwMode="auto">
          <a:xfrm>
            <a:off x="3136900" y="3467100"/>
            <a:ext cx="1244600" cy="1803400"/>
          </a:xfrm>
          <a:custGeom>
            <a:avLst/>
            <a:gdLst>
              <a:gd name="T0" fmla="*/ 784 w 784"/>
              <a:gd name="T1" fmla="*/ 0 h 1136"/>
              <a:gd name="T2" fmla="*/ 0 w 784"/>
              <a:gd name="T3" fmla="*/ 1136 h 11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84" h="1136">
                <a:moveTo>
                  <a:pt x="784" y="0"/>
                </a:moveTo>
                <a:lnTo>
                  <a:pt x="0" y="113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62245" name="Group 69">
            <a:extLst>
              <a:ext uri="{FF2B5EF4-FFF2-40B4-BE49-F238E27FC236}">
                <a16:creationId xmlns:a16="http://schemas.microsoft.com/office/drawing/2014/main" id="{B093B0AF-19B6-4AF3-AE6F-714DBAB6BC96}"/>
              </a:ext>
            </a:extLst>
          </p:cNvPr>
          <p:cNvGrpSpPr>
            <a:grpSpLocks/>
          </p:cNvGrpSpPr>
          <p:nvPr/>
        </p:nvGrpSpPr>
        <p:grpSpPr bwMode="auto">
          <a:xfrm>
            <a:off x="1485900" y="2552700"/>
            <a:ext cx="3479800" cy="2705100"/>
            <a:chOff x="936" y="1608"/>
            <a:chExt cx="2192" cy="1704"/>
          </a:xfrm>
        </p:grpSpPr>
        <p:sp>
          <p:nvSpPr>
            <p:cNvPr id="562231" name="Freeform 55">
              <a:extLst>
                <a:ext uri="{FF2B5EF4-FFF2-40B4-BE49-F238E27FC236}">
                  <a16:creationId xmlns:a16="http://schemas.microsoft.com/office/drawing/2014/main" id="{CF500B1A-8531-4D42-AF87-BD90516F35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4" y="1608"/>
              <a:ext cx="744" cy="8"/>
            </a:xfrm>
            <a:custGeom>
              <a:avLst/>
              <a:gdLst>
                <a:gd name="T0" fmla="*/ 0 w 744"/>
                <a:gd name="T1" fmla="*/ 8 h 8"/>
                <a:gd name="T2" fmla="*/ 744 w 744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44" h="8">
                  <a:moveTo>
                    <a:pt x="0" y="8"/>
                  </a:moveTo>
                  <a:lnTo>
                    <a:pt x="744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562244" name="Group 68">
              <a:extLst>
                <a:ext uri="{FF2B5EF4-FFF2-40B4-BE49-F238E27FC236}">
                  <a16:creationId xmlns:a16="http://schemas.microsoft.com/office/drawing/2014/main" id="{7D70BB27-64B9-4760-B14A-7111239838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6" y="1608"/>
              <a:ext cx="2192" cy="1704"/>
              <a:chOff x="936" y="1608"/>
              <a:chExt cx="2192" cy="1704"/>
            </a:xfrm>
          </p:grpSpPr>
          <p:sp>
            <p:nvSpPr>
              <p:cNvPr id="562183" name="Freeform 7">
                <a:extLst>
                  <a:ext uri="{FF2B5EF4-FFF2-40B4-BE49-F238E27FC236}">
                    <a16:creationId xmlns:a16="http://schemas.microsoft.com/office/drawing/2014/main" id="{658AB267-A31D-406B-B5AD-A60D3C4B66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8" y="1624"/>
                <a:ext cx="1072" cy="1680"/>
              </a:xfrm>
              <a:custGeom>
                <a:avLst/>
                <a:gdLst>
                  <a:gd name="T0" fmla="*/ 0 w 1072"/>
                  <a:gd name="T1" fmla="*/ 0 h 1680"/>
                  <a:gd name="T2" fmla="*/ 1072 w 1072"/>
                  <a:gd name="T3" fmla="*/ 1680 h 1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72" h="1680">
                    <a:moveTo>
                      <a:pt x="0" y="0"/>
                    </a:moveTo>
                    <a:lnTo>
                      <a:pt x="1072" y="168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2232" name="Freeform 56">
                <a:extLst>
                  <a:ext uri="{FF2B5EF4-FFF2-40B4-BE49-F238E27FC236}">
                    <a16:creationId xmlns:a16="http://schemas.microsoft.com/office/drawing/2014/main" id="{E0ED83EE-EC1E-4925-9EEC-84B2A8BCED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6" y="2744"/>
                <a:ext cx="2192" cy="16"/>
              </a:xfrm>
              <a:custGeom>
                <a:avLst/>
                <a:gdLst>
                  <a:gd name="T0" fmla="*/ 0 w 2192"/>
                  <a:gd name="T1" fmla="*/ 16 h 16"/>
                  <a:gd name="T2" fmla="*/ 2192 w 2192"/>
                  <a:gd name="T3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92" h="16">
                    <a:moveTo>
                      <a:pt x="0" y="16"/>
                    </a:moveTo>
                    <a:lnTo>
                      <a:pt x="2192" y="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2234" name="Freeform 58">
                <a:extLst>
                  <a:ext uri="{FF2B5EF4-FFF2-40B4-BE49-F238E27FC236}">
                    <a16:creationId xmlns:a16="http://schemas.microsoft.com/office/drawing/2014/main" id="{11C98B12-699F-48FF-9603-0007810900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6" y="2744"/>
                <a:ext cx="368" cy="568"/>
              </a:xfrm>
              <a:custGeom>
                <a:avLst/>
                <a:gdLst>
                  <a:gd name="T0" fmla="*/ 0 w 368"/>
                  <a:gd name="T1" fmla="*/ 0 h 568"/>
                  <a:gd name="T2" fmla="*/ 368 w 368"/>
                  <a:gd name="T3" fmla="*/ 568 h 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68" h="568">
                    <a:moveTo>
                      <a:pt x="0" y="0"/>
                    </a:moveTo>
                    <a:lnTo>
                      <a:pt x="368" y="568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2235" name="Freeform 59">
                <a:extLst>
                  <a:ext uri="{FF2B5EF4-FFF2-40B4-BE49-F238E27FC236}">
                    <a16:creationId xmlns:a16="http://schemas.microsoft.com/office/drawing/2014/main" id="{740A105D-0B81-44AA-9066-8F97836D3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4" y="1608"/>
                <a:ext cx="1104" cy="1696"/>
              </a:xfrm>
              <a:custGeom>
                <a:avLst/>
                <a:gdLst>
                  <a:gd name="T0" fmla="*/ 1104 w 1104"/>
                  <a:gd name="T1" fmla="*/ 0 h 1696"/>
                  <a:gd name="T2" fmla="*/ 0 w 1104"/>
                  <a:gd name="T3" fmla="*/ 1696 h 16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104" h="1696">
                    <a:moveTo>
                      <a:pt x="1104" y="0"/>
                    </a:moveTo>
                    <a:lnTo>
                      <a:pt x="0" y="1696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2237" name="Freeform 61">
                <a:extLst>
                  <a:ext uri="{FF2B5EF4-FFF2-40B4-BE49-F238E27FC236}">
                    <a16:creationId xmlns:a16="http://schemas.microsoft.com/office/drawing/2014/main" id="{9DF7FE97-F757-4B47-AB25-3297FDA05A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0" y="2744"/>
                <a:ext cx="368" cy="560"/>
              </a:xfrm>
              <a:custGeom>
                <a:avLst/>
                <a:gdLst>
                  <a:gd name="T0" fmla="*/ 368 w 368"/>
                  <a:gd name="T1" fmla="*/ 0 h 560"/>
                  <a:gd name="T2" fmla="*/ 0 w 368"/>
                  <a:gd name="T3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68" h="560">
                    <a:moveTo>
                      <a:pt x="368" y="0"/>
                    </a:moveTo>
                    <a:lnTo>
                      <a:pt x="0" y="56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62240" name="Freeform 64">
            <a:extLst>
              <a:ext uri="{FF2B5EF4-FFF2-40B4-BE49-F238E27FC236}">
                <a16:creationId xmlns:a16="http://schemas.microsoft.com/office/drawing/2014/main" id="{5875FEE2-AFBA-4975-8D5D-EA2434D98736}"/>
              </a:ext>
            </a:extLst>
          </p:cNvPr>
          <p:cNvSpPr>
            <a:spLocks/>
          </p:cNvSpPr>
          <p:nvPr/>
        </p:nvSpPr>
        <p:spPr bwMode="auto">
          <a:xfrm>
            <a:off x="2044700" y="3492500"/>
            <a:ext cx="558800" cy="863600"/>
          </a:xfrm>
          <a:custGeom>
            <a:avLst/>
            <a:gdLst>
              <a:gd name="T0" fmla="*/ 0 w 352"/>
              <a:gd name="T1" fmla="*/ 0 h 544"/>
              <a:gd name="T2" fmla="*/ 352 w 352"/>
              <a:gd name="T3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52" h="544">
                <a:moveTo>
                  <a:pt x="0" y="0"/>
                </a:moveTo>
                <a:lnTo>
                  <a:pt x="352" y="544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562246" name="Object 70">
            <a:extLst>
              <a:ext uri="{FF2B5EF4-FFF2-40B4-BE49-F238E27FC236}">
                <a16:creationId xmlns:a16="http://schemas.microsoft.com/office/drawing/2014/main" id="{8888B551-19BB-4630-8E81-4E1EE99E7F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6738" y="3835400"/>
          <a:ext cx="547687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3" imgW="152280" imgH="393480" progId="Equation.3">
                  <p:embed/>
                </p:oleObj>
              </mc:Choice>
              <mc:Fallback>
                <p:oleObj name="Формула" r:id="rId13" imgW="152280" imgH="393480" progId="Equation.3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6738" y="3835400"/>
                        <a:ext cx="547687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2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2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62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2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2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62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62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62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562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62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62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562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62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62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562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62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6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62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500" fill="hold"/>
                                        <p:tgtEl>
                                          <p:spTgt spid="56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562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62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62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562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303" name="Freeform 7">
            <a:extLst>
              <a:ext uri="{FF2B5EF4-FFF2-40B4-BE49-F238E27FC236}">
                <a16:creationId xmlns:a16="http://schemas.microsoft.com/office/drawing/2014/main" id="{94B1351F-4A31-4503-B9DA-F8D8EB642531}"/>
              </a:ext>
            </a:extLst>
          </p:cNvPr>
          <p:cNvSpPr>
            <a:spLocks/>
          </p:cNvSpPr>
          <p:nvPr/>
        </p:nvSpPr>
        <p:spPr bwMode="auto">
          <a:xfrm>
            <a:off x="419100" y="1689100"/>
            <a:ext cx="965200" cy="4102100"/>
          </a:xfrm>
          <a:custGeom>
            <a:avLst/>
            <a:gdLst>
              <a:gd name="T0" fmla="*/ 608 w 608"/>
              <a:gd name="T1" fmla="*/ 0 h 2584"/>
              <a:gd name="T2" fmla="*/ 608 w 608"/>
              <a:gd name="T3" fmla="*/ 2584 h 2584"/>
              <a:gd name="T4" fmla="*/ 16 w 608"/>
              <a:gd name="T5" fmla="*/ 2584 h 2584"/>
              <a:gd name="T6" fmla="*/ 0 w 608"/>
              <a:gd name="T7" fmla="*/ 0 h 2584"/>
              <a:gd name="T8" fmla="*/ 608 w 608"/>
              <a:gd name="T9" fmla="*/ 0 h 25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8" h="2584">
                <a:moveTo>
                  <a:pt x="608" y="0"/>
                </a:moveTo>
                <a:lnTo>
                  <a:pt x="608" y="2584"/>
                </a:lnTo>
                <a:lnTo>
                  <a:pt x="16" y="2584"/>
                </a:lnTo>
                <a:lnTo>
                  <a:pt x="0" y="0"/>
                </a:lnTo>
                <a:lnTo>
                  <a:pt x="608" y="0"/>
                </a:lnTo>
                <a:close/>
              </a:path>
            </a:pathLst>
          </a:custGeom>
          <a:solidFill>
            <a:srgbClr val="99FF66"/>
          </a:soli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7304" name="Freeform 8">
            <a:extLst>
              <a:ext uri="{FF2B5EF4-FFF2-40B4-BE49-F238E27FC236}">
                <a16:creationId xmlns:a16="http://schemas.microsoft.com/office/drawing/2014/main" id="{72AE2D56-F2DC-45ED-913C-A5B374E693A8}"/>
              </a:ext>
            </a:extLst>
          </p:cNvPr>
          <p:cNvSpPr>
            <a:spLocks/>
          </p:cNvSpPr>
          <p:nvPr/>
        </p:nvSpPr>
        <p:spPr bwMode="auto">
          <a:xfrm>
            <a:off x="1358900" y="1689100"/>
            <a:ext cx="990600" cy="4102100"/>
          </a:xfrm>
          <a:custGeom>
            <a:avLst/>
            <a:gdLst>
              <a:gd name="T0" fmla="*/ 624 w 624"/>
              <a:gd name="T1" fmla="*/ 0 h 2584"/>
              <a:gd name="T2" fmla="*/ 624 w 624"/>
              <a:gd name="T3" fmla="*/ 2584 h 2584"/>
              <a:gd name="T4" fmla="*/ 32 w 624"/>
              <a:gd name="T5" fmla="*/ 2584 h 2584"/>
              <a:gd name="T6" fmla="*/ 0 w 624"/>
              <a:gd name="T7" fmla="*/ 16 h 2584"/>
              <a:gd name="T8" fmla="*/ 624 w 624"/>
              <a:gd name="T9" fmla="*/ 0 h 25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4" h="2584">
                <a:moveTo>
                  <a:pt x="624" y="0"/>
                </a:moveTo>
                <a:lnTo>
                  <a:pt x="624" y="2584"/>
                </a:lnTo>
                <a:lnTo>
                  <a:pt x="32" y="2584"/>
                </a:lnTo>
                <a:lnTo>
                  <a:pt x="0" y="16"/>
                </a:lnTo>
                <a:lnTo>
                  <a:pt x="624" y="0"/>
                </a:lnTo>
                <a:close/>
              </a:path>
            </a:pathLst>
          </a:custGeom>
          <a:solidFill>
            <a:srgbClr val="33CCFF"/>
          </a:soli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7305" name="Freeform 9">
            <a:extLst>
              <a:ext uri="{FF2B5EF4-FFF2-40B4-BE49-F238E27FC236}">
                <a16:creationId xmlns:a16="http://schemas.microsoft.com/office/drawing/2014/main" id="{8D73C9E4-F1C0-4D76-91CE-891D17EE9EA1}"/>
              </a:ext>
            </a:extLst>
          </p:cNvPr>
          <p:cNvSpPr>
            <a:spLocks/>
          </p:cNvSpPr>
          <p:nvPr/>
        </p:nvSpPr>
        <p:spPr bwMode="auto">
          <a:xfrm>
            <a:off x="2349500" y="1663700"/>
            <a:ext cx="939800" cy="4140200"/>
          </a:xfrm>
          <a:custGeom>
            <a:avLst/>
            <a:gdLst>
              <a:gd name="T0" fmla="*/ 592 w 592"/>
              <a:gd name="T1" fmla="*/ 0 h 2608"/>
              <a:gd name="T2" fmla="*/ 592 w 592"/>
              <a:gd name="T3" fmla="*/ 2608 h 2608"/>
              <a:gd name="T4" fmla="*/ 0 w 592"/>
              <a:gd name="T5" fmla="*/ 2608 h 2608"/>
              <a:gd name="T6" fmla="*/ 0 w 592"/>
              <a:gd name="T7" fmla="*/ 32 h 2608"/>
              <a:gd name="T8" fmla="*/ 592 w 592"/>
              <a:gd name="T9" fmla="*/ 0 h 2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92" h="2608">
                <a:moveTo>
                  <a:pt x="592" y="0"/>
                </a:moveTo>
                <a:lnTo>
                  <a:pt x="592" y="2608"/>
                </a:lnTo>
                <a:lnTo>
                  <a:pt x="0" y="2608"/>
                </a:lnTo>
                <a:lnTo>
                  <a:pt x="0" y="32"/>
                </a:lnTo>
                <a:lnTo>
                  <a:pt x="592" y="0"/>
                </a:lnTo>
                <a:close/>
              </a:path>
            </a:pathLst>
          </a:custGeom>
          <a:solidFill>
            <a:srgbClr val="FF00FF"/>
          </a:soli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7306" name="Freeform 10">
            <a:extLst>
              <a:ext uri="{FF2B5EF4-FFF2-40B4-BE49-F238E27FC236}">
                <a16:creationId xmlns:a16="http://schemas.microsoft.com/office/drawing/2014/main" id="{43D97E31-4566-4201-9C32-93840DED106C}"/>
              </a:ext>
            </a:extLst>
          </p:cNvPr>
          <p:cNvSpPr>
            <a:spLocks/>
          </p:cNvSpPr>
          <p:nvPr/>
        </p:nvSpPr>
        <p:spPr bwMode="auto">
          <a:xfrm>
            <a:off x="3289300" y="1689100"/>
            <a:ext cx="990600" cy="4114800"/>
          </a:xfrm>
          <a:custGeom>
            <a:avLst/>
            <a:gdLst>
              <a:gd name="T0" fmla="*/ 624 w 624"/>
              <a:gd name="T1" fmla="*/ 0 h 2592"/>
              <a:gd name="T2" fmla="*/ 624 w 624"/>
              <a:gd name="T3" fmla="*/ 2592 h 2592"/>
              <a:gd name="T4" fmla="*/ 0 w 624"/>
              <a:gd name="T5" fmla="*/ 2592 h 2592"/>
              <a:gd name="T6" fmla="*/ 0 w 624"/>
              <a:gd name="T7" fmla="*/ 0 h 2592"/>
              <a:gd name="T8" fmla="*/ 624 w 624"/>
              <a:gd name="T9" fmla="*/ 0 h 2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4" h="2592">
                <a:moveTo>
                  <a:pt x="624" y="0"/>
                </a:moveTo>
                <a:lnTo>
                  <a:pt x="624" y="2592"/>
                </a:lnTo>
                <a:lnTo>
                  <a:pt x="0" y="2592"/>
                </a:lnTo>
                <a:lnTo>
                  <a:pt x="0" y="0"/>
                </a:lnTo>
                <a:lnTo>
                  <a:pt x="624" y="0"/>
                </a:lnTo>
                <a:close/>
              </a:path>
            </a:pathLst>
          </a:custGeom>
          <a:solidFill>
            <a:srgbClr val="FFFF00"/>
          </a:soli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7307" name="Freeform 11">
            <a:extLst>
              <a:ext uri="{FF2B5EF4-FFF2-40B4-BE49-F238E27FC236}">
                <a16:creationId xmlns:a16="http://schemas.microsoft.com/office/drawing/2014/main" id="{56F56CC5-FD07-4CE0-A4E7-6FD6FD4EA00F}"/>
              </a:ext>
            </a:extLst>
          </p:cNvPr>
          <p:cNvSpPr>
            <a:spLocks/>
          </p:cNvSpPr>
          <p:nvPr/>
        </p:nvSpPr>
        <p:spPr bwMode="auto">
          <a:xfrm>
            <a:off x="4254500" y="1689100"/>
            <a:ext cx="990600" cy="4114800"/>
          </a:xfrm>
          <a:custGeom>
            <a:avLst/>
            <a:gdLst>
              <a:gd name="T0" fmla="*/ 624 w 624"/>
              <a:gd name="T1" fmla="*/ 0 h 2592"/>
              <a:gd name="T2" fmla="*/ 624 w 624"/>
              <a:gd name="T3" fmla="*/ 2592 h 2592"/>
              <a:gd name="T4" fmla="*/ 0 w 624"/>
              <a:gd name="T5" fmla="*/ 2592 h 2592"/>
              <a:gd name="T6" fmla="*/ 0 w 624"/>
              <a:gd name="T7" fmla="*/ 16 h 2592"/>
              <a:gd name="T8" fmla="*/ 624 w 624"/>
              <a:gd name="T9" fmla="*/ 0 h 2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4" h="2592">
                <a:moveTo>
                  <a:pt x="624" y="0"/>
                </a:moveTo>
                <a:lnTo>
                  <a:pt x="624" y="2592"/>
                </a:lnTo>
                <a:lnTo>
                  <a:pt x="0" y="2592"/>
                </a:lnTo>
                <a:lnTo>
                  <a:pt x="0" y="16"/>
                </a:lnTo>
                <a:lnTo>
                  <a:pt x="624" y="0"/>
                </a:lnTo>
                <a:close/>
              </a:path>
            </a:pathLst>
          </a:custGeom>
          <a:solidFill>
            <a:srgbClr val="33CC33"/>
          </a:soli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7308" name="Text Box 12">
            <a:extLst>
              <a:ext uri="{FF2B5EF4-FFF2-40B4-BE49-F238E27FC236}">
                <a16:creationId xmlns:a16="http://schemas.microsoft.com/office/drawing/2014/main" id="{B38AFDDC-9AAC-4FB6-98AC-AEF152E4E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88" y="234950"/>
            <a:ext cx="87852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i="0">
                <a:latin typeface="Arial" panose="020B0604020202020204" pitchFamily="34" charset="0"/>
              </a:rPr>
              <a:t>Какими еще дробями можно выразить закрашенную часть фигуры?</a:t>
            </a:r>
          </a:p>
        </p:txBody>
      </p:sp>
      <p:graphicFrame>
        <p:nvGraphicFramePr>
          <p:cNvPr id="567309" name="Object 13">
            <a:extLst>
              <a:ext uri="{FF2B5EF4-FFF2-40B4-BE49-F238E27FC236}">
                <a16:creationId xmlns:a16="http://schemas.microsoft.com/office/drawing/2014/main" id="{DCEB34BB-EB85-4A6F-9A24-BA8A2CB6CC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3175" y="723900"/>
          <a:ext cx="912813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253800" imgH="393480" progId="Equation.3">
                  <p:embed/>
                </p:oleObj>
              </mc:Choice>
              <mc:Fallback>
                <p:oleObj name="Формула" r:id="rId3" imgW="25380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3175" y="723900"/>
                        <a:ext cx="912813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7310" name="Object 14">
            <a:extLst>
              <a:ext uri="{FF2B5EF4-FFF2-40B4-BE49-F238E27FC236}">
                <a16:creationId xmlns:a16="http://schemas.microsoft.com/office/drawing/2014/main" id="{AC931254-E377-49FF-9637-DD07B09180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88075" y="2400300"/>
          <a:ext cx="911225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253800" imgH="393480" progId="Equation.3">
                  <p:embed/>
                </p:oleObj>
              </mc:Choice>
              <mc:Fallback>
                <p:oleObj name="Формула" r:id="rId5" imgW="25380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8075" y="2400300"/>
                        <a:ext cx="911225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67311" name="Group 15">
            <a:extLst>
              <a:ext uri="{FF2B5EF4-FFF2-40B4-BE49-F238E27FC236}">
                <a16:creationId xmlns:a16="http://schemas.microsoft.com/office/drawing/2014/main" id="{3A34B5AC-4A52-4104-A48F-B773235BBE8D}"/>
              </a:ext>
            </a:extLst>
          </p:cNvPr>
          <p:cNvGrpSpPr>
            <a:grpSpLocks/>
          </p:cNvGrpSpPr>
          <p:nvPr/>
        </p:nvGrpSpPr>
        <p:grpSpPr bwMode="auto">
          <a:xfrm>
            <a:off x="6718300" y="2393950"/>
            <a:ext cx="569913" cy="701675"/>
            <a:chOff x="2472" y="1732"/>
            <a:chExt cx="344" cy="459"/>
          </a:xfrm>
        </p:grpSpPr>
        <p:sp>
          <p:nvSpPr>
            <p:cNvPr id="567312" name="Text Box 16">
              <a:extLst>
                <a:ext uri="{FF2B5EF4-FFF2-40B4-BE49-F238E27FC236}">
                  <a16:creationId xmlns:a16="http://schemas.microsoft.com/office/drawing/2014/main" id="{625C9052-3D76-4CFA-8A00-61FC504690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1732"/>
              <a:ext cx="282" cy="4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graphicFrame>
          <p:nvGraphicFramePr>
            <p:cNvPr id="567313" name="Object 17">
              <a:extLst>
                <a:ext uri="{FF2B5EF4-FFF2-40B4-BE49-F238E27FC236}">
                  <a16:creationId xmlns:a16="http://schemas.microsoft.com/office/drawing/2014/main" id="{7E971D43-20C5-4B70-9107-8200B14FDE7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2" y="1842"/>
            <a:ext cx="210" cy="3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7" imgW="101520" imgH="164880" progId="Equation.3">
                    <p:embed/>
                  </p:oleObj>
                </mc:Choice>
                <mc:Fallback>
                  <p:oleObj name="Формула" r:id="rId7" imgW="101520" imgH="164880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1842"/>
                          <a:ext cx="210" cy="3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67314" name="Group 18">
            <a:extLst>
              <a:ext uri="{FF2B5EF4-FFF2-40B4-BE49-F238E27FC236}">
                <a16:creationId xmlns:a16="http://schemas.microsoft.com/office/drawing/2014/main" id="{BE85B225-D555-4BBB-ACAE-C3CC3729FC8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3181350"/>
            <a:ext cx="552450" cy="728663"/>
            <a:chOff x="2464" y="2196"/>
            <a:chExt cx="348" cy="459"/>
          </a:xfrm>
        </p:grpSpPr>
        <p:sp>
          <p:nvSpPr>
            <p:cNvPr id="567315" name="Text Box 19">
              <a:extLst>
                <a:ext uri="{FF2B5EF4-FFF2-40B4-BE49-F238E27FC236}">
                  <a16:creationId xmlns:a16="http://schemas.microsoft.com/office/drawing/2014/main" id="{011F6D7F-0FCD-40C5-9709-7342DDD847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8" y="2196"/>
              <a:ext cx="29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graphicFrame>
          <p:nvGraphicFramePr>
            <p:cNvPr id="567316" name="Object 20">
              <a:extLst>
                <a:ext uri="{FF2B5EF4-FFF2-40B4-BE49-F238E27FC236}">
                  <a16:creationId xmlns:a16="http://schemas.microsoft.com/office/drawing/2014/main" id="{A54A93C8-8753-4EE6-B0F6-5CC1D6F9AA7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64" y="2314"/>
            <a:ext cx="210" cy="3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9" imgW="101520" imgH="164880" progId="Equation.3">
                    <p:embed/>
                  </p:oleObj>
                </mc:Choice>
                <mc:Fallback>
                  <p:oleObj name="Формула" r:id="rId9" imgW="101520" imgH="164880" progId="Equation.3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64" y="2314"/>
                          <a:ext cx="210" cy="3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67317" name="Object 21">
            <a:extLst>
              <a:ext uri="{FF2B5EF4-FFF2-40B4-BE49-F238E27FC236}">
                <a16:creationId xmlns:a16="http://schemas.microsoft.com/office/drawing/2014/main" id="{8296B435-43B2-4676-AC80-FEDC82757C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34238" y="2387600"/>
          <a:ext cx="1184275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1" imgW="330120" imgH="393480" progId="Equation.3">
                  <p:embed/>
                </p:oleObj>
              </mc:Choice>
              <mc:Fallback>
                <p:oleObj name="Формула" r:id="rId11" imgW="330120" imgH="39348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4238" y="2387600"/>
                        <a:ext cx="1184275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7318" name="Line 22">
            <a:extLst>
              <a:ext uri="{FF2B5EF4-FFF2-40B4-BE49-F238E27FC236}">
                <a16:creationId xmlns:a16="http://schemas.microsoft.com/office/drawing/2014/main" id="{14C7651C-96F3-429B-97FF-FFF403C7C8E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3136900"/>
            <a:ext cx="33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7319" name="Rectangle 23">
            <a:extLst>
              <a:ext uri="{FF2B5EF4-FFF2-40B4-BE49-F238E27FC236}">
                <a16:creationId xmlns:a16="http://schemas.microsoft.com/office/drawing/2014/main" id="{B035A51A-1756-4CD9-AF68-01510AFAF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1689100"/>
            <a:ext cx="4826000" cy="411480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67321" name="Freeform 25">
            <a:extLst>
              <a:ext uri="{FF2B5EF4-FFF2-40B4-BE49-F238E27FC236}">
                <a16:creationId xmlns:a16="http://schemas.microsoft.com/office/drawing/2014/main" id="{D7E0AD19-9904-4C18-B2CF-FA55043BEDDA}"/>
              </a:ext>
            </a:extLst>
          </p:cNvPr>
          <p:cNvSpPr>
            <a:spLocks/>
          </p:cNvSpPr>
          <p:nvPr/>
        </p:nvSpPr>
        <p:spPr bwMode="auto">
          <a:xfrm>
            <a:off x="1384300" y="1689100"/>
            <a:ext cx="1588" cy="4089400"/>
          </a:xfrm>
          <a:custGeom>
            <a:avLst/>
            <a:gdLst>
              <a:gd name="T0" fmla="*/ 0 w 1"/>
              <a:gd name="T1" fmla="*/ 0 h 2576"/>
              <a:gd name="T2" fmla="*/ 0 w 1"/>
              <a:gd name="T3" fmla="*/ 2576 h 25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576">
                <a:moveTo>
                  <a:pt x="0" y="0"/>
                </a:moveTo>
                <a:lnTo>
                  <a:pt x="0" y="257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7322" name="Freeform 26">
            <a:extLst>
              <a:ext uri="{FF2B5EF4-FFF2-40B4-BE49-F238E27FC236}">
                <a16:creationId xmlns:a16="http://schemas.microsoft.com/office/drawing/2014/main" id="{98A48A85-0573-4E53-8370-ECD0E1967029}"/>
              </a:ext>
            </a:extLst>
          </p:cNvPr>
          <p:cNvSpPr>
            <a:spLocks/>
          </p:cNvSpPr>
          <p:nvPr/>
        </p:nvSpPr>
        <p:spPr bwMode="auto">
          <a:xfrm>
            <a:off x="2362200" y="1714500"/>
            <a:ext cx="1588" cy="4089400"/>
          </a:xfrm>
          <a:custGeom>
            <a:avLst/>
            <a:gdLst>
              <a:gd name="T0" fmla="*/ 0 w 1"/>
              <a:gd name="T1" fmla="*/ 0 h 2576"/>
              <a:gd name="T2" fmla="*/ 0 w 1"/>
              <a:gd name="T3" fmla="*/ 2576 h 25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576">
                <a:moveTo>
                  <a:pt x="0" y="0"/>
                </a:moveTo>
                <a:lnTo>
                  <a:pt x="0" y="257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7323" name="Freeform 27">
            <a:extLst>
              <a:ext uri="{FF2B5EF4-FFF2-40B4-BE49-F238E27FC236}">
                <a16:creationId xmlns:a16="http://schemas.microsoft.com/office/drawing/2014/main" id="{D101F76C-08D9-4044-9895-1C95EADAA501}"/>
              </a:ext>
            </a:extLst>
          </p:cNvPr>
          <p:cNvSpPr>
            <a:spLocks/>
          </p:cNvSpPr>
          <p:nvPr/>
        </p:nvSpPr>
        <p:spPr bwMode="auto">
          <a:xfrm>
            <a:off x="3302000" y="1714500"/>
            <a:ext cx="1588" cy="4089400"/>
          </a:xfrm>
          <a:custGeom>
            <a:avLst/>
            <a:gdLst>
              <a:gd name="T0" fmla="*/ 0 w 1"/>
              <a:gd name="T1" fmla="*/ 0 h 2576"/>
              <a:gd name="T2" fmla="*/ 0 w 1"/>
              <a:gd name="T3" fmla="*/ 2576 h 25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576">
                <a:moveTo>
                  <a:pt x="0" y="0"/>
                </a:moveTo>
                <a:lnTo>
                  <a:pt x="0" y="257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7324" name="Freeform 28">
            <a:extLst>
              <a:ext uri="{FF2B5EF4-FFF2-40B4-BE49-F238E27FC236}">
                <a16:creationId xmlns:a16="http://schemas.microsoft.com/office/drawing/2014/main" id="{AA2B57D8-B22A-4BE2-9889-54C791E423BF}"/>
              </a:ext>
            </a:extLst>
          </p:cNvPr>
          <p:cNvSpPr>
            <a:spLocks/>
          </p:cNvSpPr>
          <p:nvPr/>
        </p:nvSpPr>
        <p:spPr bwMode="auto">
          <a:xfrm>
            <a:off x="4267200" y="1714500"/>
            <a:ext cx="1588" cy="4089400"/>
          </a:xfrm>
          <a:custGeom>
            <a:avLst/>
            <a:gdLst>
              <a:gd name="T0" fmla="*/ 0 w 1"/>
              <a:gd name="T1" fmla="*/ 0 h 2576"/>
              <a:gd name="T2" fmla="*/ 0 w 1"/>
              <a:gd name="T3" fmla="*/ 2576 h 25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576">
                <a:moveTo>
                  <a:pt x="0" y="0"/>
                </a:moveTo>
                <a:lnTo>
                  <a:pt x="0" y="257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67343" name="Group 47">
            <a:extLst>
              <a:ext uri="{FF2B5EF4-FFF2-40B4-BE49-F238E27FC236}">
                <a16:creationId xmlns:a16="http://schemas.microsoft.com/office/drawing/2014/main" id="{D03C1879-AF8D-4D7A-91EF-9E77889EF429}"/>
              </a:ext>
            </a:extLst>
          </p:cNvPr>
          <p:cNvGrpSpPr>
            <a:grpSpLocks/>
          </p:cNvGrpSpPr>
          <p:nvPr/>
        </p:nvGrpSpPr>
        <p:grpSpPr bwMode="auto">
          <a:xfrm>
            <a:off x="419100" y="3035300"/>
            <a:ext cx="4851400" cy="1371600"/>
            <a:chOff x="264" y="1912"/>
            <a:chExt cx="3056" cy="864"/>
          </a:xfrm>
        </p:grpSpPr>
        <p:sp>
          <p:nvSpPr>
            <p:cNvPr id="567325" name="Freeform 29">
              <a:extLst>
                <a:ext uri="{FF2B5EF4-FFF2-40B4-BE49-F238E27FC236}">
                  <a16:creationId xmlns:a16="http://schemas.microsoft.com/office/drawing/2014/main" id="{C74E8696-2B63-4FD0-9F9D-28D809F3FC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" y="1912"/>
              <a:ext cx="3040" cy="16"/>
            </a:xfrm>
            <a:custGeom>
              <a:avLst/>
              <a:gdLst>
                <a:gd name="T0" fmla="*/ 3040 w 3040"/>
                <a:gd name="T1" fmla="*/ 0 h 16"/>
                <a:gd name="T2" fmla="*/ 0 w 3040"/>
                <a:gd name="T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0" h="16">
                  <a:moveTo>
                    <a:pt x="3040" y="0"/>
                  </a:moveTo>
                  <a:lnTo>
                    <a:pt x="0" y="16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7326" name="Freeform 30">
              <a:extLst>
                <a:ext uri="{FF2B5EF4-FFF2-40B4-BE49-F238E27FC236}">
                  <a16:creationId xmlns:a16="http://schemas.microsoft.com/office/drawing/2014/main" id="{FAB5A46C-F583-4F21-B05F-D69C3B3339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" y="2760"/>
              <a:ext cx="3056" cy="16"/>
            </a:xfrm>
            <a:custGeom>
              <a:avLst/>
              <a:gdLst>
                <a:gd name="T0" fmla="*/ 3056 w 3056"/>
                <a:gd name="T1" fmla="*/ 0 h 16"/>
                <a:gd name="T2" fmla="*/ 0 w 3056"/>
                <a:gd name="T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56" h="16">
                  <a:moveTo>
                    <a:pt x="3056" y="0"/>
                  </a:moveTo>
                  <a:lnTo>
                    <a:pt x="0" y="16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67333" name="Group 37">
            <a:extLst>
              <a:ext uri="{FF2B5EF4-FFF2-40B4-BE49-F238E27FC236}">
                <a16:creationId xmlns:a16="http://schemas.microsoft.com/office/drawing/2014/main" id="{E497B14F-F4FC-4BE1-BC48-5A50A6CA58B8}"/>
              </a:ext>
            </a:extLst>
          </p:cNvPr>
          <p:cNvGrpSpPr>
            <a:grpSpLocks/>
          </p:cNvGrpSpPr>
          <p:nvPr/>
        </p:nvGrpSpPr>
        <p:grpSpPr bwMode="auto">
          <a:xfrm>
            <a:off x="393700" y="1689100"/>
            <a:ext cx="4851400" cy="4140200"/>
            <a:chOff x="248" y="1064"/>
            <a:chExt cx="3056" cy="2608"/>
          </a:xfrm>
        </p:grpSpPr>
        <p:sp>
          <p:nvSpPr>
            <p:cNvPr id="567320" name="Freeform 24">
              <a:extLst>
                <a:ext uri="{FF2B5EF4-FFF2-40B4-BE49-F238E27FC236}">
                  <a16:creationId xmlns:a16="http://schemas.microsoft.com/office/drawing/2014/main" id="{DC7F5805-FFAF-42A8-8DDE-BF365904E3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" y="1080"/>
              <a:ext cx="608" cy="848"/>
            </a:xfrm>
            <a:custGeom>
              <a:avLst/>
              <a:gdLst>
                <a:gd name="T0" fmla="*/ 608 w 608"/>
                <a:gd name="T1" fmla="*/ 0 h 848"/>
                <a:gd name="T2" fmla="*/ 16 w 608"/>
                <a:gd name="T3" fmla="*/ 848 h 848"/>
                <a:gd name="T4" fmla="*/ 0 w 608"/>
                <a:gd name="T5" fmla="*/ 816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08" h="848">
                  <a:moveTo>
                    <a:pt x="608" y="0"/>
                  </a:moveTo>
                  <a:lnTo>
                    <a:pt x="16" y="848"/>
                  </a:lnTo>
                  <a:lnTo>
                    <a:pt x="0" y="816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7327" name="Freeform 31">
              <a:extLst>
                <a:ext uri="{FF2B5EF4-FFF2-40B4-BE49-F238E27FC236}">
                  <a16:creationId xmlns:a16="http://schemas.microsoft.com/office/drawing/2014/main" id="{C1E60924-E845-4457-83EA-51771AB93C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" y="1080"/>
              <a:ext cx="1232" cy="1712"/>
            </a:xfrm>
            <a:custGeom>
              <a:avLst/>
              <a:gdLst>
                <a:gd name="T0" fmla="*/ 1232 w 1232"/>
                <a:gd name="T1" fmla="*/ 0 h 1712"/>
                <a:gd name="T2" fmla="*/ 0 w 1232"/>
                <a:gd name="T3" fmla="*/ 1712 h 1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32" h="1712">
                  <a:moveTo>
                    <a:pt x="1232" y="0"/>
                  </a:moveTo>
                  <a:lnTo>
                    <a:pt x="0" y="1712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7328" name="Freeform 32">
              <a:extLst>
                <a:ext uri="{FF2B5EF4-FFF2-40B4-BE49-F238E27FC236}">
                  <a16:creationId xmlns:a16="http://schemas.microsoft.com/office/drawing/2014/main" id="{42976758-AAC3-4F2C-BB81-3A26EE7AC0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" y="1064"/>
              <a:ext cx="1824" cy="2592"/>
            </a:xfrm>
            <a:custGeom>
              <a:avLst/>
              <a:gdLst>
                <a:gd name="T0" fmla="*/ 1824 w 1824"/>
                <a:gd name="T1" fmla="*/ 0 h 2592"/>
                <a:gd name="T2" fmla="*/ 0 w 1824"/>
                <a:gd name="T3" fmla="*/ 2592 h 2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24" h="2592">
                  <a:moveTo>
                    <a:pt x="1824" y="0"/>
                  </a:moveTo>
                  <a:lnTo>
                    <a:pt x="0" y="2592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7329" name="Freeform 33">
              <a:extLst>
                <a:ext uri="{FF2B5EF4-FFF2-40B4-BE49-F238E27FC236}">
                  <a16:creationId xmlns:a16="http://schemas.microsoft.com/office/drawing/2014/main" id="{7330248D-AE9F-49EC-9E3F-16CB0AFB3382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" y="1080"/>
              <a:ext cx="1824" cy="2592"/>
            </a:xfrm>
            <a:custGeom>
              <a:avLst/>
              <a:gdLst>
                <a:gd name="T0" fmla="*/ 1824 w 1824"/>
                <a:gd name="T1" fmla="*/ 0 h 2592"/>
                <a:gd name="T2" fmla="*/ 0 w 1824"/>
                <a:gd name="T3" fmla="*/ 2592 h 2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24" h="2592">
                  <a:moveTo>
                    <a:pt x="1824" y="0"/>
                  </a:moveTo>
                  <a:lnTo>
                    <a:pt x="0" y="2592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7330" name="Freeform 34">
              <a:extLst>
                <a:ext uri="{FF2B5EF4-FFF2-40B4-BE49-F238E27FC236}">
                  <a16:creationId xmlns:a16="http://schemas.microsoft.com/office/drawing/2014/main" id="{000543E1-0ED2-4143-A481-BF3F1F0C3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0" y="1064"/>
              <a:ext cx="1824" cy="2592"/>
            </a:xfrm>
            <a:custGeom>
              <a:avLst/>
              <a:gdLst>
                <a:gd name="T0" fmla="*/ 1824 w 1824"/>
                <a:gd name="T1" fmla="*/ 0 h 2592"/>
                <a:gd name="T2" fmla="*/ 0 w 1824"/>
                <a:gd name="T3" fmla="*/ 2592 h 2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24" h="2592">
                  <a:moveTo>
                    <a:pt x="1824" y="0"/>
                  </a:moveTo>
                  <a:lnTo>
                    <a:pt x="0" y="2592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7331" name="Freeform 35">
              <a:extLst>
                <a:ext uri="{FF2B5EF4-FFF2-40B4-BE49-F238E27FC236}">
                  <a16:creationId xmlns:a16="http://schemas.microsoft.com/office/drawing/2014/main" id="{0C8528F8-0983-4F9A-8DC9-B1C52C1CB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8" y="1912"/>
              <a:ext cx="1200" cy="1728"/>
            </a:xfrm>
            <a:custGeom>
              <a:avLst/>
              <a:gdLst>
                <a:gd name="T0" fmla="*/ 1200 w 1200"/>
                <a:gd name="T1" fmla="*/ 0 h 1728"/>
                <a:gd name="T2" fmla="*/ 0 w 1200"/>
                <a:gd name="T3" fmla="*/ 1728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00" h="1728">
                  <a:moveTo>
                    <a:pt x="1200" y="0"/>
                  </a:moveTo>
                  <a:lnTo>
                    <a:pt x="0" y="172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7332" name="Freeform 36">
              <a:extLst>
                <a:ext uri="{FF2B5EF4-FFF2-40B4-BE49-F238E27FC236}">
                  <a16:creationId xmlns:a16="http://schemas.microsoft.com/office/drawing/2014/main" id="{E9A7DE29-F09A-4BCB-88B9-B5A1247E8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6" y="2776"/>
              <a:ext cx="608" cy="880"/>
            </a:xfrm>
            <a:custGeom>
              <a:avLst/>
              <a:gdLst>
                <a:gd name="T0" fmla="*/ 608 w 608"/>
                <a:gd name="T1" fmla="*/ 0 h 880"/>
                <a:gd name="T2" fmla="*/ 16 w 608"/>
                <a:gd name="T3" fmla="*/ 848 h 880"/>
                <a:gd name="T4" fmla="*/ 0 w 608"/>
                <a:gd name="T5" fmla="*/ 880 h 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08" h="880">
                  <a:moveTo>
                    <a:pt x="608" y="0"/>
                  </a:moveTo>
                  <a:lnTo>
                    <a:pt x="16" y="848"/>
                  </a:lnTo>
                  <a:lnTo>
                    <a:pt x="0" y="88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567334" name="Object 38">
            <a:extLst>
              <a:ext uri="{FF2B5EF4-FFF2-40B4-BE49-F238E27FC236}">
                <a16:creationId xmlns:a16="http://schemas.microsoft.com/office/drawing/2014/main" id="{C6D96F48-B7CC-4F3F-A8F0-FB54478E95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3475" y="4279900"/>
          <a:ext cx="911225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3" imgW="253800" imgH="393480" progId="Equation.3">
                  <p:embed/>
                </p:oleObj>
              </mc:Choice>
              <mc:Fallback>
                <p:oleObj name="Формула" r:id="rId13" imgW="253800" imgH="39348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75" y="4279900"/>
                        <a:ext cx="911225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67335" name="Group 39">
            <a:extLst>
              <a:ext uri="{FF2B5EF4-FFF2-40B4-BE49-F238E27FC236}">
                <a16:creationId xmlns:a16="http://schemas.microsoft.com/office/drawing/2014/main" id="{7360E52C-595D-46A2-8411-3BC855D90A63}"/>
              </a:ext>
            </a:extLst>
          </p:cNvPr>
          <p:cNvGrpSpPr>
            <a:grpSpLocks/>
          </p:cNvGrpSpPr>
          <p:nvPr/>
        </p:nvGrpSpPr>
        <p:grpSpPr bwMode="auto">
          <a:xfrm>
            <a:off x="6743700" y="4273550"/>
            <a:ext cx="569913" cy="701675"/>
            <a:chOff x="2472" y="1732"/>
            <a:chExt cx="344" cy="459"/>
          </a:xfrm>
        </p:grpSpPr>
        <p:sp>
          <p:nvSpPr>
            <p:cNvPr id="567336" name="Text Box 40">
              <a:extLst>
                <a:ext uri="{FF2B5EF4-FFF2-40B4-BE49-F238E27FC236}">
                  <a16:creationId xmlns:a16="http://schemas.microsoft.com/office/drawing/2014/main" id="{0C996226-099B-4B44-B4B9-1EE9D878AD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1732"/>
              <a:ext cx="282" cy="4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graphicFrame>
          <p:nvGraphicFramePr>
            <p:cNvPr id="567337" name="Object 41">
              <a:extLst>
                <a:ext uri="{FF2B5EF4-FFF2-40B4-BE49-F238E27FC236}">
                  <a16:creationId xmlns:a16="http://schemas.microsoft.com/office/drawing/2014/main" id="{8A86A583-691E-48FE-B572-604737F948D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2" y="1842"/>
            <a:ext cx="210" cy="3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14" imgW="101520" imgH="164880" progId="Equation.3">
                    <p:embed/>
                  </p:oleObj>
                </mc:Choice>
                <mc:Fallback>
                  <p:oleObj name="Формула" r:id="rId14" imgW="101520" imgH="164880" progId="Equation.3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1842"/>
                          <a:ext cx="210" cy="3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67338" name="Group 42">
            <a:extLst>
              <a:ext uri="{FF2B5EF4-FFF2-40B4-BE49-F238E27FC236}">
                <a16:creationId xmlns:a16="http://schemas.microsoft.com/office/drawing/2014/main" id="{9AD8626D-A60C-4426-933F-5A6537415584}"/>
              </a:ext>
            </a:extLst>
          </p:cNvPr>
          <p:cNvGrpSpPr>
            <a:grpSpLocks/>
          </p:cNvGrpSpPr>
          <p:nvPr/>
        </p:nvGrpSpPr>
        <p:grpSpPr bwMode="auto">
          <a:xfrm>
            <a:off x="6807200" y="5060950"/>
            <a:ext cx="552450" cy="728663"/>
            <a:chOff x="2464" y="2196"/>
            <a:chExt cx="348" cy="459"/>
          </a:xfrm>
        </p:grpSpPr>
        <p:sp>
          <p:nvSpPr>
            <p:cNvPr id="567339" name="Text Box 43">
              <a:extLst>
                <a:ext uri="{FF2B5EF4-FFF2-40B4-BE49-F238E27FC236}">
                  <a16:creationId xmlns:a16="http://schemas.microsoft.com/office/drawing/2014/main" id="{3DE3E4C1-2C50-4B6E-8AE1-96FE2E694E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8" y="2196"/>
              <a:ext cx="29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graphicFrame>
          <p:nvGraphicFramePr>
            <p:cNvPr id="567340" name="Object 44">
              <a:extLst>
                <a:ext uri="{FF2B5EF4-FFF2-40B4-BE49-F238E27FC236}">
                  <a16:creationId xmlns:a16="http://schemas.microsoft.com/office/drawing/2014/main" id="{04137AE0-26E5-4C09-A952-C8D1D5368FA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64" y="2314"/>
            <a:ext cx="210" cy="3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15" imgW="101520" imgH="164880" progId="Equation.3">
                    <p:embed/>
                  </p:oleObj>
                </mc:Choice>
                <mc:Fallback>
                  <p:oleObj name="Формула" r:id="rId15" imgW="101520" imgH="164880" progId="Equation.3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64" y="2314"/>
                          <a:ext cx="210" cy="3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67341" name="Object 45">
            <a:extLst>
              <a:ext uri="{FF2B5EF4-FFF2-40B4-BE49-F238E27FC236}">
                <a16:creationId xmlns:a16="http://schemas.microsoft.com/office/drawing/2014/main" id="{76803485-181D-49C2-9253-BE0C5C78FD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21538" y="4267200"/>
          <a:ext cx="955675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6" imgW="266400" imgH="393480" progId="Equation.3">
                  <p:embed/>
                </p:oleObj>
              </mc:Choice>
              <mc:Fallback>
                <p:oleObj name="Формула" r:id="rId16" imgW="266400" imgH="39348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1538" y="4267200"/>
                        <a:ext cx="955675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7342" name="Line 46">
            <a:extLst>
              <a:ext uri="{FF2B5EF4-FFF2-40B4-BE49-F238E27FC236}">
                <a16:creationId xmlns:a16="http://schemas.microsoft.com/office/drawing/2014/main" id="{C4D3CBB2-7D5E-4DB9-92D7-C6102040DAA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9100" y="5016500"/>
            <a:ext cx="33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7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7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67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7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7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67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67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67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567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67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67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567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67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67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567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567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7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67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7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500"/>
                                        <p:tgtEl>
                                          <p:spTgt spid="567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67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67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67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67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67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567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67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67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567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67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67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567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6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67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67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67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83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500" fill="hold"/>
                                        <p:tgtEl>
                                          <p:spTgt spid="56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8" dur="500"/>
                                        <p:tgtEl>
                                          <p:spTgt spid="567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7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91" name="Freeform 43">
            <a:extLst>
              <a:ext uri="{FF2B5EF4-FFF2-40B4-BE49-F238E27FC236}">
                <a16:creationId xmlns:a16="http://schemas.microsoft.com/office/drawing/2014/main" id="{3C56E4D7-31BF-4797-8ABD-40B0329DC7C7}"/>
              </a:ext>
            </a:extLst>
          </p:cNvPr>
          <p:cNvSpPr>
            <a:spLocks/>
          </p:cNvSpPr>
          <p:nvPr/>
        </p:nvSpPr>
        <p:spPr bwMode="auto">
          <a:xfrm>
            <a:off x="4254500" y="3009900"/>
            <a:ext cx="990600" cy="2794000"/>
          </a:xfrm>
          <a:custGeom>
            <a:avLst/>
            <a:gdLst>
              <a:gd name="T0" fmla="*/ 624 w 624"/>
              <a:gd name="T1" fmla="*/ 0 h 1760"/>
              <a:gd name="T2" fmla="*/ 624 w 624"/>
              <a:gd name="T3" fmla="*/ 1760 h 1760"/>
              <a:gd name="T4" fmla="*/ 0 w 624"/>
              <a:gd name="T5" fmla="*/ 1760 h 1760"/>
              <a:gd name="T6" fmla="*/ 0 w 624"/>
              <a:gd name="T7" fmla="*/ 864 h 1760"/>
              <a:gd name="T8" fmla="*/ 624 w 624"/>
              <a:gd name="T9" fmla="*/ 0 h 1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4" h="1760">
                <a:moveTo>
                  <a:pt x="624" y="0"/>
                </a:moveTo>
                <a:lnTo>
                  <a:pt x="624" y="1760"/>
                </a:lnTo>
                <a:lnTo>
                  <a:pt x="0" y="1760"/>
                </a:lnTo>
                <a:lnTo>
                  <a:pt x="0" y="864"/>
                </a:lnTo>
                <a:lnTo>
                  <a:pt x="624" y="0"/>
                </a:lnTo>
                <a:close/>
              </a:path>
            </a:pathLst>
          </a:custGeom>
          <a:gradFill rotWithShape="1">
            <a:gsLst>
              <a:gs pos="0">
                <a:srgbClr val="CCFF99"/>
              </a:gs>
              <a:gs pos="100000">
                <a:srgbClr val="33CC33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56" name="Text Box 8">
            <a:extLst>
              <a:ext uri="{FF2B5EF4-FFF2-40B4-BE49-F238E27FC236}">
                <a16:creationId xmlns:a16="http://schemas.microsoft.com/office/drawing/2014/main" id="{4AD051B3-DFED-46DF-9CED-DA4A1C977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88" y="234950"/>
            <a:ext cx="87852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i="0">
                <a:latin typeface="Arial" panose="020B0604020202020204" pitchFamily="34" charset="0"/>
              </a:rPr>
              <a:t>Какой еще дробью можно выразить закрашенную часть фигуры?</a:t>
            </a:r>
          </a:p>
        </p:txBody>
      </p:sp>
      <p:graphicFrame>
        <p:nvGraphicFramePr>
          <p:cNvPr id="565257" name="Object 9">
            <a:extLst>
              <a:ext uri="{FF2B5EF4-FFF2-40B4-BE49-F238E27FC236}">
                <a16:creationId xmlns:a16="http://schemas.microsoft.com/office/drawing/2014/main" id="{961CF01B-DA0C-48E8-A545-DDF89EB332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3175" y="723900"/>
          <a:ext cx="912813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253800" imgH="393480" progId="Equation.3">
                  <p:embed/>
                </p:oleObj>
              </mc:Choice>
              <mc:Fallback>
                <p:oleObj name="Формула" r:id="rId3" imgW="25380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3175" y="723900"/>
                        <a:ext cx="912813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5258" name="Object 10">
            <a:extLst>
              <a:ext uri="{FF2B5EF4-FFF2-40B4-BE49-F238E27FC236}">
                <a16:creationId xmlns:a16="http://schemas.microsoft.com/office/drawing/2014/main" id="{C65947CA-9A52-48B5-831D-E384496B7E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69075" y="2781300"/>
          <a:ext cx="911225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253800" imgH="393480" progId="Equation.3">
                  <p:embed/>
                </p:oleObj>
              </mc:Choice>
              <mc:Fallback>
                <p:oleObj name="Формула" r:id="rId5" imgW="25380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9075" y="2781300"/>
                        <a:ext cx="911225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65259" name="Group 11">
            <a:extLst>
              <a:ext uri="{FF2B5EF4-FFF2-40B4-BE49-F238E27FC236}">
                <a16:creationId xmlns:a16="http://schemas.microsoft.com/office/drawing/2014/main" id="{F6DC7B7B-C173-4198-8C94-EBFA758EDB25}"/>
              </a:ext>
            </a:extLst>
          </p:cNvPr>
          <p:cNvGrpSpPr>
            <a:grpSpLocks/>
          </p:cNvGrpSpPr>
          <p:nvPr/>
        </p:nvGrpSpPr>
        <p:grpSpPr bwMode="auto">
          <a:xfrm>
            <a:off x="7099300" y="2774950"/>
            <a:ext cx="569913" cy="701675"/>
            <a:chOff x="2472" y="1732"/>
            <a:chExt cx="344" cy="459"/>
          </a:xfrm>
        </p:grpSpPr>
        <p:sp>
          <p:nvSpPr>
            <p:cNvPr id="565260" name="Text Box 12">
              <a:extLst>
                <a:ext uri="{FF2B5EF4-FFF2-40B4-BE49-F238E27FC236}">
                  <a16:creationId xmlns:a16="http://schemas.microsoft.com/office/drawing/2014/main" id="{15355A33-C193-4177-89E3-9DB6404FE9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1732"/>
              <a:ext cx="282" cy="4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graphicFrame>
          <p:nvGraphicFramePr>
            <p:cNvPr id="565261" name="Object 13">
              <a:extLst>
                <a:ext uri="{FF2B5EF4-FFF2-40B4-BE49-F238E27FC236}">
                  <a16:creationId xmlns:a16="http://schemas.microsoft.com/office/drawing/2014/main" id="{432F8B78-F936-41D3-A672-4AAED6A17C2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2" y="1842"/>
            <a:ext cx="210" cy="3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7" imgW="101520" imgH="164880" progId="Equation.3">
                    <p:embed/>
                  </p:oleObj>
                </mc:Choice>
                <mc:Fallback>
                  <p:oleObj name="Формула" r:id="rId7" imgW="101520" imgH="16488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1842"/>
                          <a:ext cx="210" cy="3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65262" name="Group 14">
            <a:extLst>
              <a:ext uri="{FF2B5EF4-FFF2-40B4-BE49-F238E27FC236}">
                <a16:creationId xmlns:a16="http://schemas.microsoft.com/office/drawing/2014/main" id="{CA0A0927-4D98-4C70-8404-2E77857C3A26}"/>
              </a:ext>
            </a:extLst>
          </p:cNvPr>
          <p:cNvGrpSpPr>
            <a:grpSpLocks/>
          </p:cNvGrpSpPr>
          <p:nvPr/>
        </p:nvGrpSpPr>
        <p:grpSpPr bwMode="auto">
          <a:xfrm>
            <a:off x="7162800" y="3562350"/>
            <a:ext cx="552450" cy="728663"/>
            <a:chOff x="2464" y="2196"/>
            <a:chExt cx="348" cy="459"/>
          </a:xfrm>
        </p:grpSpPr>
        <p:sp>
          <p:nvSpPr>
            <p:cNvPr id="565263" name="Text Box 15">
              <a:extLst>
                <a:ext uri="{FF2B5EF4-FFF2-40B4-BE49-F238E27FC236}">
                  <a16:creationId xmlns:a16="http://schemas.microsoft.com/office/drawing/2014/main" id="{225C3994-DE7F-4DB9-9471-CF12EE4C56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8" y="2196"/>
              <a:ext cx="29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4000" b="1" i="0">
                  <a:solidFill>
                    <a:srgbClr val="FF0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graphicFrame>
          <p:nvGraphicFramePr>
            <p:cNvPr id="565264" name="Object 16">
              <a:extLst>
                <a:ext uri="{FF2B5EF4-FFF2-40B4-BE49-F238E27FC236}">
                  <a16:creationId xmlns:a16="http://schemas.microsoft.com/office/drawing/2014/main" id="{A10DBA0A-D6FC-49A9-A290-0425461B587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64" y="2314"/>
            <a:ext cx="210" cy="3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Формула" r:id="rId9" imgW="101520" imgH="164880" progId="Equation.3">
                    <p:embed/>
                  </p:oleObj>
                </mc:Choice>
                <mc:Fallback>
                  <p:oleObj name="Формула" r:id="rId9" imgW="101520" imgH="164880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64" y="2314"/>
                          <a:ext cx="210" cy="3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prstDash val="sysDot"/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65265" name="Object 17">
            <a:extLst>
              <a:ext uri="{FF2B5EF4-FFF2-40B4-BE49-F238E27FC236}">
                <a16:creationId xmlns:a16="http://schemas.microsoft.com/office/drawing/2014/main" id="{B76EDF38-29CD-44D2-9BDA-1A448EBEF4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39038" y="2743200"/>
          <a:ext cx="1184275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1" imgW="330120" imgH="393480" progId="Equation.3">
                  <p:embed/>
                </p:oleObj>
              </mc:Choice>
              <mc:Fallback>
                <p:oleObj name="Формула" r:id="rId11" imgW="330120" imgH="3934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9038" y="2743200"/>
                        <a:ext cx="1184275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5266" name="Line 18">
            <a:extLst>
              <a:ext uri="{FF2B5EF4-FFF2-40B4-BE49-F238E27FC236}">
                <a16:creationId xmlns:a16="http://schemas.microsoft.com/office/drawing/2014/main" id="{2A96459F-8476-4B8C-826C-3F29CAE121A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24700" y="3517900"/>
            <a:ext cx="33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76" name="Rectangle 28">
            <a:extLst>
              <a:ext uri="{FF2B5EF4-FFF2-40B4-BE49-F238E27FC236}">
                <a16:creationId xmlns:a16="http://schemas.microsoft.com/office/drawing/2014/main" id="{699B7D6F-AD9C-4B58-BFEA-7C9C914BCA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1689100"/>
            <a:ext cx="4826000" cy="411480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65277" name="Freeform 29">
            <a:extLst>
              <a:ext uri="{FF2B5EF4-FFF2-40B4-BE49-F238E27FC236}">
                <a16:creationId xmlns:a16="http://schemas.microsoft.com/office/drawing/2014/main" id="{C0114AA8-4C0D-496F-8BFE-BDFAB0054733}"/>
              </a:ext>
            </a:extLst>
          </p:cNvPr>
          <p:cNvSpPr>
            <a:spLocks/>
          </p:cNvSpPr>
          <p:nvPr/>
        </p:nvSpPr>
        <p:spPr bwMode="auto">
          <a:xfrm>
            <a:off x="393700" y="1714500"/>
            <a:ext cx="965200" cy="1346200"/>
          </a:xfrm>
          <a:custGeom>
            <a:avLst/>
            <a:gdLst>
              <a:gd name="T0" fmla="*/ 608 w 608"/>
              <a:gd name="T1" fmla="*/ 0 h 848"/>
              <a:gd name="T2" fmla="*/ 16 w 608"/>
              <a:gd name="T3" fmla="*/ 848 h 848"/>
              <a:gd name="T4" fmla="*/ 0 w 608"/>
              <a:gd name="T5" fmla="*/ 816 h 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08" h="848">
                <a:moveTo>
                  <a:pt x="608" y="0"/>
                </a:moveTo>
                <a:lnTo>
                  <a:pt x="16" y="848"/>
                </a:lnTo>
                <a:lnTo>
                  <a:pt x="0" y="81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78" name="Freeform 30">
            <a:extLst>
              <a:ext uri="{FF2B5EF4-FFF2-40B4-BE49-F238E27FC236}">
                <a16:creationId xmlns:a16="http://schemas.microsoft.com/office/drawing/2014/main" id="{5014D46B-058E-4B6E-8FF4-49A07F72149A}"/>
              </a:ext>
            </a:extLst>
          </p:cNvPr>
          <p:cNvSpPr>
            <a:spLocks/>
          </p:cNvSpPr>
          <p:nvPr/>
        </p:nvSpPr>
        <p:spPr bwMode="auto">
          <a:xfrm>
            <a:off x="1384300" y="1689100"/>
            <a:ext cx="1588" cy="4089400"/>
          </a:xfrm>
          <a:custGeom>
            <a:avLst/>
            <a:gdLst>
              <a:gd name="T0" fmla="*/ 0 w 1"/>
              <a:gd name="T1" fmla="*/ 0 h 2576"/>
              <a:gd name="T2" fmla="*/ 0 w 1"/>
              <a:gd name="T3" fmla="*/ 2576 h 25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576">
                <a:moveTo>
                  <a:pt x="0" y="0"/>
                </a:moveTo>
                <a:lnTo>
                  <a:pt x="0" y="257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79" name="Freeform 31">
            <a:extLst>
              <a:ext uri="{FF2B5EF4-FFF2-40B4-BE49-F238E27FC236}">
                <a16:creationId xmlns:a16="http://schemas.microsoft.com/office/drawing/2014/main" id="{30333C73-F949-439B-8ABA-3834DB90D058}"/>
              </a:ext>
            </a:extLst>
          </p:cNvPr>
          <p:cNvSpPr>
            <a:spLocks/>
          </p:cNvSpPr>
          <p:nvPr/>
        </p:nvSpPr>
        <p:spPr bwMode="auto">
          <a:xfrm>
            <a:off x="2362200" y="1714500"/>
            <a:ext cx="1588" cy="4089400"/>
          </a:xfrm>
          <a:custGeom>
            <a:avLst/>
            <a:gdLst>
              <a:gd name="T0" fmla="*/ 0 w 1"/>
              <a:gd name="T1" fmla="*/ 0 h 2576"/>
              <a:gd name="T2" fmla="*/ 0 w 1"/>
              <a:gd name="T3" fmla="*/ 2576 h 25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576">
                <a:moveTo>
                  <a:pt x="0" y="0"/>
                </a:moveTo>
                <a:lnTo>
                  <a:pt x="0" y="257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80" name="Freeform 32">
            <a:extLst>
              <a:ext uri="{FF2B5EF4-FFF2-40B4-BE49-F238E27FC236}">
                <a16:creationId xmlns:a16="http://schemas.microsoft.com/office/drawing/2014/main" id="{CD77B873-8E29-4E1F-B6A2-6CDE938CFF06}"/>
              </a:ext>
            </a:extLst>
          </p:cNvPr>
          <p:cNvSpPr>
            <a:spLocks/>
          </p:cNvSpPr>
          <p:nvPr/>
        </p:nvSpPr>
        <p:spPr bwMode="auto">
          <a:xfrm>
            <a:off x="3302000" y="1714500"/>
            <a:ext cx="1588" cy="4089400"/>
          </a:xfrm>
          <a:custGeom>
            <a:avLst/>
            <a:gdLst>
              <a:gd name="T0" fmla="*/ 0 w 1"/>
              <a:gd name="T1" fmla="*/ 0 h 2576"/>
              <a:gd name="T2" fmla="*/ 0 w 1"/>
              <a:gd name="T3" fmla="*/ 2576 h 25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576">
                <a:moveTo>
                  <a:pt x="0" y="0"/>
                </a:moveTo>
                <a:lnTo>
                  <a:pt x="0" y="257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81" name="Freeform 33">
            <a:extLst>
              <a:ext uri="{FF2B5EF4-FFF2-40B4-BE49-F238E27FC236}">
                <a16:creationId xmlns:a16="http://schemas.microsoft.com/office/drawing/2014/main" id="{797A4C4E-82B2-42C7-BF09-CCC6BEE2208A}"/>
              </a:ext>
            </a:extLst>
          </p:cNvPr>
          <p:cNvSpPr>
            <a:spLocks/>
          </p:cNvSpPr>
          <p:nvPr/>
        </p:nvSpPr>
        <p:spPr bwMode="auto">
          <a:xfrm>
            <a:off x="4267200" y="1714500"/>
            <a:ext cx="1588" cy="4089400"/>
          </a:xfrm>
          <a:custGeom>
            <a:avLst/>
            <a:gdLst>
              <a:gd name="T0" fmla="*/ 0 w 1"/>
              <a:gd name="T1" fmla="*/ 0 h 2576"/>
              <a:gd name="T2" fmla="*/ 0 w 1"/>
              <a:gd name="T3" fmla="*/ 2576 h 25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576">
                <a:moveTo>
                  <a:pt x="0" y="0"/>
                </a:moveTo>
                <a:lnTo>
                  <a:pt x="0" y="257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83" name="Freeform 35">
            <a:extLst>
              <a:ext uri="{FF2B5EF4-FFF2-40B4-BE49-F238E27FC236}">
                <a16:creationId xmlns:a16="http://schemas.microsoft.com/office/drawing/2014/main" id="{2D1AFA5E-8CE0-4E67-B478-67EB557ABE58}"/>
              </a:ext>
            </a:extLst>
          </p:cNvPr>
          <p:cNvSpPr>
            <a:spLocks/>
          </p:cNvSpPr>
          <p:nvPr/>
        </p:nvSpPr>
        <p:spPr bwMode="auto">
          <a:xfrm>
            <a:off x="419100" y="3035300"/>
            <a:ext cx="4826000" cy="25400"/>
          </a:xfrm>
          <a:custGeom>
            <a:avLst/>
            <a:gdLst>
              <a:gd name="T0" fmla="*/ 3040 w 3040"/>
              <a:gd name="T1" fmla="*/ 0 h 16"/>
              <a:gd name="T2" fmla="*/ 0 w 3040"/>
              <a:gd name="T3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0" h="16">
                <a:moveTo>
                  <a:pt x="3040" y="0"/>
                </a:moveTo>
                <a:lnTo>
                  <a:pt x="0" y="1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85" name="Freeform 37">
            <a:extLst>
              <a:ext uri="{FF2B5EF4-FFF2-40B4-BE49-F238E27FC236}">
                <a16:creationId xmlns:a16="http://schemas.microsoft.com/office/drawing/2014/main" id="{BEAE8F61-1E89-4FE1-BFD1-1F4A26A6A4BA}"/>
              </a:ext>
            </a:extLst>
          </p:cNvPr>
          <p:cNvSpPr>
            <a:spLocks/>
          </p:cNvSpPr>
          <p:nvPr/>
        </p:nvSpPr>
        <p:spPr bwMode="auto">
          <a:xfrm>
            <a:off x="393700" y="1714500"/>
            <a:ext cx="1955800" cy="2717800"/>
          </a:xfrm>
          <a:custGeom>
            <a:avLst/>
            <a:gdLst>
              <a:gd name="T0" fmla="*/ 1232 w 1232"/>
              <a:gd name="T1" fmla="*/ 0 h 1712"/>
              <a:gd name="T2" fmla="*/ 0 w 1232"/>
              <a:gd name="T3" fmla="*/ 1712 h 17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32" h="1712">
                <a:moveTo>
                  <a:pt x="1232" y="0"/>
                </a:moveTo>
                <a:lnTo>
                  <a:pt x="0" y="171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86" name="Freeform 38">
            <a:extLst>
              <a:ext uri="{FF2B5EF4-FFF2-40B4-BE49-F238E27FC236}">
                <a16:creationId xmlns:a16="http://schemas.microsoft.com/office/drawing/2014/main" id="{34942D40-9F56-42FF-AFF8-D65AEB72F183}"/>
              </a:ext>
            </a:extLst>
          </p:cNvPr>
          <p:cNvSpPr>
            <a:spLocks/>
          </p:cNvSpPr>
          <p:nvPr/>
        </p:nvSpPr>
        <p:spPr bwMode="auto">
          <a:xfrm>
            <a:off x="393700" y="1689100"/>
            <a:ext cx="2895600" cy="4114800"/>
          </a:xfrm>
          <a:custGeom>
            <a:avLst/>
            <a:gdLst>
              <a:gd name="T0" fmla="*/ 1824 w 1824"/>
              <a:gd name="T1" fmla="*/ 0 h 2592"/>
              <a:gd name="T2" fmla="*/ 0 w 1824"/>
              <a:gd name="T3" fmla="*/ 2592 h 259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24" h="2592">
                <a:moveTo>
                  <a:pt x="1824" y="0"/>
                </a:moveTo>
                <a:lnTo>
                  <a:pt x="0" y="259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87" name="Freeform 39">
            <a:extLst>
              <a:ext uri="{FF2B5EF4-FFF2-40B4-BE49-F238E27FC236}">
                <a16:creationId xmlns:a16="http://schemas.microsoft.com/office/drawing/2014/main" id="{5E8FB6E0-6EBC-4BBD-ABAB-C6D18E15A4F7}"/>
              </a:ext>
            </a:extLst>
          </p:cNvPr>
          <p:cNvSpPr>
            <a:spLocks/>
          </p:cNvSpPr>
          <p:nvPr/>
        </p:nvSpPr>
        <p:spPr bwMode="auto">
          <a:xfrm>
            <a:off x="1358900" y="1714500"/>
            <a:ext cx="2895600" cy="4114800"/>
          </a:xfrm>
          <a:custGeom>
            <a:avLst/>
            <a:gdLst>
              <a:gd name="T0" fmla="*/ 1824 w 1824"/>
              <a:gd name="T1" fmla="*/ 0 h 2592"/>
              <a:gd name="T2" fmla="*/ 0 w 1824"/>
              <a:gd name="T3" fmla="*/ 2592 h 259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24" h="2592">
                <a:moveTo>
                  <a:pt x="1824" y="0"/>
                </a:moveTo>
                <a:lnTo>
                  <a:pt x="0" y="259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88" name="Freeform 40">
            <a:extLst>
              <a:ext uri="{FF2B5EF4-FFF2-40B4-BE49-F238E27FC236}">
                <a16:creationId xmlns:a16="http://schemas.microsoft.com/office/drawing/2014/main" id="{1BBCAC1C-5B54-4087-958A-00A620B21C8B}"/>
              </a:ext>
            </a:extLst>
          </p:cNvPr>
          <p:cNvSpPr>
            <a:spLocks/>
          </p:cNvSpPr>
          <p:nvPr/>
        </p:nvSpPr>
        <p:spPr bwMode="auto">
          <a:xfrm>
            <a:off x="2349500" y="1689100"/>
            <a:ext cx="2895600" cy="4114800"/>
          </a:xfrm>
          <a:custGeom>
            <a:avLst/>
            <a:gdLst>
              <a:gd name="T0" fmla="*/ 1824 w 1824"/>
              <a:gd name="T1" fmla="*/ 0 h 2592"/>
              <a:gd name="T2" fmla="*/ 0 w 1824"/>
              <a:gd name="T3" fmla="*/ 2592 h 259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24" h="2592">
                <a:moveTo>
                  <a:pt x="1824" y="0"/>
                </a:moveTo>
                <a:lnTo>
                  <a:pt x="0" y="259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89" name="Freeform 41">
            <a:extLst>
              <a:ext uri="{FF2B5EF4-FFF2-40B4-BE49-F238E27FC236}">
                <a16:creationId xmlns:a16="http://schemas.microsoft.com/office/drawing/2014/main" id="{2AD16645-7F1D-4C87-B339-F00CC036CE72}"/>
              </a:ext>
            </a:extLst>
          </p:cNvPr>
          <p:cNvSpPr>
            <a:spLocks/>
          </p:cNvSpPr>
          <p:nvPr/>
        </p:nvSpPr>
        <p:spPr bwMode="auto">
          <a:xfrm>
            <a:off x="3314700" y="3035300"/>
            <a:ext cx="1905000" cy="2743200"/>
          </a:xfrm>
          <a:custGeom>
            <a:avLst/>
            <a:gdLst>
              <a:gd name="T0" fmla="*/ 1200 w 1200"/>
              <a:gd name="T1" fmla="*/ 0 h 1728"/>
              <a:gd name="T2" fmla="*/ 0 w 1200"/>
              <a:gd name="T3" fmla="*/ 1728 h 172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00" h="1728">
                <a:moveTo>
                  <a:pt x="1200" y="0"/>
                </a:moveTo>
                <a:lnTo>
                  <a:pt x="0" y="1728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65301" name="Group 53">
            <a:extLst>
              <a:ext uri="{FF2B5EF4-FFF2-40B4-BE49-F238E27FC236}">
                <a16:creationId xmlns:a16="http://schemas.microsoft.com/office/drawing/2014/main" id="{CFAD67BF-E919-4BE3-BBC0-6970073B8D1A}"/>
              </a:ext>
            </a:extLst>
          </p:cNvPr>
          <p:cNvGrpSpPr>
            <a:grpSpLocks/>
          </p:cNvGrpSpPr>
          <p:nvPr/>
        </p:nvGrpSpPr>
        <p:grpSpPr bwMode="auto">
          <a:xfrm>
            <a:off x="419100" y="4381500"/>
            <a:ext cx="4851400" cy="1422400"/>
            <a:chOff x="264" y="2760"/>
            <a:chExt cx="3056" cy="896"/>
          </a:xfrm>
        </p:grpSpPr>
        <p:sp>
          <p:nvSpPr>
            <p:cNvPr id="565284" name="Freeform 36">
              <a:extLst>
                <a:ext uri="{FF2B5EF4-FFF2-40B4-BE49-F238E27FC236}">
                  <a16:creationId xmlns:a16="http://schemas.microsoft.com/office/drawing/2014/main" id="{B73205E6-F449-4FB2-8533-04D3B2DE90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" y="2760"/>
              <a:ext cx="3056" cy="16"/>
            </a:xfrm>
            <a:custGeom>
              <a:avLst/>
              <a:gdLst>
                <a:gd name="T0" fmla="*/ 3056 w 3056"/>
                <a:gd name="T1" fmla="*/ 0 h 16"/>
                <a:gd name="T2" fmla="*/ 0 w 3056"/>
                <a:gd name="T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56" h="16">
                  <a:moveTo>
                    <a:pt x="3056" y="0"/>
                  </a:moveTo>
                  <a:lnTo>
                    <a:pt x="0" y="16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5290" name="Freeform 42">
              <a:extLst>
                <a:ext uri="{FF2B5EF4-FFF2-40B4-BE49-F238E27FC236}">
                  <a16:creationId xmlns:a16="http://schemas.microsoft.com/office/drawing/2014/main" id="{9A6AAFF6-8C1E-4456-8654-4C2FBC0C54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6" y="2776"/>
              <a:ext cx="608" cy="880"/>
            </a:xfrm>
            <a:custGeom>
              <a:avLst/>
              <a:gdLst>
                <a:gd name="T0" fmla="*/ 608 w 608"/>
                <a:gd name="T1" fmla="*/ 0 h 880"/>
                <a:gd name="T2" fmla="*/ 16 w 608"/>
                <a:gd name="T3" fmla="*/ 848 h 880"/>
                <a:gd name="T4" fmla="*/ 0 w 608"/>
                <a:gd name="T5" fmla="*/ 880 h 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08" h="880">
                  <a:moveTo>
                    <a:pt x="608" y="0"/>
                  </a:moveTo>
                  <a:lnTo>
                    <a:pt x="16" y="848"/>
                  </a:lnTo>
                  <a:lnTo>
                    <a:pt x="0" y="88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65292" name="Freeform 44">
            <a:extLst>
              <a:ext uri="{FF2B5EF4-FFF2-40B4-BE49-F238E27FC236}">
                <a16:creationId xmlns:a16="http://schemas.microsoft.com/office/drawing/2014/main" id="{44141F55-5BCC-48FB-B483-624557C16C71}"/>
              </a:ext>
            </a:extLst>
          </p:cNvPr>
          <p:cNvSpPr>
            <a:spLocks/>
          </p:cNvSpPr>
          <p:nvPr/>
        </p:nvSpPr>
        <p:spPr bwMode="auto">
          <a:xfrm>
            <a:off x="3289300" y="3035300"/>
            <a:ext cx="990600" cy="2768600"/>
          </a:xfrm>
          <a:custGeom>
            <a:avLst/>
            <a:gdLst>
              <a:gd name="T0" fmla="*/ 624 w 624"/>
              <a:gd name="T1" fmla="*/ 0 h 1744"/>
              <a:gd name="T2" fmla="*/ 624 w 624"/>
              <a:gd name="T3" fmla="*/ 1744 h 1744"/>
              <a:gd name="T4" fmla="*/ 0 w 624"/>
              <a:gd name="T5" fmla="*/ 1744 h 1744"/>
              <a:gd name="T6" fmla="*/ 16 w 624"/>
              <a:gd name="T7" fmla="*/ 864 h 1744"/>
              <a:gd name="T8" fmla="*/ 624 w 624"/>
              <a:gd name="T9" fmla="*/ 0 h 17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4" h="1744">
                <a:moveTo>
                  <a:pt x="624" y="0"/>
                </a:moveTo>
                <a:lnTo>
                  <a:pt x="624" y="1744"/>
                </a:lnTo>
                <a:lnTo>
                  <a:pt x="0" y="1744"/>
                </a:lnTo>
                <a:lnTo>
                  <a:pt x="16" y="864"/>
                </a:lnTo>
                <a:lnTo>
                  <a:pt x="624" y="0"/>
                </a:lnTo>
                <a:close/>
              </a:path>
            </a:pathLst>
          </a:custGeom>
          <a:solidFill>
            <a:srgbClr val="FFFF00"/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300" name="Freeform 52">
            <a:extLst>
              <a:ext uri="{FF2B5EF4-FFF2-40B4-BE49-F238E27FC236}">
                <a16:creationId xmlns:a16="http://schemas.microsoft.com/office/drawing/2014/main" id="{440867E3-FD39-404C-887C-3639D9C12B84}"/>
              </a:ext>
            </a:extLst>
          </p:cNvPr>
          <p:cNvSpPr>
            <a:spLocks/>
          </p:cNvSpPr>
          <p:nvPr/>
        </p:nvSpPr>
        <p:spPr bwMode="auto">
          <a:xfrm flipH="1" flipV="1">
            <a:off x="406400" y="1663700"/>
            <a:ext cx="990600" cy="2794000"/>
          </a:xfrm>
          <a:custGeom>
            <a:avLst/>
            <a:gdLst>
              <a:gd name="T0" fmla="*/ 624 w 624"/>
              <a:gd name="T1" fmla="*/ 0 h 1760"/>
              <a:gd name="T2" fmla="*/ 624 w 624"/>
              <a:gd name="T3" fmla="*/ 1760 h 1760"/>
              <a:gd name="T4" fmla="*/ 0 w 624"/>
              <a:gd name="T5" fmla="*/ 1760 h 1760"/>
              <a:gd name="T6" fmla="*/ 0 w 624"/>
              <a:gd name="T7" fmla="*/ 864 h 1760"/>
              <a:gd name="T8" fmla="*/ 624 w 624"/>
              <a:gd name="T9" fmla="*/ 0 h 1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4" h="1760">
                <a:moveTo>
                  <a:pt x="624" y="0"/>
                </a:moveTo>
                <a:lnTo>
                  <a:pt x="624" y="1760"/>
                </a:lnTo>
                <a:lnTo>
                  <a:pt x="0" y="1760"/>
                </a:lnTo>
                <a:lnTo>
                  <a:pt x="0" y="864"/>
                </a:lnTo>
                <a:lnTo>
                  <a:pt x="624" y="0"/>
                </a:lnTo>
                <a:close/>
              </a:path>
            </a:pathLst>
          </a:custGeom>
          <a:solidFill>
            <a:srgbClr val="33CCFF"/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99" name="Freeform 51">
            <a:extLst>
              <a:ext uri="{FF2B5EF4-FFF2-40B4-BE49-F238E27FC236}">
                <a16:creationId xmlns:a16="http://schemas.microsoft.com/office/drawing/2014/main" id="{E819E5BD-3970-4A17-9E6F-C7FFFEE5AF06}"/>
              </a:ext>
            </a:extLst>
          </p:cNvPr>
          <p:cNvSpPr>
            <a:spLocks/>
          </p:cNvSpPr>
          <p:nvPr/>
        </p:nvSpPr>
        <p:spPr bwMode="auto">
          <a:xfrm flipH="1" flipV="1">
            <a:off x="1371600" y="1663700"/>
            <a:ext cx="990600" cy="2794000"/>
          </a:xfrm>
          <a:custGeom>
            <a:avLst/>
            <a:gdLst>
              <a:gd name="T0" fmla="*/ 624 w 624"/>
              <a:gd name="T1" fmla="*/ 0 h 1760"/>
              <a:gd name="T2" fmla="*/ 624 w 624"/>
              <a:gd name="T3" fmla="*/ 1760 h 1760"/>
              <a:gd name="T4" fmla="*/ 0 w 624"/>
              <a:gd name="T5" fmla="*/ 1760 h 1760"/>
              <a:gd name="T6" fmla="*/ 0 w 624"/>
              <a:gd name="T7" fmla="*/ 864 h 1760"/>
              <a:gd name="T8" fmla="*/ 624 w 624"/>
              <a:gd name="T9" fmla="*/ 0 h 1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4" h="1760">
                <a:moveTo>
                  <a:pt x="624" y="0"/>
                </a:moveTo>
                <a:lnTo>
                  <a:pt x="624" y="1760"/>
                </a:lnTo>
                <a:lnTo>
                  <a:pt x="0" y="1760"/>
                </a:lnTo>
                <a:lnTo>
                  <a:pt x="0" y="864"/>
                </a:lnTo>
                <a:lnTo>
                  <a:pt x="624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3300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98" name="Freeform 50">
            <a:extLst>
              <a:ext uri="{FF2B5EF4-FFF2-40B4-BE49-F238E27FC236}">
                <a16:creationId xmlns:a16="http://schemas.microsoft.com/office/drawing/2014/main" id="{AF68C049-5C28-4556-93AA-759A7363DE53}"/>
              </a:ext>
            </a:extLst>
          </p:cNvPr>
          <p:cNvSpPr>
            <a:spLocks/>
          </p:cNvSpPr>
          <p:nvPr/>
        </p:nvSpPr>
        <p:spPr bwMode="auto">
          <a:xfrm>
            <a:off x="2374900" y="1676400"/>
            <a:ext cx="939800" cy="2794000"/>
          </a:xfrm>
          <a:custGeom>
            <a:avLst/>
            <a:gdLst>
              <a:gd name="T0" fmla="*/ 0 w 592"/>
              <a:gd name="T1" fmla="*/ 1760 h 1760"/>
              <a:gd name="T2" fmla="*/ 0 w 592"/>
              <a:gd name="T3" fmla="*/ 0 h 1760"/>
              <a:gd name="T4" fmla="*/ 592 w 592"/>
              <a:gd name="T5" fmla="*/ 8 h 1760"/>
              <a:gd name="T6" fmla="*/ 576 w 592"/>
              <a:gd name="T7" fmla="*/ 872 h 1760"/>
              <a:gd name="T8" fmla="*/ 0 w 592"/>
              <a:gd name="T9" fmla="*/ 1760 h 1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92" h="1760">
                <a:moveTo>
                  <a:pt x="0" y="1760"/>
                </a:moveTo>
                <a:lnTo>
                  <a:pt x="0" y="0"/>
                </a:lnTo>
                <a:lnTo>
                  <a:pt x="592" y="8"/>
                </a:lnTo>
                <a:lnTo>
                  <a:pt x="576" y="872"/>
                </a:lnTo>
                <a:lnTo>
                  <a:pt x="0" y="176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9966FF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97" name="Freeform 49">
            <a:extLst>
              <a:ext uri="{FF2B5EF4-FFF2-40B4-BE49-F238E27FC236}">
                <a16:creationId xmlns:a16="http://schemas.microsoft.com/office/drawing/2014/main" id="{298DD6FF-4714-4704-B88C-A51016177839}"/>
              </a:ext>
            </a:extLst>
          </p:cNvPr>
          <p:cNvSpPr>
            <a:spLocks/>
          </p:cNvSpPr>
          <p:nvPr/>
        </p:nvSpPr>
        <p:spPr bwMode="auto">
          <a:xfrm flipH="1" flipV="1">
            <a:off x="3289300" y="1676400"/>
            <a:ext cx="990600" cy="2794000"/>
          </a:xfrm>
          <a:custGeom>
            <a:avLst/>
            <a:gdLst>
              <a:gd name="T0" fmla="*/ 624 w 624"/>
              <a:gd name="T1" fmla="*/ 0 h 1760"/>
              <a:gd name="T2" fmla="*/ 624 w 624"/>
              <a:gd name="T3" fmla="*/ 1760 h 1760"/>
              <a:gd name="T4" fmla="*/ 0 w 624"/>
              <a:gd name="T5" fmla="*/ 1760 h 1760"/>
              <a:gd name="T6" fmla="*/ 0 w 624"/>
              <a:gd name="T7" fmla="*/ 864 h 1760"/>
              <a:gd name="T8" fmla="*/ 624 w 624"/>
              <a:gd name="T9" fmla="*/ 0 h 1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4" h="1760">
                <a:moveTo>
                  <a:pt x="624" y="0"/>
                </a:moveTo>
                <a:lnTo>
                  <a:pt x="624" y="1760"/>
                </a:lnTo>
                <a:lnTo>
                  <a:pt x="0" y="1760"/>
                </a:lnTo>
                <a:lnTo>
                  <a:pt x="0" y="864"/>
                </a:lnTo>
                <a:lnTo>
                  <a:pt x="624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00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96" name="Freeform 48">
            <a:extLst>
              <a:ext uri="{FF2B5EF4-FFF2-40B4-BE49-F238E27FC236}">
                <a16:creationId xmlns:a16="http://schemas.microsoft.com/office/drawing/2014/main" id="{4C687EDA-BC88-4028-A675-628424736326}"/>
              </a:ext>
            </a:extLst>
          </p:cNvPr>
          <p:cNvSpPr>
            <a:spLocks/>
          </p:cNvSpPr>
          <p:nvPr/>
        </p:nvSpPr>
        <p:spPr bwMode="auto">
          <a:xfrm>
            <a:off x="4254500" y="1701800"/>
            <a:ext cx="990600" cy="2679700"/>
          </a:xfrm>
          <a:custGeom>
            <a:avLst/>
            <a:gdLst>
              <a:gd name="T0" fmla="*/ 16 w 624"/>
              <a:gd name="T1" fmla="*/ 1688 h 1688"/>
              <a:gd name="T2" fmla="*/ 0 w 624"/>
              <a:gd name="T3" fmla="*/ 0 h 1688"/>
              <a:gd name="T4" fmla="*/ 624 w 624"/>
              <a:gd name="T5" fmla="*/ 0 h 1688"/>
              <a:gd name="T6" fmla="*/ 608 w 624"/>
              <a:gd name="T7" fmla="*/ 824 h 1688"/>
              <a:gd name="T8" fmla="*/ 16 w 624"/>
              <a:gd name="T9" fmla="*/ 1688 h 1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4" h="1688">
                <a:moveTo>
                  <a:pt x="16" y="1688"/>
                </a:moveTo>
                <a:lnTo>
                  <a:pt x="0" y="0"/>
                </a:lnTo>
                <a:lnTo>
                  <a:pt x="624" y="0"/>
                </a:lnTo>
                <a:lnTo>
                  <a:pt x="608" y="824"/>
                </a:lnTo>
                <a:lnTo>
                  <a:pt x="16" y="1688"/>
                </a:lnTo>
                <a:close/>
              </a:path>
            </a:pathLst>
          </a:custGeom>
          <a:solidFill>
            <a:srgbClr val="777777"/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95" name="Freeform 47">
            <a:extLst>
              <a:ext uri="{FF2B5EF4-FFF2-40B4-BE49-F238E27FC236}">
                <a16:creationId xmlns:a16="http://schemas.microsoft.com/office/drawing/2014/main" id="{BBE22A3F-4AEB-4927-AAA9-A886257A0F5B}"/>
              </a:ext>
            </a:extLst>
          </p:cNvPr>
          <p:cNvSpPr>
            <a:spLocks/>
          </p:cNvSpPr>
          <p:nvPr/>
        </p:nvSpPr>
        <p:spPr bwMode="auto">
          <a:xfrm>
            <a:off x="419100" y="3048000"/>
            <a:ext cx="965200" cy="2743200"/>
          </a:xfrm>
          <a:custGeom>
            <a:avLst/>
            <a:gdLst>
              <a:gd name="T0" fmla="*/ 608 w 608"/>
              <a:gd name="T1" fmla="*/ 0 h 1728"/>
              <a:gd name="T2" fmla="*/ 608 w 608"/>
              <a:gd name="T3" fmla="*/ 1728 h 1728"/>
              <a:gd name="T4" fmla="*/ 16 w 608"/>
              <a:gd name="T5" fmla="*/ 1728 h 1728"/>
              <a:gd name="T6" fmla="*/ 0 w 608"/>
              <a:gd name="T7" fmla="*/ 864 h 1728"/>
              <a:gd name="T8" fmla="*/ 608 w 608"/>
              <a:gd name="T9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8" h="1728">
                <a:moveTo>
                  <a:pt x="608" y="0"/>
                </a:moveTo>
                <a:lnTo>
                  <a:pt x="608" y="1728"/>
                </a:lnTo>
                <a:lnTo>
                  <a:pt x="16" y="1728"/>
                </a:lnTo>
                <a:lnTo>
                  <a:pt x="0" y="864"/>
                </a:lnTo>
                <a:lnTo>
                  <a:pt x="608" y="0"/>
                </a:lnTo>
                <a:close/>
              </a:path>
            </a:pathLst>
          </a:custGeom>
          <a:solidFill>
            <a:srgbClr val="99FF66"/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94" name="Freeform 46">
            <a:extLst>
              <a:ext uri="{FF2B5EF4-FFF2-40B4-BE49-F238E27FC236}">
                <a16:creationId xmlns:a16="http://schemas.microsoft.com/office/drawing/2014/main" id="{037A59DF-51D3-47C5-876E-394D11D80DF0}"/>
              </a:ext>
            </a:extLst>
          </p:cNvPr>
          <p:cNvSpPr>
            <a:spLocks/>
          </p:cNvSpPr>
          <p:nvPr/>
        </p:nvSpPr>
        <p:spPr bwMode="auto">
          <a:xfrm>
            <a:off x="1384300" y="3048000"/>
            <a:ext cx="965200" cy="2743200"/>
          </a:xfrm>
          <a:custGeom>
            <a:avLst/>
            <a:gdLst>
              <a:gd name="T0" fmla="*/ 608 w 608"/>
              <a:gd name="T1" fmla="*/ 0 h 1728"/>
              <a:gd name="T2" fmla="*/ 608 w 608"/>
              <a:gd name="T3" fmla="*/ 1728 h 1728"/>
              <a:gd name="T4" fmla="*/ 16 w 608"/>
              <a:gd name="T5" fmla="*/ 1728 h 1728"/>
              <a:gd name="T6" fmla="*/ 0 w 608"/>
              <a:gd name="T7" fmla="*/ 864 h 1728"/>
              <a:gd name="T8" fmla="*/ 608 w 608"/>
              <a:gd name="T9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8" h="1728">
                <a:moveTo>
                  <a:pt x="608" y="0"/>
                </a:moveTo>
                <a:lnTo>
                  <a:pt x="608" y="1728"/>
                </a:lnTo>
                <a:lnTo>
                  <a:pt x="16" y="1728"/>
                </a:lnTo>
                <a:lnTo>
                  <a:pt x="0" y="864"/>
                </a:lnTo>
                <a:lnTo>
                  <a:pt x="608" y="0"/>
                </a:lnTo>
                <a:close/>
              </a:path>
            </a:pathLst>
          </a:custGeom>
          <a:solidFill>
            <a:srgbClr val="33CCFF"/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93" name="Freeform 45">
            <a:extLst>
              <a:ext uri="{FF2B5EF4-FFF2-40B4-BE49-F238E27FC236}">
                <a16:creationId xmlns:a16="http://schemas.microsoft.com/office/drawing/2014/main" id="{A5550648-99CD-4EEB-804B-160AEAD9EB3C}"/>
              </a:ext>
            </a:extLst>
          </p:cNvPr>
          <p:cNvSpPr>
            <a:spLocks/>
          </p:cNvSpPr>
          <p:nvPr/>
        </p:nvSpPr>
        <p:spPr bwMode="auto">
          <a:xfrm>
            <a:off x="2349500" y="3060700"/>
            <a:ext cx="939800" cy="2743200"/>
          </a:xfrm>
          <a:custGeom>
            <a:avLst/>
            <a:gdLst>
              <a:gd name="T0" fmla="*/ 592 w 592"/>
              <a:gd name="T1" fmla="*/ 0 h 1728"/>
              <a:gd name="T2" fmla="*/ 592 w 592"/>
              <a:gd name="T3" fmla="*/ 1728 h 1728"/>
              <a:gd name="T4" fmla="*/ 0 w 592"/>
              <a:gd name="T5" fmla="*/ 1728 h 1728"/>
              <a:gd name="T6" fmla="*/ 16 w 592"/>
              <a:gd name="T7" fmla="*/ 848 h 1728"/>
              <a:gd name="T8" fmla="*/ 592 w 592"/>
              <a:gd name="T9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92" h="1728">
                <a:moveTo>
                  <a:pt x="592" y="0"/>
                </a:moveTo>
                <a:lnTo>
                  <a:pt x="592" y="1728"/>
                </a:lnTo>
                <a:lnTo>
                  <a:pt x="0" y="1728"/>
                </a:lnTo>
                <a:lnTo>
                  <a:pt x="16" y="848"/>
                </a:lnTo>
                <a:lnTo>
                  <a:pt x="592" y="0"/>
                </a:lnTo>
                <a:close/>
              </a:path>
            </a:pathLst>
          </a:custGeom>
          <a:solidFill>
            <a:srgbClr val="FF00FF"/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565302" name="Object 54">
            <a:extLst>
              <a:ext uri="{FF2B5EF4-FFF2-40B4-BE49-F238E27FC236}">
                <a16:creationId xmlns:a16="http://schemas.microsoft.com/office/drawing/2014/main" id="{09298E5A-D78A-4D40-BE06-2B42D23C06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38650" y="4064000"/>
          <a:ext cx="728663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3" imgW="203040" imgH="393480" progId="Equation.3">
                  <p:embed/>
                </p:oleObj>
              </mc:Choice>
              <mc:Fallback>
                <p:oleObj name="Формула" r:id="rId13" imgW="203040" imgH="393480" progId="Equation.3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4064000"/>
                        <a:ext cx="728663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5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5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65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5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5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65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65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65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565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65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65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565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65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65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565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65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65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65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65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6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6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6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65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65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65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65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56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5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6" dur="2000"/>
                                        <p:tgtEl>
                                          <p:spTgt spid="565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9" dur="500" fill="hold"/>
                                        <p:tgtEl>
                                          <p:spTgt spid="565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171" name="Rectangle 99">
            <a:extLst>
              <a:ext uri="{FF2B5EF4-FFF2-40B4-BE49-F238E27FC236}">
                <a16:creationId xmlns:a16="http://schemas.microsoft.com/office/drawing/2014/main" id="{35DE7C8C-32B6-4375-8EF3-28815DE33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8175" y="5799138"/>
            <a:ext cx="5905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515076" name="Freeform 4">
            <a:extLst>
              <a:ext uri="{FF2B5EF4-FFF2-40B4-BE49-F238E27FC236}">
                <a16:creationId xmlns:a16="http://schemas.microsoft.com/office/drawing/2014/main" id="{5DEB1EF6-F10E-495F-9492-E480FD32F0C2}"/>
              </a:ext>
            </a:extLst>
          </p:cNvPr>
          <p:cNvSpPr>
            <a:spLocks/>
          </p:cNvSpPr>
          <p:nvPr/>
        </p:nvSpPr>
        <p:spPr bwMode="auto">
          <a:xfrm>
            <a:off x="495300" y="5867400"/>
            <a:ext cx="8178800" cy="1588"/>
          </a:xfrm>
          <a:custGeom>
            <a:avLst/>
            <a:gdLst>
              <a:gd name="T0" fmla="*/ 0 w 5152"/>
              <a:gd name="T1" fmla="*/ 0 h 1"/>
              <a:gd name="T2" fmla="*/ 5152 w 5152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152" h="1">
                <a:moveTo>
                  <a:pt x="0" y="0"/>
                </a:moveTo>
                <a:lnTo>
                  <a:pt x="5152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146" name="Line 74">
            <a:extLst>
              <a:ext uri="{FF2B5EF4-FFF2-40B4-BE49-F238E27FC236}">
                <a16:creationId xmlns:a16="http://schemas.microsoft.com/office/drawing/2014/main" id="{CFFA58C5-69D8-4724-BFED-1F079DCFBB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0700" y="5854700"/>
            <a:ext cx="6096000" cy="25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099" name="Text Box 27">
            <a:extLst>
              <a:ext uri="{FF2B5EF4-FFF2-40B4-BE49-F238E27FC236}">
                <a16:creationId xmlns:a16="http://schemas.microsoft.com/office/drawing/2014/main" id="{E1D187A9-E205-4E6E-ADEE-1A506F745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8275"/>
            <a:ext cx="8918575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800" b="1" i="0"/>
              <a:t>        Начертите два отрезка АВ и С</a:t>
            </a:r>
            <a:r>
              <a:rPr lang="en-US" altLang="ru-RU" sz="2800" b="1" i="0"/>
              <a:t>D</a:t>
            </a:r>
            <a:r>
              <a:rPr lang="ru-RU" altLang="ru-RU" sz="2800" b="1" i="0"/>
              <a:t> длиной 8 см.</a:t>
            </a:r>
          </a:p>
          <a:p>
            <a:endParaRPr lang="ru-RU" altLang="ru-RU" sz="2800" b="1" i="0"/>
          </a:p>
          <a:p>
            <a:r>
              <a:rPr lang="ru-RU" altLang="ru-RU" sz="2800" b="1" i="0"/>
              <a:t> Отметьте цветным карандашом    отрезка АВ и </a:t>
            </a:r>
          </a:p>
          <a:p>
            <a:endParaRPr lang="ru-RU" altLang="ru-RU" sz="2800" b="1" i="0"/>
          </a:p>
          <a:p>
            <a:r>
              <a:rPr lang="ru-RU" altLang="ru-RU" sz="2800" b="1" i="0"/>
              <a:t> отрезка  С</a:t>
            </a:r>
            <a:r>
              <a:rPr lang="en-US" altLang="ru-RU" sz="2800" b="1" i="0"/>
              <a:t>D</a:t>
            </a:r>
            <a:r>
              <a:rPr lang="ru-RU" altLang="ru-RU" sz="2800" b="1" i="0"/>
              <a:t>. Сравните с помощью циркуля цветные </a:t>
            </a:r>
          </a:p>
          <a:p>
            <a:endParaRPr lang="ru-RU" altLang="ru-RU" sz="2800" b="1" i="0"/>
          </a:p>
          <a:p>
            <a:r>
              <a:rPr lang="ru-RU" altLang="ru-RU" sz="2800" b="1" i="0"/>
              <a:t>части отрезков АВ и</a:t>
            </a:r>
            <a:r>
              <a:rPr lang="en-US" altLang="ru-RU" sz="2800" b="1" i="0"/>
              <a:t> </a:t>
            </a:r>
            <a:r>
              <a:rPr lang="ru-RU" altLang="ru-RU" sz="2800" b="1" i="0"/>
              <a:t>С</a:t>
            </a:r>
            <a:r>
              <a:rPr lang="en-US" altLang="ru-RU" sz="2800" b="1" i="0"/>
              <a:t>D.</a:t>
            </a:r>
            <a:r>
              <a:rPr lang="ru-RU" altLang="ru-RU" sz="2800" b="1" i="0"/>
              <a:t>  </a:t>
            </a:r>
          </a:p>
        </p:txBody>
      </p:sp>
      <p:sp>
        <p:nvSpPr>
          <p:cNvPr id="515100" name="Oval 28">
            <a:extLst>
              <a:ext uri="{FF2B5EF4-FFF2-40B4-BE49-F238E27FC236}">
                <a16:creationId xmlns:a16="http://schemas.microsoft.com/office/drawing/2014/main" id="{751CB89D-97A6-46EE-A3C6-444C4D163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816600"/>
            <a:ext cx="88900" cy="889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5107" name="Oval 35">
            <a:extLst>
              <a:ext uri="{FF2B5EF4-FFF2-40B4-BE49-F238E27FC236}">
                <a16:creationId xmlns:a16="http://schemas.microsoft.com/office/drawing/2014/main" id="{9A8FEA20-B0B3-4035-B553-C68B60770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5816600"/>
            <a:ext cx="101600" cy="1016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5108" name="Oval 36">
            <a:extLst>
              <a:ext uri="{FF2B5EF4-FFF2-40B4-BE49-F238E27FC236}">
                <a16:creationId xmlns:a16="http://schemas.microsoft.com/office/drawing/2014/main" id="{AB29757B-8C2A-4F30-93E9-DEBE0775A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7900" y="5803900"/>
            <a:ext cx="101600" cy="1016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15145" name="Group 73">
            <a:extLst>
              <a:ext uri="{FF2B5EF4-FFF2-40B4-BE49-F238E27FC236}">
                <a16:creationId xmlns:a16="http://schemas.microsoft.com/office/drawing/2014/main" id="{BEF6DCB8-CBE8-4A31-A4AE-616787373293}"/>
              </a:ext>
            </a:extLst>
          </p:cNvPr>
          <p:cNvGrpSpPr>
            <a:grpSpLocks/>
          </p:cNvGrpSpPr>
          <p:nvPr/>
        </p:nvGrpSpPr>
        <p:grpSpPr bwMode="auto">
          <a:xfrm>
            <a:off x="2336800" y="5816600"/>
            <a:ext cx="4292600" cy="101600"/>
            <a:chOff x="1472" y="3448"/>
            <a:chExt cx="2704" cy="64"/>
          </a:xfrm>
        </p:grpSpPr>
        <p:sp>
          <p:nvSpPr>
            <p:cNvPr id="515143" name="Oval 71">
              <a:extLst>
                <a:ext uri="{FF2B5EF4-FFF2-40B4-BE49-F238E27FC236}">
                  <a16:creationId xmlns:a16="http://schemas.microsoft.com/office/drawing/2014/main" id="{4A9451D3-AF13-4F61-99D7-6EB2C25BD6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2" y="3448"/>
              <a:ext cx="64" cy="6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144" name="Oval 72">
              <a:extLst>
                <a:ext uri="{FF2B5EF4-FFF2-40B4-BE49-F238E27FC236}">
                  <a16:creationId xmlns:a16="http://schemas.microsoft.com/office/drawing/2014/main" id="{8AFDA010-DB74-40E0-9854-FC6488E71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" y="3448"/>
              <a:ext cx="64" cy="6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aphicFrame>
        <p:nvGraphicFramePr>
          <p:cNvPr id="515155" name="Object 83">
            <a:extLst>
              <a:ext uri="{FF2B5EF4-FFF2-40B4-BE49-F238E27FC236}">
                <a16:creationId xmlns:a16="http://schemas.microsoft.com/office/drawing/2014/main" id="{D50534FE-1A2B-4A16-8C4A-1468A2D632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46700" y="711200"/>
          <a:ext cx="487363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177480" imgH="393480" progId="Equation.3">
                  <p:embed/>
                </p:oleObj>
              </mc:Choice>
              <mc:Fallback>
                <p:oleObj name="Формула" r:id="rId3" imgW="177480" imgH="393480" progId="Equation.3">
                  <p:embed/>
                  <p:pic>
                    <p:nvPicPr>
                      <p:cNvPr id="0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711200"/>
                        <a:ext cx="487363" cy="108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156" name="Object 84">
            <a:extLst>
              <a:ext uri="{FF2B5EF4-FFF2-40B4-BE49-F238E27FC236}">
                <a16:creationId xmlns:a16="http://schemas.microsoft.com/office/drawing/2014/main" id="{3E56315E-3A91-4C01-94DF-3866209B5C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37500" y="762000"/>
          <a:ext cx="487363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177480" imgH="393480" progId="Equation.3">
                  <p:embed/>
                </p:oleObj>
              </mc:Choice>
              <mc:Fallback>
                <p:oleObj name="Формула" r:id="rId5" imgW="177480" imgH="393480" progId="Equation.3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0" y="762000"/>
                        <a:ext cx="487363" cy="108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157" name="Freeform 85">
            <a:extLst>
              <a:ext uri="{FF2B5EF4-FFF2-40B4-BE49-F238E27FC236}">
                <a16:creationId xmlns:a16="http://schemas.microsoft.com/office/drawing/2014/main" id="{62B3853A-A5CA-442D-A769-99316A16D48B}"/>
              </a:ext>
            </a:extLst>
          </p:cNvPr>
          <p:cNvSpPr>
            <a:spLocks/>
          </p:cNvSpPr>
          <p:nvPr/>
        </p:nvSpPr>
        <p:spPr bwMode="auto">
          <a:xfrm>
            <a:off x="444500" y="4572000"/>
            <a:ext cx="8178800" cy="1588"/>
          </a:xfrm>
          <a:custGeom>
            <a:avLst/>
            <a:gdLst>
              <a:gd name="T0" fmla="*/ 0 w 5152"/>
              <a:gd name="T1" fmla="*/ 0 h 1"/>
              <a:gd name="T2" fmla="*/ 5152 w 5152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152" h="1">
                <a:moveTo>
                  <a:pt x="0" y="0"/>
                </a:moveTo>
                <a:lnTo>
                  <a:pt x="5152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158" name="Line 86">
            <a:extLst>
              <a:ext uri="{FF2B5EF4-FFF2-40B4-BE49-F238E27FC236}">
                <a16:creationId xmlns:a16="http://schemas.microsoft.com/office/drawing/2014/main" id="{B7E73528-3C84-4632-B22E-7A48621338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900" y="4559300"/>
            <a:ext cx="6096000" cy="254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159" name="Oval 87">
            <a:extLst>
              <a:ext uri="{FF2B5EF4-FFF2-40B4-BE49-F238E27FC236}">
                <a16:creationId xmlns:a16="http://schemas.microsoft.com/office/drawing/2014/main" id="{8FBF728C-D2AC-4419-906A-BB9717514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00" y="4521200"/>
            <a:ext cx="88900" cy="889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5160" name="Oval 88">
            <a:extLst>
              <a:ext uri="{FF2B5EF4-FFF2-40B4-BE49-F238E27FC236}">
                <a16:creationId xmlns:a16="http://schemas.microsoft.com/office/drawing/2014/main" id="{4638FDF3-D06F-4D58-BB59-25FC2DF6A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8800" y="4521200"/>
            <a:ext cx="101600" cy="1016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5161" name="Oval 89">
            <a:extLst>
              <a:ext uri="{FF2B5EF4-FFF2-40B4-BE49-F238E27FC236}">
                <a16:creationId xmlns:a16="http://schemas.microsoft.com/office/drawing/2014/main" id="{B322EBD5-3ABA-45F6-B747-658F39937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7100" y="4508500"/>
            <a:ext cx="101600" cy="101600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15162" name="Group 90">
            <a:extLst>
              <a:ext uri="{FF2B5EF4-FFF2-40B4-BE49-F238E27FC236}">
                <a16:creationId xmlns:a16="http://schemas.microsoft.com/office/drawing/2014/main" id="{B5F9D130-1777-4ABE-8D38-7F26561AC58D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521200"/>
            <a:ext cx="4292600" cy="101600"/>
            <a:chOff x="1472" y="3448"/>
            <a:chExt cx="2704" cy="64"/>
          </a:xfrm>
        </p:grpSpPr>
        <p:sp>
          <p:nvSpPr>
            <p:cNvPr id="515163" name="Oval 91">
              <a:extLst>
                <a:ext uri="{FF2B5EF4-FFF2-40B4-BE49-F238E27FC236}">
                  <a16:creationId xmlns:a16="http://schemas.microsoft.com/office/drawing/2014/main" id="{CB7856D5-70A9-4376-827F-9A287043D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2" y="3448"/>
              <a:ext cx="64" cy="6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164" name="Oval 92">
              <a:extLst>
                <a:ext uri="{FF2B5EF4-FFF2-40B4-BE49-F238E27FC236}">
                  <a16:creationId xmlns:a16="http://schemas.microsoft.com/office/drawing/2014/main" id="{00F1D768-7ECB-4728-8885-65079F8796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" y="3448"/>
              <a:ext cx="64" cy="6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5154" name="Group 82">
            <a:extLst>
              <a:ext uri="{FF2B5EF4-FFF2-40B4-BE49-F238E27FC236}">
                <a16:creationId xmlns:a16="http://schemas.microsoft.com/office/drawing/2014/main" id="{6C253AFC-AE8F-421B-9DCA-DA0840A0CF9B}"/>
              </a:ext>
            </a:extLst>
          </p:cNvPr>
          <p:cNvGrpSpPr>
            <a:grpSpLocks/>
          </p:cNvGrpSpPr>
          <p:nvPr/>
        </p:nvGrpSpPr>
        <p:grpSpPr bwMode="auto">
          <a:xfrm>
            <a:off x="1739900" y="590550"/>
            <a:ext cx="4970463" cy="4603750"/>
            <a:chOff x="1128" y="998"/>
            <a:chExt cx="3131" cy="2900"/>
          </a:xfrm>
        </p:grpSpPr>
        <p:grpSp>
          <p:nvGrpSpPr>
            <p:cNvPr id="515153" name="Group 81">
              <a:extLst>
                <a:ext uri="{FF2B5EF4-FFF2-40B4-BE49-F238E27FC236}">
                  <a16:creationId xmlns:a16="http://schemas.microsoft.com/office/drawing/2014/main" id="{7ABBB862-4A50-4AFF-91C4-CE7EAB753027}"/>
                </a:ext>
              </a:extLst>
            </p:cNvPr>
            <p:cNvGrpSpPr>
              <a:grpSpLocks/>
            </p:cNvGrpSpPr>
            <p:nvPr/>
          </p:nvGrpSpPr>
          <p:grpSpPr bwMode="auto">
            <a:xfrm rot="393995">
              <a:off x="1951" y="998"/>
              <a:ext cx="2308" cy="2850"/>
              <a:chOff x="2079" y="1446"/>
              <a:chExt cx="2004" cy="2434"/>
            </a:xfrm>
          </p:grpSpPr>
          <p:grpSp>
            <p:nvGrpSpPr>
              <p:cNvPr id="515152" name="Group 80">
                <a:extLst>
                  <a:ext uri="{FF2B5EF4-FFF2-40B4-BE49-F238E27FC236}">
                    <a16:creationId xmlns:a16="http://schemas.microsoft.com/office/drawing/2014/main" id="{8B9AEF55-3880-4A0E-AF6D-5CB56575F34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12" y="1446"/>
                <a:ext cx="1471" cy="2434"/>
                <a:chOff x="2612" y="1446"/>
                <a:chExt cx="1471" cy="2434"/>
              </a:xfrm>
            </p:grpSpPr>
            <p:sp>
              <p:nvSpPr>
                <p:cNvPr id="515118" name="Freeform 46">
                  <a:extLst>
                    <a:ext uri="{FF2B5EF4-FFF2-40B4-BE49-F238E27FC236}">
                      <a16:creationId xmlns:a16="http://schemas.microsoft.com/office/drawing/2014/main" id="{71D1E120-C1C7-4ED7-85AA-7F71A957E7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2016849">
                  <a:off x="2612" y="1446"/>
                  <a:ext cx="842" cy="2434"/>
                </a:xfrm>
                <a:custGeom>
                  <a:avLst/>
                  <a:gdLst>
                    <a:gd name="T0" fmla="*/ 0 w 1252"/>
                    <a:gd name="T1" fmla="*/ 90 h 3125"/>
                    <a:gd name="T2" fmla="*/ 227 w 1252"/>
                    <a:gd name="T3" fmla="*/ 0 h 3125"/>
                    <a:gd name="T4" fmla="*/ 1179 w 1252"/>
                    <a:gd name="T5" fmla="*/ 2540 h 3125"/>
                    <a:gd name="T6" fmla="*/ 1252 w 1252"/>
                    <a:gd name="T7" fmla="*/ 3125 h 3125"/>
                    <a:gd name="T8" fmla="*/ 952 w 1252"/>
                    <a:gd name="T9" fmla="*/ 2630 h 3125"/>
                    <a:gd name="T10" fmla="*/ 0 w 1252"/>
                    <a:gd name="T11" fmla="*/ 90 h 3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52" h="3125">
                      <a:moveTo>
                        <a:pt x="0" y="90"/>
                      </a:moveTo>
                      <a:lnTo>
                        <a:pt x="227" y="0"/>
                      </a:lnTo>
                      <a:lnTo>
                        <a:pt x="1179" y="2540"/>
                      </a:lnTo>
                      <a:lnTo>
                        <a:pt x="1252" y="3125"/>
                      </a:lnTo>
                      <a:lnTo>
                        <a:pt x="952" y="2630"/>
                      </a:lnTo>
                      <a:lnTo>
                        <a:pt x="0" y="90"/>
                      </a:lnTo>
                      <a:close/>
                    </a:path>
                  </a:pathLst>
                </a:custGeom>
                <a:solidFill>
                  <a:srgbClr val="00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515151" name="Group 79">
                  <a:extLst>
                    <a:ext uri="{FF2B5EF4-FFF2-40B4-BE49-F238E27FC236}">
                      <a16:creationId xmlns:a16="http://schemas.microsoft.com/office/drawing/2014/main" id="{6675E579-30E9-4088-AE17-20ACC13ED2C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760" y="3077"/>
                  <a:ext cx="323" cy="473"/>
                  <a:chOff x="3760" y="3077"/>
                  <a:chExt cx="323" cy="473"/>
                </a:xfrm>
              </p:grpSpPr>
              <p:sp>
                <p:nvSpPr>
                  <p:cNvPr id="515119" name="Freeform 47">
                    <a:extLst>
                      <a:ext uri="{FF2B5EF4-FFF2-40B4-BE49-F238E27FC236}">
                        <a16:creationId xmlns:a16="http://schemas.microsoft.com/office/drawing/2014/main" id="{92D88541-C51B-487C-8961-DB4F9D9A8C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-2016849">
                    <a:off x="3760" y="3077"/>
                    <a:ext cx="213" cy="473"/>
                  </a:xfrm>
                  <a:custGeom>
                    <a:avLst/>
                    <a:gdLst>
                      <a:gd name="T0" fmla="*/ 316 w 316"/>
                      <a:gd name="T1" fmla="*/ 608 h 608"/>
                      <a:gd name="T2" fmla="*/ 227 w 316"/>
                      <a:gd name="T3" fmla="*/ 0 h 608"/>
                      <a:gd name="T4" fmla="*/ 0 w 316"/>
                      <a:gd name="T5" fmla="*/ 90 h 608"/>
                      <a:gd name="T6" fmla="*/ 316 w 316"/>
                      <a:gd name="T7" fmla="*/ 608 h 6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16" h="608">
                        <a:moveTo>
                          <a:pt x="316" y="608"/>
                        </a:moveTo>
                        <a:lnTo>
                          <a:pt x="227" y="0"/>
                        </a:lnTo>
                        <a:lnTo>
                          <a:pt x="0" y="90"/>
                        </a:lnTo>
                        <a:lnTo>
                          <a:pt x="316" y="608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15120" name="Freeform 48">
                    <a:extLst>
                      <a:ext uri="{FF2B5EF4-FFF2-40B4-BE49-F238E27FC236}">
                        <a16:creationId xmlns:a16="http://schemas.microsoft.com/office/drawing/2014/main" id="{D3291CF7-01FB-4ED0-80A6-6300FB31CA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21" y="3315"/>
                    <a:ext cx="162" cy="138"/>
                  </a:xfrm>
                  <a:custGeom>
                    <a:avLst/>
                    <a:gdLst>
                      <a:gd name="T0" fmla="*/ 42 w 162"/>
                      <a:gd name="T1" fmla="*/ 0 h 138"/>
                      <a:gd name="T2" fmla="*/ 0 w 162"/>
                      <a:gd name="T3" fmla="*/ 54 h 138"/>
                      <a:gd name="T4" fmla="*/ 150 w 162"/>
                      <a:gd name="T5" fmla="*/ 138 h 138"/>
                      <a:gd name="T6" fmla="*/ 162 w 162"/>
                      <a:gd name="T7" fmla="*/ 132 h 138"/>
                      <a:gd name="T8" fmla="*/ 42 w 162"/>
                      <a:gd name="T9" fmla="*/ 0 h 1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2" h="138">
                        <a:moveTo>
                          <a:pt x="42" y="0"/>
                        </a:moveTo>
                        <a:lnTo>
                          <a:pt x="0" y="54"/>
                        </a:lnTo>
                        <a:lnTo>
                          <a:pt x="150" y="138"/>
                        </a:lnTo>
                        <a:lnTo>
                          <a:pt x="162" y="132"/>
                        </a:lnTo>
                        <a:lnTo>
                          <a:pt x="42" y="0"/>
                        </a:lnTo>
                        <a:close/>
                      </a:path>
                    </a:pathLst>
                  </a:cu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515121" name="Freeform 49">
                <a:extLst>
                  <a:ext uri="{FF2B5EF4-FFF2-40B4-BE49-F238E27FC236}">
                    <a16:creationId xmlns:a16="http://schemas.microsoft.com/office/drawing/2014/main" id="{5C91306F-C7C7-4B6F-893B-F2F742C3B5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9" y="1845"/>
                <a:ext cx="1698" cy="1378"/>
              </a:xfrm>
              <a:custGeom>
                <a:avLst/>
                <a:gdLst>
                  <a:gd name="T0" fmla="*/ 1610 w 1698"/>
                  <a:gd name="T1" fmla="*/ 1378 h 1378"/>
                  <a:gd name="T2" fmla="*/ 1698 w 1698"/>
                  <a:gd name="T3" fmla="*/ 1235 h 1378"/>
                  <a:gd name="T4" fmla="*/ 1669 w 1698"/>
                  <a:gd name="T5" fmla="*/ 1285 h 1378"/>
                  <a:gd name="T6" fmla="*/ 30 w 1698"/>
                  <a:gd name="T7" fmla="*/ 0 h 1378"/>
                  <a:gd name="T8" fmla="*/ 0 w 1698"/>
                  <a:gd name="T9" fmla="*/ 54 h 1378"/>
                  <a:gd name="T10" fmla="*/ 1639 w 1698"/>
                  <a:gd name="T11" fmla="*/ 1332 h 13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98" h="1378">
                    <a:moveTo>
                      <a:pt x="1610" y="1378"/>
                    </a:moveTo>
                    <a:lnTo>
                      <a:pt x="1698" y="1235"/>
                    </a:lnTo>
                    <a:lnTo>
                      <a:pt x="1669" y="1285"/>
                    </a:lnTo>
                    <a:lnTo>
                      <a:pt x="30" y="0"/>
                    </a:lnTo>
                    <a:lnTo>
                      <a:pt x="0" y="54"/>
                    </a:lnTo>
                    <a:lnTo>
                      <a:pt x="1639" y="1332"/>
                    </a:lnTo>
                  </a:path>
                </a:pathLst>
              </a:custGeom>
              <a:solidFill>
                <a:srgbClr val="00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15123" name="Freeform 51">
              <a:extLst>
                <a:ext uri="{FF2B5EF4-FFF2-40B4-BE49-F238E27FC236}">
                  <a16:creationId xmlns:a16="http://schemas.microsoft.com/office/drawing/2014/main" id="{3BC34C1A-2683-4047-9D50-3F892809ECFC}"/>
                </a:ext>
              </a:extLst>
            </p:cNvPr>
            <p:cNvSpPr>
              <a:spLocks/>
            </p:cNvSpPr>
            <p:nvPr/>
          </p:nvSpPr>
          <p:spPr bwMode="auto">
            <a:xfrm rot="2312775">
              <a:off x="1128" y="1136"/>
              <a:ext cx="389" cy="2762"/>
            </a:xfrm>
            <a:custGeom>
              <a:avLst/>
              <a:gdLst>
                <a:gd name="T0" fmla="*/ 227 w 227"/>
                <a:gd name="T1" fmla="*/ 136 h 1859"/>
                <a:gd name="T2" fmla="*/ 0 w 227"/>
                <a:gd name="T3" fmla="*/ 1859 h 1859"/>
                <a:gd name="T4" fmla="*/ 0 w 227"/>
                <a:gd name="T5" fmla="*/ 1633 h 1859"/>
                <a:gd name="T6" fmla="*/ 137 w 227"/>
                <a:gd name="T7" fmla="*/ 0 h 1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7" h="1859">
                  <a:moveTo>
                    <a:pt x="227" y="136"/>
                  </a:moveTo>
                  <a:lnTo>
                    <a:pt x="0" y="1859"/>
                  </a:lnTo>
                  <a:lnTo>
                    <a:pt x="0" y="1633"/>
                  </a:lnTo>
                  <a:lnTo>
                    <a:pt x="137" y="0"/>
                  </a:lnTo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5124" name="Oval 52">
              <a:extLst>
                <a:ext uri="{FF2B5EF4-FFF2-40B4-BE49-F238E27FC236}">
                  <a16:creationId xmlns:a16="http://schemas.microsoft.com/office/drawing/2014/main" id="{CF42D315-5902-4B90-BF88-CD858F476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5" y="1392"/>
              <a:ext cx="351" cy="331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5168" name="Group 96">
            <a:extLst>
              <a:ext uri="{FF2B5EF4-FFF2-40B4-BE49-F238E27FC236}">
                <a16:creationId xmlns:a16="http://schemas.microsoft.com/office/drawing/2014/main" id="{A2E1E8F6-B0D6-427A-8461-8FFCF4542FDD}"/>
              </a:ext>
            </a:extLst>
          </p:cNvPr>
          <p:cNvGrpSpPr>
            <a:grpSpLocks/>
          </p:cNvGrpSpPr>
          <p:nvPr/>
        </p:nvGrpSpPr>
        <p:grpSpPr bwMode="auto">
          <a:xfrm>
            <a:off x="1292225" y="4508500"/>
            <a:ext cx="6324600" cy="127000"/>
            <a:chOff x="814" y="3328"/>
            <a:chExt cx="3984" cy="80"/>
          </a:xfrm>
        </p:grpSpPr>
        <p:sp>
          <p:nvSpPr>
            <p:cNvPr id="515137" name="Oval 65">
              <a:extLst>
                <a:ext uri="{FF2B5EF4-FFF2-40B4-BE49-F238E27FC236}">
                  <a16:creationId xmlns:a16="http://schemas.microsoft.com/office/drawing/2014/main" id="{8BE68A67-89EA-40B2-B044-E51E479AD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4" y="3328"/>
              <a:ext cx="64" cy="64"/>
            </a:xfrm>
            <a:prstGeom prst="ellipse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165" name="Oval 93">
              <a:extLst>
                <a:ext uri="{FF2B5EF4-FFF2-40B4-BE49-F238E27FC236}">
                  <a16:creationId xmlns:a16="http://schemas.microsoft.com/office/drawing/2014/main" id="{80615E8B-9333-4742-A783-34CA0AF236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3328"/>
              <a:ext cx="64" cy="64"/>
            </a:xfrm>
            <a:prstGeom prst="ellipse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166" name="Oval 94">
              <a:extLst>
                <a:ext uri="{FF2B5EF4-FFF2-40B4-BE49-F238E27FC236}">
                  <a16:creationId xmlns:a16="http://schemas.microsoft.com/office/drawing/2014/main" id="{CC30A3AA-500C-4593-B8CB-7FFAF9C452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8" y="3336"/>
              <a:ext cx="64" cy="64"/>
            </a:xfrm>
            <a:prstGeom prst="ellipse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167" name="Oval 95">
              <a:extLst>
                <a:ext uri="{FF2B5EF4-FFF2-40B4-BE49-F238E27FC236}">
                  <a16:creationId xmlns:a16="http://schemas.microsoft.com/office/drawing/2014/main" id="{207560DA-98F5-4FFB-BA3D-649B64E9A8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4" y="3344"/>
              <a:ext cx="64" cy="64"/>
            </a:xfrm>
            <a:prstGeom prst="ellipse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15169" name="Rectangle 97">
            <a:extLst>
              <a:ext uri="{FF2B5EF4-FFF2-40B4-BE49-F238E27FC236}">
                <a16:creationId xmlns:a16="http://schemas.microsoft.com/office/drawing/2014/main" id="{767BBB60-DB17-4018-B465-9B1CFC2CD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16338"/>
            <a:ext cx="623888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515170" name="Rectangle 98">
            <a:extLst>
              <a:ext uri="{FF2B5EF4-FFF2-40B4-BE49-F238E27FC236}">
                <a16:creationId xmlns:a16="http://schemas.microsoft.com/office/drawing/2014/main" id="{EF594878-927E-44D6-B276-FC60B30B7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5735638"/>
            <a:ext cx="623888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</a:p>
        </p:txBody>
      </p:sp>
      <p:sp>
        <p:nvSpPr>
          <p:cNvPr id="515172" name="Rectangle 100">
            <a:extLst>
              <a:ext uri="{FF2B5EF4-FFF2-40B4-BE49-F238E27FC236}">
                <a16:creationId xmlns:a16="http://schemas.microsoft.com/office/drawing/2014/main" id="{029855FD-B21C-49A9-8596-D59BB0F83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0713" y="3741738"/>
            <a:ext cx="62388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4800" b="1" i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altLang="ru-RU" sz="4800" b="1" i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515173" name="Object 101">
            <a:extLst>
              <a:ext uri="{FF2B5EF4-FFF2-40B4-BE49-F238E27FC236}">
                <a16:creationId xmlns:a16="http://schemas.microsoft.com/office/drawing/2014/main" id="{6E4F99A3-E9AF-4792-AD9B-CFE31DC58F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30750" y="5345113"/>
          <a:ext cx="682625" cy="151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7" imgW="177480" imgH="393480" progId="Equation.3">
                  <p:embed/>
                </p:oleObj>
              </mc:Choice>
              <mc:Fallback>
                <p:oleObj name="Формула" r:id="rId7" imgW="177480" imgH="393480" progId="Equation.3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0" y="5345113"/>
                        <a:ext cx="682625" cy="1512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174" name="Object 102">
            <a:extLst>
              <a:ext uri="{FF2B5EF4-FFF2-40B4-BE49-F238E27FC236}">
                <a16:creationId xmlns:a16="http://schemas.microsoft.com/office/drawing/2014/main" id="{63978F38-AC2D-4BD3-A0A6-7A5C71B1A5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41713" y="3073400"/>
          <a:ext cx="692150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8" imgW="177480" imgH="393480" progId="Equation.3">
                  <p:embed/>
                </p:oleObj>
              </mc:Choice>
              <mc:Fallback>
                <p:oleObj name="Формула" r:id="rId8" imgW="177480" imgH="393480" progId="Equation.3">
                  <p:embed/>
                  <p:pic>
                    <p:nvPicPr>
                      <p:cNvPr id="0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1713" y="3073400"/>
                        <a:ext cx="692150" cy="153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prstDash val="sysDot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1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5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5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5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5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5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5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5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5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1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51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500" fill="hold"/>
                                        <p:tgtEl>
                                          <p:spTgt spid="51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1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5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5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5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5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5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5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5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5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0.00278 0.2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515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32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32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4116</TotalTime>
  <Words>661</Words>
  <Application>Microsoft Office PowerPoint</Application>
  <PresentationFormat>Экран (4:3)</PresentationFormat>
  <Paragraphs>172</Paragraphs>
  <Slides>19</Slides>
  <Notes>15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Times New Roman</vt:lpstr>
      <vt:lpstr>Arial</vt:lpstr>
      <vt:lpstr>Monotype Corsiva</vt:lpstr>
      <vt:lpstr>Tahoma</vt:lpstr>
      <vt:lpstr>Batang</vt:lpstr>
      <vt:lpstr>Оформление по умолчанию</vt:lpstr>
      <vt:lpstr>Microsoft Equation 3.0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</dc:creator>
  <cp:lastModifiedBy>Пользователь</cp:lastModifiedBy>
  <cp:revision>117</cp:revision>
  <dcterms:created xsi:type="dcterms:W3CDTF">1601-01-01T00:00:00Z</dcterms:created>
  <dcterms:modified xsi:type="dcterms:W3CDTF">2024-11-22T12:58:14Z</dcterms:modified>
</cp:coreProperties>
</file>