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  – Добрые слова, похвала.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Оно может быть психологическим и физическим.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Небесная соседка.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Небесный сосед.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Мальчик – персонаж сказки.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Девочка– персонаж сказки.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Ю – Имя первого мужчины, полетевшего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Фамилия первой женщины, полетевшей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Чувство.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Персонаж-эмоция мультфильма «Головоломка».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Благородное отношение к другим.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Родственница.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Родственник.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Базовая ячейка общества.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Раньше папам туда не разрешали заходить.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Там есть мужские и женские мастера.</a:t>
            </a:r>
          </a:p>
          <a:p>
            <a:r>
              <a:rPr lang="ru-RU" sz="3000" dirty="0">
                <a:latin typeface="Corbel" panose="020B0503020204020204" pitchFamily="34" charset="0"/>
              </a:rPr>
              <a:t>Ш – Его носят и женщины, и мужчины, чтобы не заболеть.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  – Добрые слова, похвала.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Оно может быть психологическим и физическим.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Небесная соседка.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Небесный сосед.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Мальчик – персонаж сказки.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Девочка– персонаж сказки.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Ю – Имя первого мужчины, полетевшего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Фамилия первой женщины, полетевшей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Чувство.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Персонаж-эмоция мультфильма «Головоломка».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Благородное отношение к другим.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Родственница.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Родственник.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Базовая ячейка общества.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Раньше папам туда не разрешали заходить.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Там есть мужские и женские мастера.</a:t>
            </a:r>
          </a:p>
          <a:p>
            <a:r>
              <a:rPr lang="ru-RU" sz="3000" dirty="0">
                <a:latin typeface="Corbel" panose="020B0503020204020204" pitchFamily="34" charset="0"/>
              </a:rPr>
              <a:t>Ш – Его носят и женщины, и мужчины, чтобы не заболеть.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75271"/>
            <a:ext cx="20104100" cy="3558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52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6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375</cp:revision>
  <dcterms:modified xsi:type="dcterms:W3CDTF">2021-01-05T09:15:51Z</dcterms:modified>
</cp:coreProperties>
</file>