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9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Проектировщик городского пространства.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Лиственное дерево.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Очень высокое здание.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Система для удаление нечистот.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Укротители огня.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Ц – Смех под куполом.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Один из регуляторов движения.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Травяное покрытие.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Их используют, чтобы не загрязнять город.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Городской увлажнитель воздуха.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Строительный раствор.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Административная единица города.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Городская птица.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«Животное», которое есть на городских улицах.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Проверяющий.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Молдавский город. </a:t>
            </a:r>
          </a:p>
          <a:p>
            <a:r>
              <a:rPr lang="ru-RU" sz="3000" dirty="0">
                <a:latin typeface="Corbel" panose="020B0503020204020204" pitchFamily="34" charset="0"/>
              </a:rPr>
              <a:t>Т – Вид искусства. 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Проектировщик городского пространства.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Лиственное дерево.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Очень высокое здание.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Система для удаление нечистот.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Укротители огня.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Ц – Смех под куполом.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Один из регуляторов движения.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Травяное покрытие.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Их используют, чтобы не загрязнять город.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Городской увлажнитель воздуха.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Строительный раствор.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Административная единица города.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Городская птица.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«Животное», которое есть на городских улицах.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Проверяющий.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Молдавский город. </a:t>
            </a:r>
          </a:p>
          <a:p>
            <a:r>
              <a:rPr lang="ru-RU" sz="3000" dirty="0">
                <a:latin typeface="Corbel" panose="020B0503020204020204" pitchFamily="34" charset="0"/>
              </a:rPr>
              <a:t>Т – Вид искусства. 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  <a:p>
            <a:pPr fontAlgn="base"/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7573"/>
            <a:ext cx="20104100" cy="359721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54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383</cp:revision>
  <dcterms:modified xsi:type="dcterms:W3CDTF">2021-01-05T12:10:22Z</dcterms:modified>
</cp:coreProperties>
</file>