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6" r:id="rId19"/>
    <p:sldId id="297" r:id="rId20"/>
    <p:sldId id="298" r:id="rId21"/>
    <p:sldId id="292" r:id="rId22"/>
    <p:sldId id="293" r:id="rId23"/>
    <p:sldId id="294" r:id="rId24"/>
    <p:sldId id="280" r:id="rId25"/>
    <p:sldId id="281" r:id="rId26"/>
    <p:sldId id="282" r:id="rId27"/>
    <p:sldId id="277" r:id="rId28"/>
    <p:sldId id="278" r:id="rId29"/>
    <p:sldId id="279" r:id="rId30"/>
    <p:sldId id="275" r:id="rId31"/>
    <p:sldId id="274" r:id="rId32"/>
    <p:sldId id="276" r:id="rId33"/>
    <p:sldId id="283" r:id="rId34"/>
    <p:sldId id="284" r:id="rId35"/>
    <p:sldId id="285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FF6161"/>
    <a:srgbClr val="0033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82.wmf"/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86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95.wmf"/><Relationship Id="rId4" Type="http://schemas.openxmlformats.org/officeDocument/2006/relationships/image" Target="../media/image94.wmf"/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0.wmf"/><Relationship Id="rId4" Type="http://schemas.openxmlformats.org/officeDocument/2006/relationships/image" Target="../media/image99.wmf"/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5.wmf"/><Relationship Id="rId4" Type="http://schemas.openxmlformats.org/officeDocument/2006/relationships/image" Target="../media/image104.wmf"/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2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9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6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9.wmf"/><Relationship Id="rId4" Type="http://schemas.openxmlformats.org/officeDocument/2006/relationships/image" Target="../media/image148.wmf"/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4.wmf"/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4.wmf"/><Relationship Id="rId4" Type="http://schemas.openxmlformats.org/officeDocument/2006/relationships/image" Target="../media/image163.wmf"/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9.wmf"/><Relationship Id="rId4" Type="http://schemas.openxmlformats.org/officeDocument/2006/relationships/image" Target="../media/image168.wmf"/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4.wmf"/><Relationship Id="rId4" Type="http://schemas.openxmlformats.org/officeDocument/2006/relationships/image" Target="../media/image173.wmf"/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9.wmf"/><Relationship Id="rId4" Type="http://schemas.openxmlformats.org/officeDocument/2006/relationships/image" Target="../media/image178.wmf"/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3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4.wmf"/><Relationship Id="rId4" Type="http://schemas.openxmlformats.org/officeDocument/2006/relationships/image" Target="../media/image183.wmf"/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3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4.wmf"/><Relationship Id="rId4" Type="http://schemas.openxmlformats.org/officeDocument/2006/relationships/image" Target="../media/image178.wmf"/><Relationship Id="rId3" Type="http://schemas.openxmlformats.org/officeDocument/2006/relationships/image" Target="../media/image186.wmf"/><Relationship Id="rId2" Type="http://schemas.openxmlformats.org/officeDocument/2006/relationships/image" Target="../media/image176.wmf"/><Relationship Id="rId1" Type="http://schemas.openxmlformats.org/officeDocument/2006/relationships/image" Target="../media/image185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ru-RU"/>
            </a:fld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  <p:grpSp>
        <p:nvGrpSpPr>
          <p:cNvPr id="1031" name="Группа 1030"/>
          <p:cNvGrpSpPr/>
          <p:nvPr userDrawn="1"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Прямое соединение 1031"/>
            <p:cNvSpPr/>
            <p:nvPr/>
          </p:nvSpPr>
          <p:spPr>
            <a:xfrm>
              <a:off x="0" y="346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3" name="Прямое соединение 1032"/>
            <p:cNvSpPr/>
            <p:nvPr/>
          </p:nvSpPr>
          <p:spPr>
            <a:xfrm>
              <a:off x="0" y="1253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4" name="Прямое соединение 1033"/>
            <p:cNvSpPr/>
            <p:nvPr/>
          </p:nvSpPr>
          <p:spPr>
            <a:xfrm>
              <a:off x="0" y="1706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5" name="Прямое соединение 1034"/>
            <p:cNvSpPr/>
            <p:nvPr/>
          </p:nvSpPr>
          <p:spPr>
            <a:xfrm>
              <a:off x="0" y="2160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6" name="Прямое соединение 1035"/>
            <p:cNvSpPr/>
            <p:nvPr/>
          </p:nvSpPr>
          <p:spPr>
            <a:xfrm>
              <a:off x="0" y="799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7" name="Прямое соединение 1036"/>
            <p:cNvSpPr/>
            <p:nvPr/>
          </p:nvSpPr>
          <p:spPr>
            <a:xfrm>
              <a:off x="0" y="2614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8" name="Прямое соединение 1037"/>
            <p:cNvSpPr/>
            <p:nvPr/>
          </p:nvSpPr>
          <p:spPr>
            <a:xfrm>
              <a:off x="0" y="3521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9" name="Прямое соединение 1038"/>
            <p:cNvSpPr/>
            <p:nvPr/>
          </p:nvSpPr>
          <p:spPr>
            <a:xfrm>
              <a:off x="0" y="3067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0" name="Прямое соединение 1039"/>
            <p:cNvSpPr/>
            <p:nvPr/>
          </p:nvSpPr>
          <p:spPr>
            <a:xfrm>
              <a:off x="0" y="3974"/>
              <a:ext cx="5760" cy="1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1" name="Прямое соединение 1040"/>
            <p:cNvSpPr/>
            <p:nvPr/>
          </p:nvSpPr>
          <p:spPr>
            <a:xfrm>
              <a:off x="612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2" name="Прямое соединение 1041"/>
            <p:cNvSpPr/>
            <p:nvPr/>
          </p:nvSpPr>
          <p:spPr>
            <a:xfrm>
              <a:off x="4694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3" name="Прямое соединение 1042"/>
            <p:cNvSpPr/>
            <p:nvPr/>
          </p:nvSpPr>
          <p:spPr>
            <a:xfrm>
              <a:off x="5148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" name="Прямое соединение 1043"/>
            <p:cNvSpPr/>
            <p:nvPr/>
          </p:nvSpPr>
          <p:spPr>
            <a:xfrm>
              <a:off x="5602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5" name="Прямое соединение 1044"/>
            <p:cNvSpPr/>
            <p:nvPr/>
          </p:nvSpPr>
          <p:spPr>
            <a:xfrm>
              <a:off x="158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6" name="Прямое соединение 1045"/>
            <p:cNvSpPr/>
            <p:nvPr/>
          </p:nvSpPr>
          <p:spPr>
            <a:xfrm>
              <a:off x="3334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7" name="Прямое соединение 1046"/>
            <p:cNvSpPr/>
            <p:nvPr/>
          </p:nvSpPr>
          <p:spPr>
            <a:xfrm>
              <a:off x="3787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8" name="Прямое соединение 1047"/>
            <p:cNvSpPr/>
            <p:nvPr/>
          </p:nvSpPr>
          <p:spPr>
            <a:xfrm>
              <a:off x="4241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9" name="Прямое соединение 1048"/>
            <p:cNvSpPr/>
            <p:nvPr/>
          </p:nvSpPr>
          <p:spPr>
            <a:xfrm>
              <a:off x="1066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0" name="Прямое соединение 1049"/>
            <p:cNvSpPr/>
            <p:nvPr/>
          </p:nvSpPr>
          <p:spPr>
            <a:xfrm>
              <a:off x="1519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1" name="Прямое соединение 1050"/>
            <p:cNvSpPr/>
            <p:nvPr/>
          </p:nvSpPr>
          <p:spPr>
            <a:xfrm>
              <a:off x="1973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2" name="Прямое соединение 1051"/>
            <p:cNvSpPr/>
            <p:nvPr/>
          </p:nvSpPr>
          <p:spPr>
            <a:xfrm>
              <a:off x="2426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3" name="Прямое соединение 1052"/>
            <p:cNvSpPr/>
            <p:nvPr/>
          </p:nvSpPr>
          <p:spPr>
            <a:xfrm>
              <a:off x="2880" y="0"/>
              <a:ext cx="1" cy="4320"/>
            </a:xfrm>
            <a:prstGeom prst="line">
              <a:avLst/>
            </a:prstGeom>
            <a:ln w="9525" cap="flat" cmpd="sng">
              <a:solidFill>
                <a:srgbClr val="FFCC99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oleObject" Target="../embeddings/oleObject44.bin"/><Relationship Id="rId7" Type="http://schemas.openxmlformats.org/officeDocument/2006/relationships/image" Target="../media/image46.wmf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Relationship Id="rId3" Type="http://schemas.openxmlformats.org/officeDocument/2006/relationships/image" Target="../media/image44.wmf"/><Relationship Id="rId2" Type="http://schemas.openxmlformats.org/officeDocument/2006/relationships/oleObject" Target="../embeddings/oleObject41.bin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8.wmf"/><Relationship Id="rId10" Type="http://schemas.openxmlformats.org/officeDocument/2006/relationships/oleObject" Target="../embeddings/oleObject45.bin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8" Type="http://schemas.openxmlformats.org/officeDocument/2006/relationships/image" Target="../media/image52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49.wmf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0" Type="http://schemas.openxmlformats.org/officeDocument/2006/relationships/image" Target="../media/image53.wmf"/><Relationship Id="rId1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8" Type="http://schemas.openxmlformats.org/officeDocument/2006/relationships/image" Target="../media/image57.wmf"/><Relationship Id="rId7" Type="http://schemas.openxmlformats.org/officeDocument/2006/relationships/oleObject" Target="../embeddings/oleObject54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54.wmf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0" Type="http://schemas.openxmlformats.org/officeDocument/2006/relationships/image" Target="../media/image58.wmf"/><Relationship Id="rId1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59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59.wmf"/><Relationship Id="rId13" Type="http://schemas.openxmlformats.org/officeDocument/2006/relationships/vmlDrawing" Target="../drawings/vmlDrawing1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0" Type="http://schemas.openxmlformats.org/officeDocument/2006/relationships/image" Target="../media/image63.wmf"/><Relationship Id="rId1" Type="http://schemas.openxmlformats.org/officeDocument/2006/relationships/oleObject" Target="../embeddings/oleObject5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oleObject" Target="../embeddings/oleObject64.bin"/><Relationship Id="rId7" Type="http://schemas.openxmlformats.org/officeDocument/2006/relationships/image" Target="../media/image66.wmf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2.bin"/><Relationship Id="rId3" Type="http://schemas.openxmlformats.org/officeDocument/2006/relationships/image" Target="../media/image64.wmf"/><Relationship Id="rId2" Type="http://schemas.openxmlformats.org/officeDocument/2006/relationships/oleObject" Target="../embeddings/oleObject61.bin"/><Relationship Id="rId13" Type="http://schemas.openxmlformats.org/officeDocument/2006/relationships/vmlDrawing" Target="../drawings/vmlDrawing13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8.wmf"/><Relationship Id="rId10" Type="http://schemas.openxmlformats.org/officeDocument/2006/relationships/oleObject" Target="../embeddings/oleObject65.bin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69.bin"/><Relationship Id="rId7" Type="http://schemas.openxmlformats.org/officeDocument/2006/relationships/image" Target="../media/image71.wmf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7.bin"/><Relationship Id="rId3" Type="http://schemas.openxmlformats.org/officeDocument/2006/relationships/image" Target="../media/image69.wmf"/><Relationship Id="rId2" Type="http://schemas.openxmlformats.org/officeDocument/2006/relationships/oleObject" Target="../embeddings/oleObject66.bin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3.wmf"/><Relationship Id="rId10" Type="http://schemas.openxmlformats.org/officeDocument/2006/relationships/oleObject" Target="../embeddings/oleObject70.bin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wmf"/><Relationship Id="rId8" Type="http://schemas.openxmlformats.org/officeDocument/2006/relationships/oleObject" Target="../embeddings/oleObject74.bin"/><Relationship Id="rId7" Type="http://schemas.openxmlformats.org/officeDocument/2006/relationships/image" Target="../media/image76.wmf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2.bin"/><Relationship Id="rId3" Type="http://schemas.openxmlformats.org/officeDocument/2006/relationships/image" Target="../media/image74.wmf"/><Relationship Id="rId2" Type="http://schemas.openxmlformats.org/officeDocument/2006/relationships/oleObject" Target="../embeddings/oleObject71.bin"/><Relationship Id="rId13" Type="http://schemas.openxmlformats.org/officeDocument/2006/relationships/vmlDrawing" Target="../drawings/vmlDrawing15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8.wmf"/><Relationship Id="rId10" Type="http://schemas.openxmlformats.org/officeDocument/2006/relationships/oleObject" Target="../embeddings/oleObject75.bin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82.wmf"/><Relationship Id="rId7" Type="http://schemas.openxmlformats.org/officeDocument/2006/relationships/oleObject" Target="../embeddings/oleObject79.bin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0.wmf"/><Relationship Id="rId3" Type="http://schemas.openxmlformats.org/officeDocument/2006/relationships/oleObject" Target="../embeddings/oleObject77.bin"/><Relationship Id="rId2" Type="http://schemas.openxmlformats.org/officeDocument/2006/relationships/image" Target="../media/image79.wmf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86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83.wmf"/><Relationship Id="rId11" Type="http://schemas.openxmlformats.org/officeDocument/2006/relationships/vmlDrawing" Target="../drawings/vmlDrawing17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80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90.wmf"/><Relationship Id="rId7" Type="http://schemas.openxmlformats.org/officeDocument/2006/relationships/oleObject" Target="../embeddings/oleObject87.bin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8.wmf"/><Relationship Id="rId3" Type="http://schemas.openxmlformats.org/officeDocument/2006/relationships/oleObject" Target="../embeddings/oleObject85.bin"/><Relationship Id="rId2" Type="http://schemas.openxmlformats.org/officeDocument/2006/relationships/image" Target="../media/image87.wmf"/><Relationship Id="rId11" Type="http://schemas.openxmlformats.org/officeDocument/2006/relationships/vmlDrawing" Target="../drawings/vmlDrawing18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8" Type="http://schemas.openxmlformats.org/officeDocument/2006/relationships/image" Target="../media/image94.wmf"/><Relationship Id="rId7" Type="http://schemas.openxmlformats.org/officeDocument/2006/relationships/oleObject" Target="../embeddings/oleObject91.bin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2.wmf"/><Relationship Id="rId3" Type="http://schemas.openxmlformats.org/officeDocument/2006/relationships/oleObject" Target="../embeddings/oleObject89.bin"/><Relationship Id="rId2" Type="http://schemas.openxmlformats.org/officeDocument/2006/relationships/image" Target="../media/image91.wmf"/><Relationship Id="rId13" Type="http://schemas.openxmlformats.org/officeDocument/2006/relationships/vmlDrawing" Target="../drawings/vmlDrawing19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.jpeg"/><Relationship Id="rId10" Type="http://schemas.openxmlformats.org/officeDocument/2006/relationships/image" Target="../media/image95.wmf"/><Relationship Id="rId1" Type="http://schemas.openxmlformats.org/officeDocument/2006/relationships/oleObject" Target="../embeddings/oleObject88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wmf"/><Relationship Id="rId8" Type="http://schemas.openxmlformats.org/officeDocument/2006/relationships/oleObject" Target="../embeddings/oleObject96.bin"/><Relationship Id="rId7" Type="http://schemas.openxmlformats.org/officeDocument/2006/relationships/image" Target="../media/image98.wmf"/><Relationship Id="rId6" Type="http://schemas.openxmlformats.org/officeDocument/2006/relationships/oleObject" Target="../embeddings/oleObject95.bin"/><Relationship Id="rId5" Type="http://schemas.openxmlformats.org/officeDocument/2006/relationships/image" Target="../media/image3.jpeg"/><Relationship Id="rId4" Type="http://schemas.openxmlformats.org/officeDocument/2006/relationships/image" Target="../media/image97.wmf"/><Relationship Id="rId3" Type="http://schemas.openxmlformats.org/officeDocument/2006/relationships/oleObject" Target="../embeddings/oleObject94.bin"/><Relationship Id="rId2" Type="http://schemas.openxmlformats.org/officeDocument/2006/relationships/image" Target="../media/image96.wmf"/><Relationship Id="rId13" Type="http://schemas.openxmlformats.org/officeDocument/2006/relationships/vmlDrawing" Target="../drawings/vmlDrawing20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0.wmf"/><Relationship Id="rId10" Type="http://schemas.openxmlformats.org/officeDocument/2006/relationships/oleObject" Target="../embeddings/oleObject97.bin"/><Relationship Id="rId1" Type="http://schemas.openxmlformats.org/officeDocument/2006/relationships/oleObject" Target="../embeddings/oleObject93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8" Type="http://schemas.openxmlformats.org/officeDocument/2006/relationships/oleObject" Target="../embeddings/oleObject101.bin"/><Relationship Id="rId7" Type="http://schemas.openxmlformats.org/officeDocument/2006/relationships/image" Target="../media/image103.wmf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3.jpeg"/><Relationship Id="rId4" Type="http://schemas.openxmlformats.org/officeDocument/2006/relationships/image" Target="../media/image102.wmf"/><Relationship Id="rId3" Type="http://schemas.openxmlformats.org/officeDocument/2006/relationships/oleObject" Target="../embeddings/oleObject99.bin"/><Relationship Id="rId2" Type="http://schemas.openxmlformats.org/officeDocument/2006/relationships/image" Target="../media/image101.wmf"/><Relationship Id="rId13" Type="http://schemas.openxmlformats.org/officeDocument/2006/relationships/vmlDrawing" Target="../drawings/vmlDrawing2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5.wmf"/><Relationship Id="rId10" Type="http://schemas.openxmlformats.org/officeDocument/2006/relationships/oleObject" Target="../embeddings/oleObject102.bin"/><Relationship Id="rId1" Type="http://schemas.openxmlformats.org/officeDocument/2006/relationships/oleObject" Target="../embeddings/oleObject98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7.bin"/><Relationship Id="rId8" Type="http://schemas.openxmlformats.org/officeDocument/2006/relationships/image" Target="../media/image109.wmf"/><Relationship Id="rId7" Type="http://schemas.openxmlformats.org/officeDocument/2006/relationships/oleObject" Target="../embeddings/oleObject106.bin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07.wmf"/><Relationship Id="rId3" Type="http://schemas.openxmlformats.org/officeDocument/2006/relationships/oleObject" Target="../embeddings/oleObject104.bin"/><Relationship Id="rId2" Type="http://schemas.openxmlformats.org/officeDocument/2006/relationships/image" Target="../media/image106.wmf"/><Relationship Id="rId17" Type="http://schemas.openxmlformats.org/officeDocument/2006/relationships/vmlDrawing" Target="../drawings/vmlDrawing22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2.wmf"/><Relationship Id="rId14" Type="http://schemas.openxmlformats.org/officeDocument/2006/relationships/oleObject" Target="../embeddings/oleObject109.bin"/><Relationship Id="rId13" Type="http://schemas.openxmlformats.org/officeDocument/2006/relationships/image" Target="../media/image111.wmf"/><Relationship Id="rId12" Type="http://schemas.openxmlformats.org/officeDocument/2006/relationships/oleObject" Target="../embeddings/oleObject108.bin"/><Relationship Id="rId11" Type="http://schemas.openxmlformats.org/officeDocument/2006/relationships/image" Target="../media/image1.png"/><Relationship Id="rId10" Type="http://schemas.openxmlformats.org/officeDocument/2006/relationships/image" Target="../media/image110.wmf"/><Relationship Id="rId1" Type="http://schemas.openxmlformats.org/officeDocument/2006/relationships/oleObject" Target="../embeddings/oleObject103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4.bin"/><Relationship Id="rId8" Type="http://schemas.openxmlformats.org/officeDocument/2006/relationships/image" Target="../media/image116.wmf"/><Relationship Id="rId7" Type="http://schemas.openxmlformats.org/officeDocument/2006/relationships/oleObject" Target="../embeddings/oleObject113.bin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14.wmf"/><Relationship Id="rId3" Type="http://schemas.openxmlformats.org/officeDocument/2006/relationships/oleObject" Target="../embeddings/oleObject111.bin"/><Relationship Id="rId2" Type="http://schemas.openxmlformats.org/officeDocument/2006/relationships/image" Target="../media/image113.wmf"/><Relationship Id="rId17" Type="http://schemas.openxmlformats.org/officeDocument/2006/relationships/vmlDrawing" Target="../drawings/vmlDrawing2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9.wmf"/><Relationship Id="rId14" Type="http://schemas.openxmlformats.org/officeDocument/2006/relationships/oleObject" Target="../embeddings/oleObject116.bin"/><Relationship Id="rId13" Type="http://schemas.openxmlformats.org/officeDocument/2006/relationships/image" Target="../media/image118.wmf"/><Relationship Id="rId12" Type="http://schemas.openxmlformats.org/officeDocument/2006/relationships/oleObject" Target="../embeddings/oleObject115.bin"/><Relationship Id="rId11" Type="http://schemas.openxmlformats.org/officeDocument/2006/relationships/image" Target="../media/image1.png"/><Relationship Id="rId10" Type="http://schemas.openxmlformats.org/officeDocument/2006/relationships/image" Target="../media/image117.wmf"/><Relationship Id="rId1" Type="http://schemas.openxmlformats.org/officeDocument/2006/relationships/oleObject" Target="../embeddings/oleObject110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1.bin"/><Relationship Id="rId8" Type="http://schemas.openxmlformats.org/officeDocument/2006/relationships/image" Target="../media/image123.wmf"/><Relationship Id="rId7" Type="http://schemas.openxmlformats.org/officeDocument/2006/relationships/oleObject" Target="../embeddings/oleObject120.bin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21.wmf"/><Relationship Id="rId3" Type="http://schemas.openxmlformats.org/officeDocument/2006/relationships/oleObject" Target="../embeddings/oleObject118.bin"/><Relationship Id="rId2" Type="http://schemas.openxmlformats.org/officeDocument/2006/relationships/image" Target="../media/image120.wmf"/><Relationship Id="rId17" Type="http://schemas.openxmlformats.org/officeDocument/2006/relationships/vmlDrawing" Target="../drawings/vmlDrawing2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26.wmf"/><Relationship Id="rId14" Type="http://schemas.openxmlformats.org/officeDocument/2006/relationships/oleObject" Target="../embeddings/oleObject123.bin"/><Relationship Id="rId13" Type="http://schemas.openxmlformats.org/officeDocument/2006/relationships/image" Target="../media/image125.wmf"/><Relationship Id="rId12" Type="http://schemas.openxmlformats.org/officeDocument/2006/relationships/oleObject" Target="../embeddings/oleObject122.bin"/><Relationship Id="rId11" Type="http://schemas.openxmlformats.org/officeDocument/2006/relationships/image" Target="../media/image1.png"/><Relationship Id="rId10" Type="http://schemas.openxmlformats.org/officeDocument/2006/relationships/image" Target="../media/image124.wmf"/><Relationship Id="rId1" Type="http://schemas.openxmlformats.org/officeDocument/2006/relationships/oleObject" Target="../embeddings/oleObject117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wmf"/><Relationship Id="rId8" Type="http://schemas.openxmlformats.org/officeDocument/2006/relationships/oleObject" Target="../embeddings/oleObject127.bin"/><Relationship Id="rId7" Type="http://schemas.openxmlformats.org/officeDocument/2006/relationships/image" Target="../media/image129.wmf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125.bin"/><Relationship Id="rId3" Type="http://schemas.openxmlformats.org/officeDocument/2006/relationships/image" Target="../media/image127.wmf"/><Relationship Id="rId2" Type="http://schemas.openxmlformats.org/officeDocument/2006/relationships/oleObject" Target="../embeddings/oleObject124.bin"/><Relationship Id="rId15" Type="http://schemas.openxmlformats.org/officeDocument/2006/relationships/vmlDrawing" Target="../drawings/vmlDrawing25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2.wmf"/><Relationship Id="rId12" Type="http://schemas.openxmlformats.org/officeDocument/2006/relationships/oleObject" Target="../embeddings/oleObject129.bin"/><Relationship Id="rId11" Type="http://schemas.openxmlformats.org/officeDocument/2006/relationships/image" Target="../media/image131.wmf"/><Relationship Id="rId10" Type="http://schemas.openxmlformats.org/officeDocument/2006/relationships/oleObject" Target="../embeddings/oleObject128.bin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oleObject" Target="../embeddings/oleObject133.bin"/><Relationship Id="rId7" Type="http://schemas.openxmlformats.org/officeDocument/2006/relationships/image" Target="../media/image135.wmf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31.bin"/><Relationship Id="rId3" Type="http://schemas.openxmlformats.org/officeDocument/2006/relationships/image" Target="../media/image133.wmf"/><Relationship Id="rId2" Type="http://schemas.openxmlformats.org/officeDocument/2006/relationships/oleObject" Target="../embeddings/oleObject130.bin"/><Relationship Id="rId15" Type="http://schemas.openxmlformats.org/officeDocument/2006/relationships/vmlDrawing" Target="../drawings/vmlDrawing26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8.wmf"/><Relationship Id="rId12" Type="http://schemas.openxmlformats.org/officeDocument/2006/relationships/oleObject" Target="../embeddings/oleObject135.bin"/><Relationship Id="rId11" Type="http://schemas.openxmlformats.org/officeDocument/2006/relationships/image" Target="../media/image137.wmf"/><Relationship Id="rId10" Type="http://schemas.openxmlformats.org/officeDocument/2006/relationships/oleObject" Target="../embeddings/oleObject134.bin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2.wmf"/><Relationship Id="rId8" Type="http://schemas.openxmlformats.org/officeDocument/2006/relationships/oleObject" Target="../embeddings/oleObject139.bin"/><Relationship Id="rId7" Type="http://schemas.openxmlformats.org/officeDocument/2006/relationships/image" Target="../media/image141.wmf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37.bin"/><Relationship Id="rId3" Type="http://schemas.openxmlformats.org/officeDocument/2006/relationships/image" Target="../media/image139.wmf"/><Relationship Id="rId2" Type="http://schemas.openxmlformats.org/officeDocument/2006/relationships/oleObject" Target="../embeddings/oleObject136.bin"/><Relationship Id="rId15" Type="http://schemas.openxmlformats.org/officeDocument/2006/relationships/vmlDrawing" Target="../drawings/vmlDrawing27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44.wmf"/><Relationship Id="rId12" Type="http://schemas.openxmlformats.org/officeDocument/2006/relationships/oleObject" Target="../embeddings/oleObject141.bin"/><Relationship Id="rId11" Type="http://schemas.openxmlformats.org/officeDocument/2006/relationships/image" Target="../media/image143.wmf"/><Relationship Id="rId10" Type="http://schemas.openxmlformats.org/officeDocument/2006/relationships/oleObject" Target="../embeddings/oleObject140.bin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6.bin"/><Relationship Id="rId8" Type="http://schemas.openxmlformats.org/officeDocument/2006/relationships/image" Target="../media/image148.wmf"/><Relationship Id="rId7" Type="http://schemas.openxmlformats.org/officeDocument/2006/relationships/oleObject" Target="../embeddings/oleObject145.bin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46.wmf"/><Relationship Id="rId3" Type="http://schemas.openxmlformats.org/officeDocument/2006/relationships/oleObject" Target="../embeddings/oleObject143.bin"/><Relationship Id="rId2" Type="http://schemas.openxmlformats.org/officeDocument/2006/relationships/image" Target="../media/image145.wmf"/><Relationship Id="rId13" Type="http://schemas.openxmlformats.org/officeDocument/2006/relationships/vmlDrawing" Target="../drawings/vmlDrawing28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10" Type="http://schemas.openxmlformats.org/officeDocument/2006/relationships/image" Target="../media/image149.wmf"/><Relationship Id="rId1" Type="http://schemas.openxmlformats.org/officeDocument/2006/relationships/oleObject" Target="../embeddings/oleObject142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1.bin"/><Relationship Id="rId8" Type="http://schemas.openxmlformats.org/officeDocument/2006/relationships/image" Target="../media/image153.wmf"/><Relationship Id="rId7" Type="http://schemas.openxmlformats.org/officeDocument/2006/relationships/oleObject" Target="../embeddings/oleObject150.bin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51.wmf"/><Relationship Id="rId3" Type="http://schemas.openxmlformats.org/officeDocument/2006/relationships/oleObject" Target="../embeddings/oleObject148.bin"/><Relationship Id="rId2" Type="http://schemas.openxmlformats.org/officeDocument/2006/relationships/image" Target="../media/image150.wmf"/><Relationship Id="rId13" Type="http://schemas.openxmlformats.org/officeDocument/2006/relationships/vmlDrawing" Target="../drawings/vmlDrawing29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10" Type="http://schemas.openxmlformats.org/officeDocument/2006/relationships/image" Target="../media/image154.wmf"/><Relationship Id="rId1" Type="http://schemas.openxmlformats.org/officeDocument/2006/relationships/oleObject" Target="../embeddings/oleObject147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6.bin"/><Relationship Id="rId8" Type="http://schemas.openxmlformats.org/officeDocument/2006/relationships/image" Target="../media/image158.wmf"/><Relationship Id="rId7" Type="http://schemas.openxmlformats.org/officeDocument/2006/relationships/oleObject" Target="../embeddings/oleObject155.bin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56.wmf"/><Relationship Id="rId3" Type="http://schemas.openxmlformats.org/officeDocument/2006/relationships/oleObject" Target="../embeddings/oleObject153.bin"/><Relationship Id="rId2" Type="http://schemas.openxmlformats.org/officeDocument/2006/relationships/image" Target="../media/image155.wmf"/><Relationship Id="rId13" Type="http://schemas.openxmlformats.org/officeDocument/2006/relationships/vmlDrawing" Target="../drawings/vmlDrawing30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10" Type="http://schemas.openxmlformats.org/officeDocument/2006/relationships/image" Target="../media/image159.wmf"/><Relationship Id="rId1" Type="http://schemas.openxmlformats.org/officeDocument/2006/relationships/oleObject" Target="../embeddings/oleObject152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wmf"/><Relationship Id="rId8" Type="http://schemas.openxmlformats.org/officeDocument/2006/relationships/oleObject" Target="../embeddings/oleObject160.bin"/><Relationship Id="rId7" Type="http://schemas.openxmlformats.org/officeDocument/2006/relationships/image" Target="../media/image162.wmf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58.bin"/><Relationship Id="rId3" Type="http://schemas.openxmlformats.org/officeDocument/2006/relationships/image" Target="../media/image160.wmf"/><Relationship Id="rId2" Type="http://schemas.openxmlformats.org/officeDocument/2006/relationships/oleObject" Target="../embeddings/oleObject157.bin"/><Relationship Id="rId13" Type="http://schemas.openxmlformats.org/officeDocument/2006/relationships/vmlDrawing" Target="../drawings/vmlDrawing3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64.wmf"/><Relationship Id="rId10" Type="http://schemas.openxmlformats.org/officeDocument/2006/relationships/oleObject" Target="../embeddings/oleObject161.bin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8.wmf"/><Relationship Id="rId8" Type="http://schemas.openxmlformats.org/officeDocument/2006/relationships/oleObject" Target="../embeddings/oleObject165.bin"/><Relationship Id="rId7" Type="http://schemas.openxmlformats.org/officeDocument/2006/relationships/image" Target="../media/image167.wmf"/><Relationship Id="rId6" Type="http://schemas.openxmlformats.org/officeDocument/2006/relationships/oleObject" Target="../embeddings/oleObject164.bin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163.bin"/><Relationship Id="rId3" Type="http://schemas.openxmlformats.org/officeDocument/2006/relationships/image" Target="../media/image165.wmf"/><Relationship Id="rId2" Type="http://schemas.openxmlformats.org/officeDocument/2006/relationships/oleObject" Target="../embeddings/oleObject162.bin"/><Relationship Id="rId13" Type="http://schemas.openxmlformats.org/officeDocument/2006/relationships/vmlDrawing" Target="../drawings/vmlDrawing3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69.wmf"/><Relationship Id="rId10" Type="http://schemas.openxmlformats.org/officeDocument/2006/relationships/oleObject" Target="../embeddings/oleObject166.bin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3.wmf"/><Relationship Id="rId8" Type="http://schemas.openxmlformats.org/officeDocument/2006/relationships/oleObject" Target="../embeddings/oleObject170.bin"/><Relationship Id="rId7" Type="http://schemas.openxmlformats.org/officeDocument/2006/relationships/image" Target="../media/image172.wmf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168.bin"/><Relationship Id="rId3" Type="http://schemas.openxmlformats.org/officeDocument/2006/relationships/image" Target="../media/image170.wmf"/><Relationship Id="rId2" Type="http://schemas.openxmlformats.org/officeDocument/2006/relationships/oleObject" Target="../embeddings/oleObject167.bin"/><Relationship Id="rId13" Type="http://schemas.openxmlformats.org/officeDocument/2006/relationships/vmlDrawing" Target="../drawings/vmlDrawing33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74.wmf"/><Relationship Id="rId10" Type="http://schemas.openxmlformats.org/officeDocument/2006/relationships/oleObject" Target="../embeddings/oleObject171.bin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8.wmf"/><Relationship Id="rId8" Type="http://schemas.openxmlformats.org/officeDocument/2006/relationships/oleObject" Target="../embeddings/oleObject175.bin"/><Relationship Id="rId7" Type="http://schemas.openxmlformats.org/officeDocument/2006/relationships/image" Target="../media/image177.wmf"/><Relationship Id="rId6" Type="http://schemas.openxmlformats.org/officeDocument/2006/relationships/oleObject" Target="../embeddings/oleObject174.bin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73.bin"/><Relationship Id="rId3" Type="http://schemas.openxmlformats.org/officeDocument/2006/relationships/image" Target="../media/image1.png"/><Relationship Id="rId2" Type="http://schemas.openxmlformats.org/officeDocument/2006/relationships/image" Target="../media/image175.wmf"/><Relationship Id="rId13" Type="http://schemas.openxmlformats.org/officeDocument/2006/relationships/vmlDrawing" Target="../drawings/vmlDrawing3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79.wmf"/><Relationship Id="rId10" Type="http://schemas.openxmlformats.org/officeDocument/2006/relationships/oleObject" Target="../embeddings/oleObject176.bin"/><Relationship Id="rId1" Type="http://schemas.openxmlformats.org/officeDocument/2006/relationships/oleObject" Target="../embeddings/oleObject172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3.wmf"/><Relationship Id="rId8" Type="http://schemas.openxmlformats.org/officeDocument/2006/relationships/oleObject" Target="../embeddings/oleObject180.bin"/><Relationship Id="rId7" Type="http://schemas.openxmlformats.org/officeDocument/2006/relationships/image" Target="../media/image182.wmf"/><Relationship Id="rId6" Type="http://schemas.openxmlformats.org/officeDocument/2006/relationships/oleObject" Target="../embeddings/oleObject179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78.bin"/><Relationship Id="rId3" Type="http://schemas.openxmlformats.org/officeDocument/2006/relationships/image" Target="../media/image1.png"/><Relationship Id="rId2" Type="http://schemas.openxmlformats.org/officeDocument/2006/relationships/image" Target="../media/image180.wmf"/><Relationship Id="rId13" Type="http://schemas.openxmlformats.org/officeDocument/2006/relationships/vmlDrawing" Target="../drawings/vmlDrawing35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4.wmf"/><Relationship Id="rId10" Type="http://schemas.openxmlformats.org/officeDocument/2006/relationships/oleObject" Target="../embeddings/oleObject181.bin"/><Relationship Id="rId1" Type="http://schemas.openxmlformats.org/officeDocument/2006/relationships/oleObject" Target="../embeddings/oleObject177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8.wmf"/><Relationship Id="rId8" Type="http://schemas.openxmlformats.org/officeDocument/2006/relationships/oleObject" Target="../embeddings/oleObject185.bin"/><Relationship Id="rId7" Type="http://schemas.openxmlformats.org/officeDocument/2006/relationships/image" Target="../media/image186.wmf"/><Relationship Id="rId6" Type="http://schemas.openxmlformats.org/officeDocument/2006/relationships/oleObject" Target="../embeddings/oleObject184.bin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83.bin"/><Relationship Id="rId3" Type="http://schemas.openxmlformats.org/officeDocument/2006/relationships/image" Target="../media/image1.png"/><Relationship Id="rId2" Type="http://schemas.openxmlformats.org/officeDocument/2006/relationships/image" Target="../media/image185.wmf"/><Relationship Id="rId13" Type="http://schemas.openxmlformats.org/officeDocument/2006/relationships/vmlDrawing" Target="../drawings/vmlDrawing36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4.wmf"/><Relationship Id="rId10" Type="http://schemas.openxmlformats.org/officeDocument/2006/relationships/oleObject" Target="../embeddings/oleObject186.bin"/><Relationship Id="rId1" Type="http://schemas.openxmlformats.org/officeDocument/2006/relationships/oleObject" Target="../embeddings/oleObject182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png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19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1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png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4.wmf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1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oleObject" Target="../embeddings/oleObject29.bin"/><Relationship Id="rId7" Type="http://schemas.openxmlformats.org/officeDocument/2006/relationships/image" Target="../media/image31.wmf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.png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29.wmf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1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36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34.wmf"/><Relationship Id="rId2" Type="http://schemas.openxmlformats.org/officeDocument/2006/relationships/oleObject" Target="../embeddings/oleObject31.bin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8.wmf"/><Relationship Id="rId10" Type="http://schemas.openxmlformats.org/officeDocument/2006/relationships/oleObject" Target="../embeddings/oleObject35.bin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39.wmf"/><Relationship Id="rId2" Type="http://schemas.openxmlformats.org/officeDocument/2006/relationships/oleObject" Target="../embeddings/oleObject36.bin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Изображение 3073" descr="Рисунок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4538"/>
            <a:ext cx="2859088" cy="357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Прямоугольник 3074"/>
          <p:cNvSpPr/>
          <p:nvPr/>
        </p:nvSpPr>
        <p:spPr>
          <a:xfrm>
            <a:off x="539750" y="692150"/>
            <a:ext cx="5759450" cy="260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Повторение</a:t>
            </a:r>
            <a:endParaRPr lang="ru-RU" altLang="en-US" sz="3600" b="1" i="1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altLang="en-US" sz="3600" b="1" i="1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курса алгебры</a:t>
            </a:r>
            <a:endParaRPr lang="ru-RU" altLang="en-US" sz="3600" b="1" i="1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altLang="en-US" sz="3600" b="1" i="1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 7 класс.</a:t>
            </a:r>
            <a:endParaRPr lang="ru-RU" altLang="en-US" sz="3600" b="1" i="1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Прямоугольник 3075"/>
          <p:cNvSpPr/>
          <p:nvPr/>
        </p:nvSpPr>
        <p:spPr>
          <a:xfrm>
            <a:off x="6877050" y="260350"/>
            <a:ext cx="2016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 b="1" i="1">
                <a:ln w="19050" cap="flat" cmpd="sng">
                  <a:solidFill>
                    <a:srgbClr val="FFFF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 класс.</a:t>
            </a:r>
            <a:endParaRPr lang="ru-RU" altLang="en-US" sz="3600" b="1" i="1">
              <a:ln w="19050" cap="flat" cmpd="sng">
                <a:solidFill>
                  <a:srgbClr val="FFFF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8" name="Прямоугольник 3087"/>
          <p:cNvSpPr/>
          <p:nvPr/>
        </p:nvSpPr>
        <p:spPr>
          <a:xfrm>
            <a:off x="3132138" y="4292600"/>
            <a:ext cx="5761037" cy="9350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400" b="1" i="1">
                <a:solidFill>
                  <a:srgbClr val="003366"/>
                </a:solidFill>
                <a:latin typeface="Times New Roman" panose="02020603050405020304" pitchFamily="18" charset="0"/>
              </a:rPr>
              <a:t>Первые уроки.</a:t>
            </a:r>
            <a:endParaRPr sz="4400" b="1" i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89" name="Изображение 3088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1484313"/>
            <a:ext cx="2246312" cy="2779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Овал 13313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3.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3315" name="Прямоугольник 13314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Преобразуйте выражение в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одночлен стандартного вида: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13316" name="Изображение 13315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7" name="Группа 13316"/>
          <p:cNvGrpSpPr/>
          <p:nvPr/>
        </p:nvGrpSpPr>
        <p:grpSpPr>
          <a:xfrm>
            <a:off x="2698131" y="1267393"/>
            <a:ext cx="4202868" cy="894214"/>
            <a:chOff x="1295" y="1605"/>
            <a:chExt cx="3808" cy="877"/>
          </a:xfrm>
        </p:grpSpPr>
        <p:sp>
          <p:nvSpPr>
            <p:cNvPr id="13318" name="Прямоугольник 13317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3319" name="Объект 13318"/>
            <p:cNvGraphicFramePr/>
            <p:nvPr/>
          </p:nvGraphicFramePr>
          <p:xfrm>
            <a:off x="1295" y="1605"/>
            <a:ext cx="3808" cy="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" r:id="rId2" imgW="1181100" imgH="266700" progId="Equation.3">
                    <p:embed/>
                  </p:oleObj>
                </mc:Choice>
                <mc:Fallback>
                  <p:oleObj name="" r:id="rId2" imgW="1181100" imgH="266700" progId="Equation.3">
                    <p:embed/>
                    <p:pic>
                      <p:nvPicPr>
                        <p:cNvPr id="0" name="Изображение 311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95" y="1605"/>
                          <a:ext cx="3808" cy="8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0" name="Группа 13319"/>
          <p:cNvGrpSpPr/>
          <p:nvPr/>
        </p:nvGrpSpPr>
        <p:grpSpPr>
          <a:xfrm>
            <a:off x="2555875" y="4005263"/>
            <a:ext cx="2087563" cy="1296987"/>
            <a:chOff x="3334" y="2613"/>
            <a:chExt cx="1315" cy="817"/>
          </a:xfrm>
        </p:grpSpPr>
        <p:sp>
          <p:nvSpPr>
            <p:cNvPr id="13321" name="Прямоугольник 13320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22" name="Объект 13321"/>
            <p:cNvGraphicFramePr/>
            <p:nvPr/>
          </p:nvGraphicFramePr>
          <p:xfrm>
            <a:off x="3457" y="2795"/>
            <a:ext cx="1093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" r:id="rId4" imgW="520700" imgH="228600" progId="Equation.3">
                    <p:embed/>
                  </p:oleObj>
                </mc:Choice>
                <mc:Fallback>
                  <p:oleObj name="" r:id="rId4" imgW="520700" imgH="228600" progId="Equation.3">
                    <p:embed/>
                    <p:pic>
                      <p:nvPicPr>
                        <p:cNvPr id="0" name="Изображение 311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57" y="2795"/>
                          <a:ext cx="1093" cy="4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3" name="Прямоугольная выноска 13322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Прямоугольник 13323"/>
          <p:cNvSpPr/>
          <p:nvPr/>
        </p:nvSpPr>
        <p:spPr>
          <a:xfrm>
            <a:off x="2268538" y="5516563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25" name="Группа 13324"/>
          <p:cNvGrpSpPr/>
          <p:nvPr/>
        </p:nvGrpSpPr>
        <p:grpSpPr>
          <a:xfrm>
            <a:off x="5276850" y="2492375"/>
            <a:ext cx="2159000" cy="1296988"/>
            <a:chOff x="3324" y="2613"/>
            <a:chExt cx="1360" cy="817"/>
          </a:xfrm>
        </p:grpSpPr>
        <p:sp>
          <p:nvSpPr>
            <p:cNvPr id="13326" name="Прямоугольник 13325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27" name="Объект 13326"/>
            <p:cNvGraphicFramePr/>
            <p:nvPr/>
          </p:nvGraphicFramePr>
          <p:xfrm>
            <a:off x="3324" y="2795"/>
            <a:ext cx="1360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" r:id="rId6" imgW="647700" imgH="228600" progId="Equation.3">
                    <p:embed/>
                  </p:oleObj>
                </mc:Choice>
                <mc:Fallback>
                  <p:oleObj name="" r:id="rId6" imgW="647700" imgH="228600" progId="Equation.3">
                    <p:embed/>
                    <p:pic>
                      <p:nvPicPr>
                        <p:cNvPr id="0" name="Изображение 311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24" y="2795"/>
                          <a:ext cx="1360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8" name="Группа 13327"/>
          <p:cNvGrpSpPr/>
          <p:nvPr/>
        </p:nvGrpSpPr>
        <p:grpSpPr>
          <a:xfrm>
            <a:off x="5292725" y="4005263"/>
            <a:ext cx="2087563" cy="1296987"/>
            <a:chOff x="3334" y="2613"/>
            <a:chExt cx="1315" cy="817"/>
          </a:xfrm>
        </p:grpSpPr>
        <p:sp>
          <p:nvSpPr>
            <p:cNvPr id="13329" name="Прямоугольник 13328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30" name="Объект 13329"/>
            <p:cNvGraphicFramePr/>
            <p:nvPr/>
          </p:nvGraphicFramePr>
          <p:xfrm>
            <a:off x="3431" y="2795"/>
            <a:ext cx="1146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" r:id="rId8" imgW="545465" imgH="228600" progId="Equation.3">
                    <p:embed/>
                  </p:oleObj>
                </mc:Choice>
                <mc:Fallback>
                  <p:oleObj name="" r:id="rId8" imgW="545465" imgH="228600" progId="Equation.3">
                    <p:embed/>
                    <p:pic>
                      <p:nvPicPr>
                        <p:cNvPr id="0" name="Изображение 31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31" y="2795"/>
                          <a:ext cx="1146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1" name="Группа 13330"/>
          <p:cNvGrpSpPr/>
          <p:nvPr/>
        </p:nvGrpSpPr>
        <p:grpSpPr>
          <a:xfrm>
            <a:off x="2555875" y="2492375"/>
            <a:ext cx="2087563" cy="1296988"/>
            <a:chOff x="3334" y="2613"/>
            <a:chExt cx="1315" cy="817"/>
          </a:xfrm>
        </p:grpSpPr>
        <p:sp>
          <p:nvSpPr>
            <p:cNvPr id="13332" name="Прямоугольник 13331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33" name="Объект 13332"/>
            <p:cNvGraphicFramePr/>
            <p:nvPr/>
          </p:nvGraphicFramePr>
          <p:xfrm>
            <a:off x="3444" y="2795"/>
            <a:ext cx="1119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" r:id="rId10" imgW="533400" imgH="228600" progId="Equation.3">
                    <p:embed/>
                  </p:oleObj>
                </mc:Choice>
                <mc:Fallback>
                  <p:oleObj name="" r:id="rId10" imgW="533400" imgH="228600" progId="Equation.3">
                    <p:embed/>
                    <p:pic>
                      <p:nvPicPr>
                        <p:cNvPr id="0" name="Изображение 311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44" y="2795"/>
                          <a:ext cx="1119" cy="4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</p:childTnLst>
        </p:cTn>
      </p:par>
    </p:tnLst>
    <p:bldLst>
      <p:bldP spid="13323" grpId="0" animBg="1"/>
      <p:bldP spid="13323" grpId="1" animBg="1"/>
      <p:bldP spid="13323" grpId="2" animBg="1"/>
      <p:bldP spid="13323" grpId="3" animBg="1"/>
      <p:bldP spid="13323" grpId="4" animBg="1"/>
      <p:bldP spid="13323" grpId="5" animBg="1"/>
      <p:bldP spid="133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Овал 14337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4.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4339" name="Прямоугольник 14338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Представьте выражение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в виде степени с основанием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14341" name="Группа 14340"/>
          <p:cNvGrpSpPr/>
          <p:nvPr/>
        </p:nvGrpSpPr>
        <p:grpSpPr>
          <a:xfrm>
            <a:off x="5940425" y="1412875"/>
            <a:ext cx="2403475" cy="1403350"/>
            <a:chOff x="2154" y="1358"/>
            <a:chExt cx="2178" cy="1374"/>
          </a:xfrm>
        </p:grpSpPr>
        <p:sp>
          <p:nvSpPr>
            <p:cNvPr id="14342" name="Прямоугольник 14341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4343" name="Объект 14342"/>
            <p:cNvGraphicFramePr/>
            <p:nvPr/>
          </p:nvGraphicFramePr>
          <p:xfrm>
            <a:off x="2522" y="1358"/>
            <a:ext cx="1349" cy="1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1" imgW="419100" imgH="419100" progId="Equation.3">
                    <p:embed/>
                  </p:oleObj>
                </mc:Choice>
                <mc:Fallback>
                  <p:oleObj name="" r:id="rId1" imgW="419100" imgH="419100" progId="Equation.3">
                    <p:embed/>
                    <p:pic>
                      <p:nvPicPr>
                        <p:cNvPr id="0" name="Изображение 308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22" y="1358"/>
                          <a:ext cx="1349" cy="13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4" name="Группа 14343"/>
          <p:cNvGrpSpPr/>
          <p:nvPr/>
        </p:nvGrpSpPr>
        <p:grpSpPr>
          <a:xfrm>
            <a:off x="5292725" y="4148138"/>
            <a:ext cx="1295400" cy="1296987"/>
            <a:chOff x="1746" y="1661"/>
            <a:chExt cx="816" cy="817"/>
          </a:xfrm>
        </p:grpSpPr>
        <p:sp>
          <p:nvSpPr>
            <p:cNvPr id="14345" name="Прямоугольник 14344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4346" name="Объект 14345"/>
            <p:cNvGraphicFramePr/>
            <p:nvPr/>
          </p:nvGraphicFramePr>
          <p:xfrm>
            <a:off x="1964" y="1834"/>
            <a:ext cx="373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3" imgW="177800" imgH="189865" progId="Equation.3">
                    <p:embed/>
                  </p:oleObj>
                </mc:Choice>
                <mc:Fallback>
                  <p:oleObj name="" r:id="rId3" imgW="177800" imgH="189865" progId="Equation.3">
                    <p:embed/>
                    <p:pic>
                      <p:nvPicPr>
                        <p:cNvPr id="0" name="Изображение 309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64" y="1834"/>
                          <a:ext cx="373" cy="4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7" name="Группа 14346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14348" name="Прямоугольник 14347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4349" name="Объект 14348"/>
            <p:cNvGraphicFramePr/>
            <p:nvPr/>
          </p:nvGraphicFramePr>
          <p:xfrm>
            <a:off x="1964" y="1834"/>
            <a:ext cx="374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5" imgW="177800" imgH="189865" progId="Equation.3">
                    <p:embed/>
                  </p:oleObj>
                </mc:Choice>
                <mc:Fallback>
                  <p:oleObj name="" r:id="rId5" imgW="177800" imgH="189865" progId="Equation.3">
                    <p:embed/>
                    <p:pic>
                      <p:nvPicPr>
                        <p:cNvPr id="0" name="Изображение 308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64" y="1834"/>
                          <a:ext cx="374" cy="4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50" name="Группа 14349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14351" name="Прямоугольник 14350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4352" name="Объект 14351"/>
            <p:cNvGraphicFramePr/>
            <p:nvPr/>
          </p:nvGraphicFramePr>
          <p:xfrm>
            <a:off x="2018" y="1862"/>
            <a:ext cx="267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7" imgW="127000" imgH="164465" progId="Equation.3">
                    <p:embed/>
                  </p:oleObj>
                </mc:Choice>
                <mc:Fallback>
                  <p:oleObj name="" r:id="rId7" imgW="127000" imgH="164465" progId="Equation.3">
                    <p:embed/>
                    <p:pic>
                      <p:nvPicPr>
                        <p:cNvPr id="0" name="Изображение 309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18" y="1862"/>
                          <a:ext cx="267" cy="3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53" name="Группа 14352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14354" name="Прямоугольник 14353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4355" name="Объект 14354"/>
            <p:cNvGraphicFramePr/>
            <p:nvPr/>
          </p:nvGraphicFramePr>
          <p:xfrm>
            <a:off x="1964" y="1848"/>
            <a:ext cx="373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9" imgW="177800" imgH="177800" progId="Equation.3">
                    <p:embed/>
                  </p:oleObj>
                </mc:Choice>
                <mc:Fallback>
                  <p:oleObj name="" r:id="rId9" imgW="177800" imgH="177800" progId="Equation.3">
                    <p:embed/>
                    <p:pic>
                      <p:nvPicPr>
                        <p:cNvPr id="0" name="Изображение 309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64" y="1848"/>
                          <a:ext cx="373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56" name="Прямоугольная выноска 14355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7" name="Прямоугольник 14356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58" name="Изображение 14357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9" name="Овал 14358"/>
          <p:cNvSpPr/>
          <p:nvPr/>
        </p:nvSpPr>
        <p:spPr>
          <a:xfrm>
            <a:off x="8316913" y="476250"/>
            <a:ext cx="647700" cy="6985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4:</a:t>
            </a:r>
            <a:endParaRPr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5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56" grpId="0" animBg="1"/>
      <p:bldP spid="14356" grpId="1" animBg="1"/>
      <p:bldP spid="14356" grpId="2" animBg="1"/>
      <p:bldP spid="14356" grpId="3" animBg="1"/>
      <p:bldP spid="14356" grpId="4" animBg="1"/>
      <p:bldP spid="14356" grpId="5" animBg="1"/>
      <p:bldP spid="14357" grpId="0" animBg="1"/>
      <p:bldP spid="143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Овал 1536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4.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5363" name="Прямоугольник 15362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Представьте выражение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в виде степени с основанием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15364" name="Группа 15363"/>
          <p:cNvGrpSpPr/>
          <p:nvPr/>
        </p:nvGrpSpPr>
        <p:grpSpPr>
          <a:xfrm>
            <a:off x="6346825" y="1412875"/>
            <a:ext cx="1489075" cy="1403350"/>
            <a:chOff x="1705" y="1213"/>
            <a:chExt cx="2985" cy="1665"/>
          </a:xfrm>
        </p:grpSpPr>
        <p:sp>
          <p:nvSpPr>
            <p:cNvPr id="15365" name="Прямоугольник 15364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5366" name="Объект 15365"/>
            <p:cNvGraphicFramePr/>
            <p:nvPr/>
          </p:nvGraphicFramePr>
          <p:xfrm>
            <a:off x="1705" y="1213"/>
            <a:ext cx="2985" cy="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1" imgW="419100" imgH="419100" progId="Equation.3">
                    <p:embed/>
                  </p:oleObj>
                </mc:Choice>
                <mc:Fallback>
                  <p:oleObj name="" r:id="rId1" imgW="419100" imgH="419100" progId="Equation.3">
                    <p:embed/>
                    <p:pic>
                      <p:nvPicPr>
                        <p:cNvPr id="0" name="Изображение 308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05" y="1213"/>
                          <a:ext cx="2985" cy="16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7" name="Группа 15366"/>
          <p:cNvGrpSpPr/>
          <p:nvPr/>
        </p:nvGrpSpPr>
        <p:grpSpPr>
          <a:xfrm>
            <a:off x="5292725" y="4148138"/>
            <a:ext cx="1295400" cy="1296987"/>
            <a:chOff x="1746" y="1661"/>
            <a:chExt cx="816" cy="817"/>
          </a:xfrm>
        </p:grpSpPr>
        <p:sp>
          <p:nvSpPr>
            <p:cNvPr id="15368" name="Прямоугольник 15367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369" name="Объект 15368"/>
            <p:cNvGraphicFramePr/>
            <p:nvPr/>
          </p:nvGraphicFramePr>
          <p:xfrm>
            <a:off x="1977" y="1821"/>
            <a:ext cx="347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3" imgW="165100" imgH="203200" progId="Equation.3">
                    <p:embed/>
                  </p:oleObj>
                </mc:Choice>
                <mc:Fallback>
                  <p:oleObj name="" r:id="rId3" imgW="165100" imgH="203200" progId="Equation.3">
                    <p:embed/>
                    <p:pic>
                      <p:nvPicPr>
                        <p:cNvPr id="0" name="Изображение 30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77" y="1821"/>
                          <a:ext cx="347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0" name="Группа 15369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15371" name="Прямоугольник 15370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372" name="Объект 15371"/>
            <p:cNvGraphicFramePr/>
            <p:nvPr/>
          </p:nvGraphicFramePr>
          <p:xfrm>
            <a:off x="1964" y="1848"/>
            <a:ext cx="374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5" imgW="177800" imgH="177800" progId="Equation.3">
                    <p:embed/>
                  </p:oleObj>
                </mc:Choice>
                <mc:Fallback>
                  <p:oleObj name="" r:id="rId5" imgW="177800" imgH="177800" progId="Equation.3">
                    <p:embed/>
                    <p:pic>
                      <p:nvPicPr>
                        <p:cNvPr id="0" name="Изображение 309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64" y="1848"/>
                          <a:ext cx="374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3" name="Группа 15372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15374" name="Прямоугольник 15373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375" name="Объект 15374"/>
            <p:cNvGraphicFramePr/>
            <p:nvPr/>
          </p:nvGraphicFramePr>
          <p:xfrm>
            <a:off x="1978" y="1821"/>
            <a:ext cx="347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7" imgW="165100" imgH="203200" progId="Equation.3">
                    <p:embed/>
                  </p:oleObj>
                </mc:Choice>
                <mc:Fallback>
                  <p:oleObj name="" r:id="rId7" imgW="165100" imgH="203200" progId="Equation.3">
                    <p:embed/>
                    <p:pic>
                      <p:nvPicPr>
                        <p:cNvPr id="0" name="Изображение 309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78" y="1821"/>
                          <a:ext cx="347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6" name="Группа 15375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15377" name="Прямоугольник 15376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378" name="Объект 15377"/>
            <p:cNvGraphicFramePr/>
            <p:nvPr/>
          </p:nvGraphicFramePr>
          <p:xfrm>
            <a:off x="1977" y="1821"/>
            <a:ext cx="347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" r:id="rId9" imgW="165100" imgH="203200" progId="Equation.3">
                    <p:embed/>
                  </p:oleObj>
                </mc:Choice>
                <mc:Fallback>
                  <p:oleObj name="" r:id="rId9" imgW="165100" imgH="203200" progId="Equation.3">
                    <p:embed/>
                    <p:pic>
                      <p:nvPicPr>
                        <p:cNvPr id="0" name="Изображение 309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77" y="1821"/>
                          <a:ext cx="347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79" name="Прямоугольная выноска 15378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0" name="Прямоугольник 15379"/>
          <p:cNvSpPr/>
          <p:nvPr/>
        </p:nvSpPr>
        <p:spPr>
          <a:xfrm>
            <a:off x="2124075" y="5445125"/>
            <a:ext cx="3024188" cy="9350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81" name="Изображение 15380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2" name="Овал 15381"/>
          <p:cNvSpPr/>
          <p:nvPr/>
        </p:nvSpPr>
        <p:spPr>
          <a:xfrm>
            <a:off x="8316913" y="476250"/>
            <a:ext cx="647700" cy="6985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3:</a:t>
            </a:r>
            <a:endParaRPr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</p:childTnLst>
        </p:cTn>
      </p:par>
    </p:tnLst>
    <p:bldLst>
      <p:bldP spid="15379" grpId="0" animBg="1"/>
      <p:bldP spid="15379" grpId="1" animBg="1"/>
      <p:bldP spid="15379" grpId="2" animBg="1"/>
      <p:bldP spid="15379" grpId="3" animBg="1"/>
      <p:bldP spid="15379" grpId="4" animBg="1"/>
      <p:bldP spid="15379" grpId="5" animBg="1"/>
      <p:bldP spid="15380" grpId="0" animBg="1"/>
      <p:bldP spid="153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Овал 17409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4.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7411" name="Прямоугольник 17410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Представьте выражение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в виде степени с основанием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17412" name="Группа 17411"/>
          <p:cNvGrpSpPr/>
          <p:nvPr/>
        </p:nvGrpSpPr>
        <p:grpSpPr>
          <a:xfrm>
            <a:off x="5003800" y="1412875"/>
            <a:ext cx="3294063" cy="1700213"/>
            <a:chOff x="-103" y="1038"/>
            <a:chExt cx="6604" cy="2017"/>
          </a:xfrm>
        </p:grpSpPr>
        <p:sp>
          <p:nvSpPr>
            <p:cNvPr id="17413" name="Прямоугольник 17412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7414" name="Объект 17413"/>
            <p:cNvGraphicFramePr/>
            <p:nvPr/>
          </p:nvGraphicFramePr>
          <p:xfrm>
            <a:off x="-103" y="1038"/>
            <a:ext cx="6604" cy="2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1" imgW="927100" imgH="508000" progId="Equation.3">
                    <p:embed/>
                  </p:oleObj>
                </mc:Choice>
                <mc:Fallback>
                  <p:oleObj name="" r:id="rId1" imgW="927100" imgH="508000" progId="Equation.3">
                    <p:embed/>
                    <p:pic>
                      <p:nvPicPr>
                        <p:cNvPr id="0" name="Изображение 309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-103" y="1038"/>
                          <a:ext cx="6604" cy="20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15" name="Группа 17414"/>
          <p:cNvGrpSpPr/>
          <p:nvPr/>
        </p:nvGrpSpPr>
        <p:grpSpPr>
          <a:xfrm>
            <a:off x="5292725" y="4148138"/>
            <a:ext cx="1295400" cy="1296987"/>
            <a:chOff x="1746" y="1661"/>
            <a:chExt cx="816" cy="817"/>
          </a:xfrm>
        </p:grpSpPr>
        <p:sp>
          <p:nvSpPr>
            <p:cNvPr id="17416" name="Прямоугольник 17415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7417" name="Объект 17416"/>
            <p:cNvGraphicFramePr/>
            <p:nvPr/>
          </p:nvGraphicFramePr>
          <p:xfrm>
            <a:off x="1977" y="1821"/>
            <a:ext cx="347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3" imgW="165100" imgH="203200" progId="Equation.3">
                    <p:embed/>
                  </p:oleObj>
                </mc:Choice>
                <mc:Fallback>
                  <p:oleObj name="" r:id="rId3" imgW="165100" imgH="203200" progId="Equation.3">
                    <p:embed/>
                    <p:pic>
                      <p:nvPicPr>
                        <p:cNvPr id="0" name="Изображение 309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77" y="1821"/>
                          <a:ext cx="347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18" name="Группа 17417"/>
          <p:cNvGrpSpPr/>
          <p:nvPr/>
        </p:nvGrpSpPr>
        <p:grpSpPr>
          <a:xfrm>
            <a:off x="1636713" y="2593975"/>
            <a:ext cx="1398587" cy="1430338"/>
            <a:chOff x="1711" y="1589"/>
            <a:chExt cx="881" cy="901"/>
          </a:xfrm>
        </p:grpSpPr>
        <p:sp>
          <p:nvSpPr>
            <p:cNvPr id="17419" name="Прямоугольник 17418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7420" name="Объект 17419"/>
            <p:cNvGraphicFramePr/>
            <p:nvPr/>
          </p:nvGraphicFramePr>
          <p:xfrm>
            <a:off x="1711" y="1589"/>
            <a:ext cx="881" cy="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5" imgW="419100" imgH="419100" progId="Equation.3">
                    <p:embed/>
                  </p:oleObj>
                </mc:Choice>
                <mc:Fallback>
                  <p:oleObj name="" r:id="rId5" imgW="419100" imgH="419100" progId="Equation.3">
                    <p:embed/>
                    <p:pic>
                      <p:nvPicPr>
                        <p:cNvPr id="0" name="Изображение 310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11" y="1589"/>
                          <a:ext cx="881" cy="90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21" name="Группа 17420"/>
          <p:cNvGrpSpPr/>
          <p:nvPr/>
        </p:nvGrpSpPr>
        <p:grpSpPr>
          <a:xfrm>
            <a:off x="7019925" y="4868863"/>
            <a:ext cx="1295400" cy="1296987"/>
            <a:chOff x="1746" y="1661"/>
            <a:chExt cx="816" cy="817"/>
          </a:xfrm>
        </p:grpSpPr>
        <p:sp>
          <p:nvSpPr>
            <p:cNvPr id="17422" name="Прямоугольник 17421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7423" name="Объект 17422"/>
            <p:cNvGraphicFramePr/>
            <p:nvPr/>
          </p:nvGraphicFramePr>
          <p:xfrm>
            <a:off x="1965" y="1821"/>
            <a:ext cx="37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7" imgW="177800" imgH="202565" progId="Equation.3">
                    <p:embed/>
                  </p:oleObj>
                </mc:Choice>
                <mc:Fallback>
                  <p:oleObj name="" r:id="rId7" imgW="177800" imgH="202565" progId="Equation.3">
                    <p:embed/>
                    <p:pic>
                      <p:nvPicPr>
                        <p:cNvPr id="0" name="Изображение 309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65" y="1821"/>
                          <a:ext cx="374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24" name="Группа 17423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17425" name="Прямоугольник 17424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7426" name="Объект 17425"/>
            <p:cNvGraphicFramePr/>
            <p:nvPr/>
          </p:nvGraphicFramePr>
          <p:xfrm>
            <a:off x="1884" y="1821"/>
            <a:ext cx="53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" r:id="rId9" imgW="254000" imgH="203200" progId="Equation.3">
                    <p:embed/>
                  </p:oleObj>
                </mc:Choice>
                <mc:Fallback>
                  <p:oleObj name="" r:id="rId9" imgW="254000" imgH="203200" progId="Equation.3">
                    <p:embed/>
                    <p:pic>
                      <p:nvPicPr>
                        <p:cNvPr id="0" name="Изображение 310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84" y="1821"/>
                          <a:ext cx="534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27" name="Прямоугольная выноска 17426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8" name="Прямоугольник 17427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29" name="Изображение 17428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0" name="Овал 17429"/>
          <p:cNvSpPr/>
          <p:nvPr/>
        </p:nvSpPr>
        <p:spPr>
          <a:xfrm>
            <a:off x="8316913" y="476250"/>
            <a:ext cx="647700" cy="6985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6:</a:t>
            </a:r>
            <a:endParaRPr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</p:childTnLst>
        </p:cTn>
      </p:par>
    </p:tnLst>
    <p:bldLst>
      <p:bldP spid="17427" grpId="0" animBg="1"/>
      <p:bldP spid="17427" grpId="1" animBg="1"/>
      <p:bldP spid="17427" grpId="2" animBg="1"/>
      <p:bldP spid="17427" grpId="3" animBg="1"/>
      <p:bldP spid="17427" grpId="4" animBg="1"/>
      <p:bldP spid="17427" grpId="5" animBg="1"/>
      <p:bldP spid="17428" grpId="0" animBg="1"/>
      <p:bldP spid="174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Овал 18433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5.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8435" name="Прямоугольник 18434"/>
          <p:cNvSpPr/>
          <p:nvPr/>
        </p:nvSpPr>
        <p:spPr>
          <a:xfrm>
            <a:off x="2051050" y="188913"/>
            <a:ext cx="6842125" cy="9366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Из формулы периметра прямоугольника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выразите длину стороны </a:t>
            </a:r>
            <a:r>
              <a:rPr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а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18436" name="Изображение 18435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7" name="Группа 18436"/>
          <p:cNvGrpSpPr/>
          <p:nvPr/>
        </p:nvGrpSpPr>
        <p:grpSpPr>
          <a:xfrm>
            <a:off x="3492500" y="1268413"/>
            <a:ext cx="2979738" cy="723900"/>
            <a:chOff x="1848" y="1688"/>
            <a:chExt cx="2700" cy="710"/>
          </a:xfrm>
        </p:grpSpPr>
        <p:sp>
          <p:nvSpPr>
            <p:cNvPr id="18438" name="Прямоугольник 18437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8439" name="Объект 18438"/>
            <p:cNvGraphicFramePr/>
            <p:nvPr/>
          </p:nvGraphicFramePr>
          <p:xfrm>
            <a:off x="1848" y="1688"/>
            <a:ext cx="2700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" r:id="rId2" imgW="836930" imgH="215900" progId="Equation.3">
                    <p:embed/>
                  </p:oleObj>
                </mc:Choice>
                <mc:Fallback>
                  <p:oleObj name="" r:id="rId2" imgW="836930" imgH="215900" progId="Equation.3">
                    <p:embed/>
                    <p:pic>
                      <p:nvPicPr>
                        <p:cNvPr id="0" name="Изображение 310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48" y="1688"/>
                          <a:ext cx="2700" cy="7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0" name="Группа 18439"/>
          <p:cNvGrpSpPr/>
          <p:nvPr/>
        </p:nvGrpSpPr>
        <p:grpSpPr>
          <a:xfrm>
            <a:off x="5292725" y="2349500"/>
            <a:ext cx="2087563" cy="1350963"/>
            <a:chOff x="3334" y="2613"/>
            <a:chExt cx="1315" cy="851"/>
          </a:xfrm>
        </p:grpSpPr>
        <p:sp>
          <p:nvSpPr>
            <p:cNvPr id="18441" name="Прямоугольник 18440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442" name="Объект 18441"/>
            <p:cNvGraphicFramePr/>
            <p:nvPr/>
          </p:nvGraphicFramePr>
          <p:xfrm>
            <a:off x="3523" y="2618"/>
            <a:ext cx="960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4" imgW="457200" imgH="393700" progId="Equation.3">
                    <p:embed/>
                  </p:oleObj>
                </mc:Choice>
                <mc:Fallback>
                  <p:oleObj name="" r:id="rId4" imgW="457200" imgH="393700" progId="Equation.3">
                    <p:embed/>
                    <p:pic>
                      <p:nvPicPr>
                        <p:cNvPr id="0" name="Изображение 309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23" y="2618"/>
                          <a:ext cx="960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3" name="Прямоугольная выноска 18442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Прямоугольник 18443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45" name="Группа 18444"/>
          <p:cNvGrpSpPr/>
          <p:nvPr/>
        </p:nvGrpSpPr>
        <p:grpSpPr>
          <a:xfrm>
            <a:off x="5292725" y="3860800"/>
            <a:ext cx="2087563" cy="1352550"/>
            <a:chOff x="3334" y="2613"/>
            <a:chExt cx="1315" cy="852"/>
          </a:xfrm>
        </p:grpSpPr>
        <p:sp>
          <p:nvSpPr>
            <p:cNvPr id="18446" name="Прямоугольник 18445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447" name="Объект 18446"/>
            <p:cNvGraphicFramePr/>
            <p:nvPr/>
          </p:nvGraphicFramePr>
          <p:xfrm>
            <a:off x="3524" y="2616"/>
            <a:ext cx="959" cy="8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6" imgW="457200" imgH="393700" progId="Equation.3">
                    <p:embed/>
                  </p:oleObj>
                </mc:Choice>
                <mc:Fallback>
                  <p:oleObj name="" r:id="rId6" imgW="457200" imgH="393700" progId="Equation.3">
                    <p:embed/>
                    <p:pic>
                      <p:nvPicPr>
                        <p:cNvPr id="0" name="Изображение 308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24" y="2616"/>
                          <a:ext cx="959" cy="8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8" name="Группа 18447"/>
          <p:cNvGrpSpPr/>
          <p:nvPr/>
        </p:nvGrpSpPr>
        <p:grpSpPr>
          <a:xfrm>
            <a:off x="2555875" y="3860800"/>
            <a:ext cx="2087563" cy="1296988"/>
            <a:chOff x="3334" y="2613"/>
            <a:chExt cx="1315" cy="817"/>
          </a:xfrm>
        </p:grpSpPr>
        <p:sp>
          <p:nvSpPr>
            <p:cNvPr id="18449" name="Прямоугольник 18448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450" name="Объект 18449"/>
            <p:cNvGraphicFramePr/>
            <p:nvPr/>
          </p:nvGraphicFramePr>
          <p:xfrm>
            <a:off x="3550" y="2850"/>
            <a:ext cx="90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8" imgW="431165" imgH="177800" progId="Equation.3">
                    <p:embed/>
                  </p:oleObj>
                </mc:Choice>
                <mc:Fallback>
                  <p:oleObj name="" r:id="rId8" imgW="431165" imgH="177800" progId="Equation.3">
                    <p:embed/>
                    <p:pic>
                      <p:nvPicPr>
                        <p:cNvPr id="0" name="Изображение 307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50" y="2850"/>
                          <a:ext cx="907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51" name="Группа 18450"/>
          <p:cNvGrpSpPr/>
          <p:nvPr/>
        </p:nvGrpSpPr>
        <p:grpSpPr>
          <a:xfrm>
            <a:off x="2555875" y="2349500"/>
            <a:ext cx="2087563" cy="1296988"/>
            <a:chOff x="3334" y="2613"/>
            <a:chExt cx="1315" cy="817"/>
          </a:xfrm>
        </p:grpSpPr>
        <p:sp>
          <p:nvSpPr>
            <p:cNvPr id="18452" name="Прямоугольник 18451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453" name="Объект 18452"/>
            <p:cNvGraphicFramePr/>
            <p:nvPr/>
          </p:nvGraphicFramePr>
          <p:xfrm>
            <a:off x="3550" y="2849"/>
            <a:ext cx="90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10" imgW="431165" imgH="177800" progId="Equation.3">
                    <p:embed/>
                  </p:oleObj>
                </mc:Choice>
                <mc:Fallback>
                  <p:oleObj name="" r:id="rId10" imgW="431165" imgH="177800" progId="Equation.3">
                    <p:embed/>
                    <p:pic>
                      <p:nvPicPr>
                        <p:cNvPr id="0" name="Изображение 308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50" y="2849"/>
                          <a:ext cx="907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1"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43" grpId="0" animBg="1"/>
      <p:bldP spid="18443" grpId="1" animBg="1"/>
      <p:bldP spid="18443" grpId="2" animBg="1"/>
      <p:bldP spid="18443" grpId="3" animBg="1"/>
      <p:bldP spid="18443" grpId="4" animBg="1"/>
      <p:bldP spid="18443" grpId="5" animBg="1"/>
      <p:bldP spid="184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Овал 19457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5.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9459" name="Прямоугольник 19458"/>
          <p:cNvSpPr/>
          <p:nvPr/>
        </p:nvSpPr>
        <p:spPr>
          <a:xfrm>
            <a:off x="2051050" y="188913"/>
            <a:ext cx="6842125" cy="9366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Выразите из формулы пути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равномерного движения скорость </a:t>
            </a:r>
            <a:r>
              <a:rPr lang="en-US" altLang="x-none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v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19460" name="Изображение 19459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1" name="Группа 19460"/>
          <p:cNvGrpSpPr/>
          <p:nvPr/>
        </p:nvGrpSpPr>
        <p:grpSpPr>
          <a:xfrm>
            <a:off x="3762375" y="1247775"/>
            <a:ext cx="2471738" cy="766763"/>
            <a:chOff x="2093" y="1668"/>
            <a:chExt cx="2239" cy="752"/>
          </a:xfrm>
        </p:grpSpPr>
        <p:sp>
          <p:nvSpPr>
            <p:cNvPr id="19462" name="Прямоугольник 19461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9463" name="Объект 19462"/>
            <p:cNvGraphicFramePr/>
            <p:nvPr/>
          </p:nvGraphicFramePr>
          <p:xfrm>
            <a:off x="2093" y="1668"/>
            <a:ext cx="2209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2" imgW="685800" imgH="228600" progId="Equation.3">
                    <p:embed/>
                  </p:oleObj>
                </mc:Choice>
                <mc:Fallback>
                  <p:oleObj name="" r:id="rId2" imgW="685800" imgH="228600" progId="Equation.3">
                    <p:embed/>
                    <p:pic>
                      <p:nvPicPr>
                        <p:cNvPr id="0" name="Изображение 308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93" y="1668"/>
                          <a:ext cx="2209" cy="7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64" name="Группа 19463"/>
          <p:cNvGrpSpPr/>
          <p:nvPr/>
        </p:nvGrpSpPr>
        <p:grpSpPr>
          <a:xfrm>
            <a:off x="5292725" y="3860800"/>
            <a:ext cx="2087563" cy="1350963"/>
            <a:chOff x="3334" y="2613"/>
            <a:chExt cx="1315" cy="851"/>
          </a:xfrm>
        </p:grpSpPr>
        <p:sp>
          <p:nvSpPr>
            <p:cNvPr id="19465" name="Прямоугольник 19464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66" name="Объект 19465"/>
            <p:cNvGraphicFramePr/>
            <p:nvPr/>
          </p:nvGraphicFramePr>
          <p:xfrm>
            <a:off x="3536" y="2618"/>
            <a:ext cx="933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4" imgW="444500" imgH="393700" progId="Equation.3">
                    <p:embed/>
                  </p:oleObj>
                </mc:Choice>
                <mc:Fallback>
                  <p:oleObj name="" r:id="rId4" imgW="444500" imgH="393700" progId="Equation.3">
                    <p:embed/>
                    <p:pic>
                      <p:nvPicPr>
                        <p:cNvPr id="0" name="Изображение 30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36" y="2618"/>
                          <a:ext cx="933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7" name="Прямоугольная выноска 19466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Прямоугольник 19467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69" name="Группа 19468"/>
          <p:cNvGrpSpPr/>
          <p:nvPr/>
        </p:nvGrpSpPr>
        <p:grpSpPr>
          <a:xfrm>
            <a:off x="5292725" y="2349500"/>
            <a:ext cx="2087563" cy="1352550"/>
            <a:chOff x="3334" y="2613"/>
            <a:chExt cx="1315" cy="852"/>
          </a:xfrm>
        </p:grpSpPr>
        <p:sp>
          <p:nvSpPr>
            <p:cNvPr id="19470" name="Прямоугольник 19469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71" name="Объект 19470"/>
            <p:cNvGraphicFramePr/>
            <p:nvPr/>
          </p:nvGraphicFramePr>
          <p:xfrm>
            <a:off x="3537" y="2616"/>
            <a:ext cx="932" cy="8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6" imgW="444500" imgH="393700" progId="Equation.3">
                    <p:embed/>
                  </p:oleObj>
                </mc:Choice>
                <mc:Fallback>
                  <p:oleObj name="" r:id="rId6" imgW="444500" imgH="393700" progId="Equation.3">
                    <p:embed/>
                    <p:pic>
                      <p:nvPicPr>
                        <p:cNvPr id="0" name="Изображение 308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37" y="2616"/>
                          <a:ext cx="932" cy="8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2" name="Группа 19471"/>
          <p:cNvGrpSpPr/>
          <p:nvPr/>
        </p:nvGrpSpPr>
        <p:grpSpPr>
          <a:xfrm>
            <a:off x="2555875" y="3860800"/>
            <a:ext cx="2087563" cy="1296988"/>
            <a:chOff x="3334" y="2613"/>
            <a:chExt cx="1315" cy="817"/>
          </a:xfrm>
        </p:grpSpPr>
        <p:sp>
          <p:nvSpPr>
            <p:cNvPr id="19473" name="Прямоугольник 19472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74" name="Объект 19473"/>
            <p:cNvGraphicFramePr/>
            <p:nvPr/>
          </p:nvGraphicFramePr>
          <p:xfrm>
            <a:off x="3537" y="2796"/>
            <a:ext cx="933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8" imgW="444500" imgH="228600" progId="Equation.3">
                    <p:embed/>
                  </p:oleObj>
                </mc:Choice>
                <mc:Fallback>
                  <p:oleObj name="" r:id="rId8" imgW="444500" imgH="228600" progId="Equation.3">
                    <p:embed/>
                    <p:pic>
                      <p:nvPicPr>
                        <p:cNvPr id="0" name="Изображение 308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37" y="2796"/>
                          <a:ext cx="933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5" name="Группа 19474"/>
          <p:cNvGrpSpPr/>
          <p:nvPr/>
        </p:nvGrpSpPr>
        <p:grpSpPr>
          <a:xfrm>
            <a:off x="2555875" y="2349500"/>
            <a:ext cx="2087563" cy="1296988"/>
            <a:chOff x="3334" y="2613"/>
            <a:chExt cx="1315" cy="817"/>
          </a:xfrm>
        </p:grpSpPr>
        <p:sp>
          <p:nvSpPr>
            <p:cNvPr id="19476" name="Прямоугольник 19475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77" name="Объект 19476"/>
            <p:cNvGraphicFramePr/>
            <p:nvPr/>
          </p:nvGraphicFramePr>
          <p:xfrm>
            <a:off x="3523" y="2795"/>
            <a:ext cx="961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10" imgW="457200" imgH="228600" progId="Equation.3">
                    <p:embed/>
                  </p:oleObj>
                </mc:Choice>
                <mc:Fallback>
                  <p:oleObj name="" r:id="rId10" imgW="457200" imgH="228600" progId="Equation.3">
                    <p:embed/>
                    <p:pic>
                      <p:nvPicPr>
                        <p:cNvPr id="0" name="Изображение 307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23" y="2795"/>
                          <a:ext cx="961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5"/>
                  </p:tgtEl>
                </p:cond>
              </p:nextCondLst>
            </p:seq>
          </p:childTnLst>
        </p:cTn>
      </p:par>
    </p:tnLst>
    <p:bldLst>
      <p:bldP spid="19459" grpId="0" animBg="1"/>
      <p:bldP spid="19467" grpId="0" animBg="1"/>
      <p:bldP spid="19467" grpId="1" animBg="1"/>
      <p:bldP spid="19467" grpId="2" animBg="1"/>
      <p:bldP spid="19467" grpId="3" animBg="1"/>
      <p:bldP spid="19467" grpId="4" animBg="1"/>
      <p:bldP spid="19467" grpId="5" animBg="1"/>
      <p:bldP spid="194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Овал 2048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5.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0483" name="Прямоугольник 20482"/>
          <p:cNvSpPr/>
          <p:nvPr/>
        </p:nvSpPr>
        <p:spPr>
          <a:xfrm>
            <a:off x="2051050" y="188913"/>
            <a:ext cx="6842125" cy="9366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Выразите из формулы переменную </a:t>
            </a:r>
            <a:r>
              <a:rPr lang="en-US" altLang="x-none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20484" name="Изображение 20483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5" name="Группа 20484"/>
          <p:cNvGrpSpPr/>
          <p:nvPr/>
        </p:nvGrpSpPr>
        <p:grpSpPr>
          <a:xfrm>
            <a:off x="3371850" y="1289050"/>
            <a:ext cx="3254375" cy="723900"/>
            <a:chOff x="1724" y="1688"/>
            <a:chExt cx="2947" cy="710"/>
          </a:xfrm>
        </p:grpSpPr>
        <p:sp>
          <p:nvSpPr>
            <p:cNvPr id="20486" name="Прямоугольник 20485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0487" name="Объект 20486"/>
            <p:cNvGraphicFramePr/>
            <p:nvPr/>
          </p:nvGraphicFramePr>
          <p:xfrm>
            <a:off x="1724" y="1688"/>
            <a:ext cx="2947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2" imgW="913130" imgH="215900" progId="Equation.3">
                    <p:embed/>
                  </p:oleObj>
                </mc:Choice>
                <mc:Fallback>
                  <p:oleObj name="" r:id="rId2" imgW="913130" imgH="215900" progId="Equation.3">
                    <p:embed/>
                    <p:pic>
                      <p:nvPicPr>
                        <p:cNvPr id="0" name="Изображение 308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724" y="1688"/>
                          <a:ext cx="2947" cy="7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88" name="Группа 20487"/>
          <p:cNvGrpSpPr/>
          <p:nvPr/>
        </p:nvGrpSpPr>
        <p:grpSpPr>
          <a:xfrm>
            <a:off x="5292725" y="3860800"/>
            <a:ext cx="2087563" cy="1350963"/>
            <a:chOff x="3334" y="2613"/>
            <a:chExt cx="1315" cy="851"/>
          </a:xfrm>
        </p:grpSpPr>
        <p:sp>
          <p:nvSpPr>
            <p:cNvPr id="20489" name="Прямоугольник 20488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490" name="Объект 20489"/>
            <p:cNvGraphicFramePr/>
            <p:nvPr/>
          </p:nvGraphicFramePr>
          <p:xfrm>
            <a:off x="3510" y="2618"/>
            <a:ext cx="986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469900" imgH="393700" progId="Equation.3">
                    <p:embed/>
                  </p:oleObj>
                </mc:Choice>
                <mc:Fallback>
                  <p:oleObj name="" r:id="rId4" imgW="469900" imgH="393700" progId="Equation.3">
                    <p:embed/>
                    <p:pic>
                      <p:nvPicPr>
                        <p:cNvPr id="0" name="Изображение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10" y="2618"/>
                          <a:ext cx="986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1" name="Прямоугольная выноска 20490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2" name="Прямоугольник 20491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493" name="Группа 20492"/>
          <p:cNvGrpSpPr/>
          <p:nvPr/>
        </p:nvGrpSpPr>
        <p:grpSpPr>
          <a:xfrm>
            <a:off x="2555875" y="2276475"/>
            <a:ext cx="2087563" cy="1352550"/>
            <a:chOff x="3334" y="2613"/>
            <a:chExt cx="1315" cy="852"/>
          </a:xfrm>
        </p:grpSpPr>
        <p:sp>
          <p:nvSpPr>
            <p:cNvPr id="20494" name="Прямоугольник 20493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495" name="Объект 20494"/>
            <p:cNvGraphicFramePr/>
            <p:nvPr/>
          </p:nvGraphicFramePr>
          <p:xfrm>
            <a:off x="3511" y="2616"/>
            <a:ext cx="985" cy="8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6" imgW="469900" imgH="393700" progId="Equation.3">
                    <p:embed/>
                  </p:oleObj>
                </mc:Choice>
                <mc:Fallback>
                  <p:oleObj name="" r:id="rId6" imgW="469900" imgH="393700" progId="Equation.3">
                    <p:embed/>
                    <p:pic>
                      <p:nvPicPr>
                        <p:cNvPr id="0" name="Изображение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11" y="2616"/>
                          <a:ext cx="985" cy="8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6" name="Группа 20495"/>
          <p:cNvGrpSpPr/>
          <p:nvPr/>
        </p:nvGrpSpPr>
        <p:grpSpPr>
          <a:xfrm>
            <a:off x="2555875" y="3860800"/>
            <a:ext cx="2087563" cy="1296988"/>
            <a:chOff x="3334" y="2613"/>
            <a:chExt cx="1315" cy="817"/>
          </a:xfrm>
        </p:grpSpPr>
        <p:sp>
          <p:nvSpPr>
            <p:cNvPr id="20497" name="Прямоугольник 20496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498" name="Объект 20497"/>
            <p:cNvGraphicFramePr/>
            <p:nvPr/>
          </p:nvGraphicFramePr>
          <p:xfrm>
            <a:off x="3444" y="2850"/>
            <a:ext cx="1119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" r:id="rId8" imgW="532765" imgH="177800" progId="Equation.3">
                    <p:embed/>
                  </p:oleObj>
                </mc:Choice>
                <mc:Fallback>
                  <p:oleObj name="" r:id="rId8" imgW="532765" imgH="177800" progId="Equation.3">
                    <p:embed/>
                    <p:pic>
                      <p:nvPicPr>
                        <p:cNvPr id="0" name="Изображение 311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44" y="2850"/>
                          <a:ext cx="1119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9" name="Группа 20498"/>
          <p:cNvGrpSpPr/>
          <p:nvPr/>
        </p:nvGrpSpPr>
        <p:grpSpPr>
          <a:xfrm>
            <a:off x="5292725" y="2276475"/>
            <a:ext cx="2087563" cy="1350963"/>
            <a:chOff x="3334" y="2613"/>
            <a:chExt cx="1315" cy="851"/>
          </a:xfrm>
        </p:grpSpPr>
        <p:sp>
          <p:nvSpPr>
            <p:cNvPr id="20500" name="Прямоугольник 20499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501" name="Объект 20500"/>
            <p:cNvGraphicFramePr/>
            <p:nvPr/>
          </p:nvGraphicFramePr>
          <p:xfrm>
            <a:off x="3590" y="2618"/>
            <a:ext cx="827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" r:id="rId10" imgW="393700" imgH="393700" progId="Equation.3">
                    <p:embed/>
                  </p:oleObj>
                </mc:Choice>
                <mc:Fallback>
                  <p:oleObj name="" r:id="rId10" imgW="393700" imgH="393700" progId="Equation.3">
                    <p:embed/>
                    <p:pic>
                      <p:nvPicPr>
                        <p:cNvPr id="0" name="Изображение 310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90" y="2618"/>
                          <a:ext cx="827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9"/>
                  </p:tgtEl>
                </p:cond>
              </p:nextCondLst>
            </p:seq>
          </p:childTnLst>
        </p:cTn>
      </p:par>
    </p:tnLst>
    <p:bldLst>
      <p:bldP spid="20483" grpId="0" animBg="1"/>
      <p:bldP spid="20491" grpId="0" animBg="1"/>
      <p:bldP spid="20491" grpId="1" animBg="1"/>
      <p:bldP spid="20491" grpId="2" animBg="1"/>
      <p:bldP spid="20491" grpId="3" animBg="1"/>
      <p:bldP spid="20491" grpId="4" animBg="1"/>
      <p:bldP spid="20491" grpId="5" animBg="1"/>
      <p:bldP spid="204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Овал 49153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6.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49155" name="Прямоугольник 49154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Решите задачу: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49159" name="Группа 49158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49160" name="Прямоугольник 49159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9161" name="Объект 49160"/>
            <p:cNvGraphicFramePr/>
            <p:nvPr/>
          </p:nvGraphicFramePr>
          <p:xfrm>
            <a:off x="1964" y="1848"/>
            <a:ext cx="373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" r:id="rId1" imgW="177800" imgH="177800" progId="Equation.3">
                    <p:embed/>
                  </p:oleObj>
                </mc:Choice>
                <mc:Fallback>
                  <p:oleObj name="" r:id="rId1" imgW="177800" imgH="177800" progId="Equation.3">
                    <p:embed/>
                    <p:pic>
                      <p:nvPicPr>
                        <p:cNvPr id="0" name="Изображение 310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64" y="1848"/>
                          <a:ext cx="373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2" name="Группа 49161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49163" name="Прямоугольник 49162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9164" name="Объект 49163"/>
            <p:cNvGraphicFramePr/>
            <p:nvPr/>
          </p:nvGraphicFramePr>
          <p:xfrm>
            <a:off x="1937" y="1847"/>
            <a:ext cx="428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" r:id="rId3" imgW="202565" imgH="177800" progId="Equation.3">
                    <p:embed/>
                  </p:oleObj>
                </mc:Choice>
                <mc:Fallback>
                  <p:oleObj name="" r:id="rId3" imgW="202565" imgH="177800" progId="Equation.3">
                    <p:embed/>
                    <p:pic>
                      <p:nvPicPr>
                        <p:cNvPr id="0" name="Изображение 310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37" y="1847"/>
                          <a:ext cx="428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5" name="Группа 49164"/>
          <p:cNvGrpSpPr/>
          <p:nvPr/>
        </p:nvGrpSpPr>
        <p:grpSpPr>
          <a:xfrm>
            <a:off x="5292725" y="4149725"/>
            <a:ext cx="1295400" cy="1296988"/>
            <a:chOff x="1746" y="1661"/>
            <a:chExt cx="816" cy="817"/>
          </a:xfrm>
        </p:grpSpPr>
        <p:sp>
          <p:nvSpPr>
            <p:cNvPr id="49166" name="Прямоугольник 49165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9167" name="Объект 49166"/>
            <p:cNvGraphicFramePr/>
            <p:nvPr/>
          </p:nvGraphicFramePr>
          <p:xfrm>
            <a:off x="1938" y="1849"/>
            <a:ext cx="427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" r:id="rId5" imgW="202565" imgH="177800" progId="Equation.3">
                    <p:embed/>
                  </p:oleObj>
                </mc:Choice>
                <mc:Fallback>
                  <p:oleObj name="" r:id="rId5" imgW="202565" imgH="177800" progId="Equation.3">
                    <p:embed/>
                    <p:pic>
                      <p:nvPicPr>
                        <p:cNvPr id="0" name="Изображение 310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38" y="1849"/>
                          <a:ext cx="427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8" name="Группа 49167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49169" name="Прямоугольник 49168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9170" name="Объект 49169"/>
            <p:cNvGraphicFramePr/>
            <p:nvPr/>
          </p:nvGraphicFramePr>
          <p:xfrm>
            <a:off x="1951" y="1848"/>
            <a:ext cx="399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" r:id="rId7" imgW="189865" imgH="177800" progId="Equation.3">
                    <p:embed/>
                  </p:oleObj>
                </mc:Choice>
                <mc:Fallback>
                  <p:oleObj name="" r:id="rId7" imgW="189865" imgH="177800" progId="Equation.3">
                    <p:embed/>
                    <p:pic>
                      <p:nvPicPr>
                        <p:cNvPr id="0" name="Изображение 310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51" y="1848"/>
                          <a:ext cx="399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71" name="Прямоугольная выноска 49170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2" name="Прямоугольник 49171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73" name="Изображение 49172" descr="Рисунок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75" name="Текстовое поле 49174"/>
          <p:cNvSpPr txBox="1"/>
          <p:nvPr/>
        </p:nvSpPr>
        <p:spPr>
          <a:xfrm>
            <a:off x="1166813" y="1144588"/>
            <a:ext cx="7199312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sz="2400" b="1" i="1">
                <a:latin typeface="Times New Roman" panose="02020603050405020304" pitchFamily="18" charset="0"/>
              </a:rPr>
              <a:t>Проволоку длиной 135 м разрезали на две части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в отношении 5 : 4. Найдите длину меньшей части.</a:t>
            </a:r>
            <a:endParaRPr sz="24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9175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9175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9175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39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charRg st="4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9175">
                                            <p:txEl>
                                              <p:charRg st="4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9175">
                                            <p:txEl>
                                              <p:charRg st="4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9175">
                                            <p:txEl>
                                              <p:charRg st="4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9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9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6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9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2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5"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/>
      <p:bldP spid="49171" grpId="0" animBg="1"/>
      <p:bldP spid="49171" grpId="1" animBg="1"/>
      <p:bldP spid="49171" grpId="2" animBg="1"/>
      <p:bldP spid="49171" grpId="3" animBg="1"/>
      <p:bldP spid="49171" grpId="4" animBg="1"/>
      <p:bldP spid="49171" grpId="5" animBg="1"/>
      <p:bldP spid="49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Овал 50177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6.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50179" name="Прямоугольник 50178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Решите задачу: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50180" name="Группа 50179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50181" name="Прямоугольник 50180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0182" name="Объект 50181"/>
            <p:cNvGraphicFramePr/>
            <p:nvPr/>
          </p:nvGraphicFramePr>
          <p:xfrm>
            <a:off x="2017" y="1861"/>
            <a:ext cx="267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" r:id="rId1" imgW="127000" imgH="164465" progId="Equation.3">
                    <p:embed/>
                  </p:oleObj>
                </mc:Choice>
                <mc:Fallback>
                  <p:oleObj name="" r:id="rId1" imgW="127000" imgH="164465" progId="Equation.3">
                    <p:embed/>
                    <p:pic>
                      <p:nvPicPr>
                        <p:cNvPr id="0" name="Изображение 311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17" y="1861"/>
                          <a:ext cx="267" cy="3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83" name="Группа 50182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50184" name="Прямоугольник 50183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0185" name="Объект 50184"/>
            <p:cNvGraphicFramePr/>
            <p:nvPr/>
          </p:nvGraphicFramePr>
          <p:xfrm>
            <a:off x="1963" y="1847"/>
            <a:ext cx="375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3" imgW="177800" imgH="177800" progId="Equation.3">
                    <p:embed/>
                  </p:oleObj>
                </mc:Choice>
                <mc:Fallback>
                  <p:oleObj name="" r:id="rId3" imgW="177800" imgH="177800" progId="Equation.3">
                    <p:embed/>
                    <p:pic>
                      <p:nvPicPr>
                        <p:cNvPr id="0" name="Изображение 310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63" y="1847"/>
                          <a:ext cx="375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86" name="Группа 50185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50187" name="Прямоугольник 50186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0188" name="Объект 50187"/>
            <p:cNvGraphicFramePr/>
            <p:nvPr/>
          </p:nvGraphicFramePr>
          <p:xfrm>
            <a:off x="1938" y="1863"/>
            <a:ext cx="427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" r:id="rId5" imgW="203200" imgH="165100" progId="Equation.3">
                    <p:embed/>
                  </p:oleObj>
                </mc:Choice>
                <mc:Fallback>
                  <p:oleObj name="" r:id="rId5" imgW="203200" imgH="165100" progId="Equation.3">
                    <p:embed/>
                    <p:pic>
                      <p:nvPicPr>
                        <p:cNvPr id="0" name="Изображение 310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38" y="1863"/>
                          <a:ext cx="427" cy="3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89" name="Группа 50188"/>
          <p:cNvGrpSpPr/>
          <p:nvPr/>
        </p:nvGrpSpPr>
        <p:grpSpPr>
          <a:xfrm>
            <a:off x="5292725" y="4149725"/>
            <a:ext cx="1295400" cy="1296988"/>
            <a:chOff x="1746" y="1661"/>
            <a:chExt cx="816" cy="817"/>
          </a:xfrm>
        </p:grpSpPr>
        <p:sp>
          <p:nvSpPr>
            <p:cNvPr id="50190" name="Прямоугольник 50189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0191" name="Объект 50190"/>
            <p:cNvGraphicFramePr/>
            <p:nvPr/>
          </p:nvGraphicFramePr>
          <p:xfrm>
            <a:off x="1938" y="1861"/>
            <a:ext cx="426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" r:id="rId7" imgW="203200" imgH="165100" progId="Equation.3">
                    <p:embed/>
                  </p:oleObj>
                </mc:Choice>
                <mc:Fallback>
                  <p:oleObj name="" r:id="rId7" imgW="203200" imgH="165100" progId="Equation.3">
                    <p:embed/>
                    <p:pic>
                      <p:nvPicPr>
                        <p:cNvPr id="0" name="Изображение 31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38" y="1861"/>
                          <a:ext cx="426" cy="3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92" name="Прямоугольная выноска 50191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3" name="Прямоугольник 50192"/>
          <p:cNvSpPr/>
          <p:nvPr/>
        </p:nvSpPr>
        <p:spPr>
          <a:xfrm>
            <a:off x="2051050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94" name="Изображение 50193" descr="Рисунок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95" name="Текстовое поле 50194"/>
          <p:cNvSpPr txBox="1"/>
          <p:nvPr/>
        </p:nvSpPr>
        <p:spPr>
          <a:xfrm>
            <a:off x="708025" y="1144588"/>
            <a:ext cx="8169275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sz="2400" b="1" i="1">
                <a:latin typeface="Times New Roman" panose="02020603050405020304" pitchFamily="18" charset="0"/>
              </a:rPr>
              <a:t>Для изготовления 84 кг фарфора взяли глину, гипс и песок,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которые относятся как 4 : 7 : 3. 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Сколько глины взяли для фарфора?</a:t>
            </a:r>
            <a:endParaRPr sz="24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0195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0195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0195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9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charRg st="5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0195">
                                            <p:txEl>
                                              <p:charRg st="5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0195">
                                            <p:txEl>
                                              <p:charRg st="5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0195">
                                            <p:txEl>
                                              <p:charRg st="5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79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charRg st="9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0195">
                                            <p:txEl>
                                              <p:charRg st="9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0195">
                                            <p:txEl>
                                              <p:charRg st="9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0195">
                                            <p:txEl>
                                              <p:charRg st="9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0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2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8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6"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animBg="1"/>
      <p:bldP spid="50192" grpId="0" animBg="1"/>
      <p:bldP spid="50192" grpId="1" animBg="1"/>
      <p:bldP spid="50192" grpId="2" animBg="1"/>
      <p:bldP spid="50192" grpId="3" animBg="1"/>
      <p:bldP spid="50192" grpId="4" animBg="1"/>
      <p:bldP spid="50192" grpId="5" animBg="1"/>
      <p:bldP spid="501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Овал 5120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6.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51203" name="Прямоугольник 51202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Решите задачу: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51204" name="Группа 51203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51205" name="Прямоугольник 51204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206" name="Объект 51205"/>
            <p:cNvGraphicFramePr/>
            <p:nvPr/>
          </p:nvGraphicFramePr>
          <p:xfrm>
            <a:off x="1830" y="1820"/>
            <a:ext cx="641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" r:id="rId1" imgW="304800" imgH="203200" progId="Equation.3">
                    <p:embed/>
                  </p:oleObj>
                </mc:Choice>
                <mc:Fallback>
                  <p:oleObj name="" r:id="rId1" imgW="304800" imgH="203200" progId="Equation.3">
                    <p:embed/>
                    <p:pic>
                      <p:nvPicPr>
                        <p:cNvPr id="0" name="Изображение 311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30" y="1820"/>
                          <a:ext cx="641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207" name="Группа 51206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51208" name="Прямоугольник 51207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209" name="Объект 51208"/>
            <p:cNvGraphicFramePr/>
            <p:nvPr/>
          </p:nvGraphicFramePr>
          <p:xfrm>
            <a:off x="1883" y="1847"/>
            <a:ext cx="536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" r:id="rId3" imgW="253365" imgH="177800" progId="Equation.3">
                    <p:embed/>
                  </p:oleObj>
                </mc:Choice>
                <mc:Fallback>
                  <p:oleObj name="" r:id="rId3" imgW="253365" imgH="177800" progId="Equation.3">
                    <p:embed/>
                    <p:pic>
                      <p:nvPicPr>
                        <p:cNvPr id="0" name="Изображение 311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83" y="1847"/>
                          <a:ext cx="536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210" name="Группа 51209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51211" name="Прямоугольник 51210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212" name="Объект 51211"/>
            <p:cNvGraphicFramePr/>
            <p:nvPr/>
          </p:nvGraphicFramePr>
          <p:xfrm>
            <a:off x="1845" y="1822"/>
            <a:ext cx="613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" r:id="rId5" imgW="292100" imgH="203200" progId="Equation.3">
                    <p:embed/>
                  </p:oleObj>
                </mc:Choice>
                <mc:Fallback>
                  <p:oleObj name="" r:id="rId5" imgW="292100" imgH="203200" progId="Equation.3">
                    <p:embed/>
                    <p:pic>
                      <p:nvPicPr>
                        <p:cNvPr id="0" name="Изображение 31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45" y="1822"/>
                          <a:ext cx="613" cy="4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213" name="Группа 51212"/>
          <p:cNvGrpSpPr/>
          <p:nvPr/>
        </p:nvGrpSpPr>
        <p:grpSpPr>
          <a:xfrm>
            <a:off x="5292725" y="4149725"/>
            <a:ext cx="1295400" cy="1296988"/>
            <a:chOff x="1746" y="1661"/>
            <a:chExt cx="816" cy="817"/>
          </a:xfrm>
        </p:grpSpPr>
        <p:sp>
          <p:nvSpPr>
            <p:cNvPr id="51214" name="Прямоугольник 51213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215" name="Объект 51214"/>
            <p:cNvGraphicFramePr/>
            <p:nvPr/>
          </p:nvGraphicFramePr>
          <p:xfrm>
            <a:off x="1938" y="1847"/>
            <a:ext cx="426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" r:id="rId7" imgW="202565" imgH="177800" progId="Equation.3">
                    <p:embed/>
                  </p:oleObj>
                </mc:Choice>
                <mc:Fallback>
                  <p:oleObj name="" r:id="rId7" imgW="202565" imgH="177800" progId="Equation.3">
                    <p:embed/>
                    <p:pic>
                      <p:nvPicPr>
                        <p:cNvPr id="0" name="Изображение 311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38" y="1847"/>
                          <a:ext cx="426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16" name="Прямоугольная выноска 51215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7" name="Прямоугольник 51216"/>
          <p:cNvSpPr/>
          <p:nvPr/>
        </p:nvSpPr>
        <p:spPr>
          <a:xfrm>
            <a:off x="2051050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18" name="Изображение 51217" descr="Рисунок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9" name="Текстовое поле 51218"/>
          <p:cNvSpPr txBox="1"/>
          <p:nvPr/>
        </p:nvSpPr>
        <p:spPr>
          <a:xfrm>
            <a:off x="395288" y="1125538"/>
            <a:ext cx="8516937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sz="2400" b="1" i="1">
                <a:latin typeface="Times New Roman" panose="02020603050405020304" pitchFamily="18" charset="0"/>
              </a:rPr>
              <a:t>В железной руде на 7 частей железа приходится 3 части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примесей. Сколько тонн примесей содержит железная руда,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если в ней 73,5 т железа?</a:t>
            </a:r>
            <a:endParaRPr sz="24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21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21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21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9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>
                                            <p:txEl>
                                              <p:charRg st="54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1219">
                                            <p:txEl>
                                              <p:charRg st="54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1219">
                                            <p:txEl>
                                              <p:charRg st="54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1219">
                                            <p:txEl>
                                              <p:charRg st="54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99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>
                                            <p:txEl>
                                              <p:charRg st="11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219">
                                            <p:txEl>
                                              <p:charRg st="11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219">
                                            <p:txEl>
                                              <p:charRg st="11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219">
                                            <p:txEl>
                                              <p:charRg st="11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39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5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8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0"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16" grpId="0" animBg="1"/>
      <p:bldP spid="51216" grpId="1" animBg="1"/>
      <p:bldP spid="51216" grpId="2" animBg="1"/>
      <p:bldP spid="51216" grpId="3" animBg="1"/>
      <p:bldP spid="51216" grpId="4" animBg="1"/>
      <p:bldP spid="51216" grpId="5" animBg="1"/>
      <p:bldP spid="512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Овал 4099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4101" name="Прямоугольник 4100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Найти значение выражения: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4102" name="Изображение 4101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3" name="Группа 4102"/>
          <p:cNvGrpSpPr/>
          <p:nvPr/>
        </p:nvGrpSpPr>
        <p:grpSpPr>
          <a:xfrm>
            <a:off x="2124075" y="1268413"/>
            <a:ext cx="4424363" cy="1319212"/>
            <a:chOff x="1193" y="1398"/>
            <a:chExt cx="4009" cy="1292"/>
          </a:xfrm>
        </p:grpSpPr>
        <p:sp>
          <p:nvSpPr>
            <p:cNvPr id="4104" name="Прямоугольник 4103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4105" name="Объект 4104"/>
            <p:cNvGraphicFramePr/>
            <p:nvPr/>
          </p:nvGraphicFramePr>
          <p:xfrm>
            <a:off x="1193" y="1398"/>
            <a:ext cx="4009" cy="1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1243965" imgH="393700" progId="Equation.3">
                    <p:embed/>
                  </p:oleObj>
                </mc:Choice>
                <mc:Fallback>
                  <p:oleObj name="" r:id="rId2" imgW="1243965" imgH="393700" progId="Equation.3">
                    <p:embed/>
                    <p:pic>
                      <p:nvPicPr>
                        <p:cNvPr id="0" name="Изображение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93" y="1398"/>
                          <a:ext cx="4009" cy="12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9" name="Группа 4108"/>
          <p:cNvGrpSpPr/>
          <p:nvPr/>
        </p:nvGrpSpPr>
        <p:grpSpPr>
          <a:xfrm>
            <a:off x="1692275" y="2636838"/>
            <a:ext cx="1295400" cy="1368425"/>
            <a:chOff x="1746" y="1616"/>
            <a:chExt cx="816" cy="862"/>
          </a:xfrm>
        </p:grpSpPr>
        <p:sp>
          <p:nvSpPr>
            <p:cNvPr id="4107" name="Прямоугольник 4106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108" name="Объект 4107"/>
            <p:cNvGraphicFramePr/>
            <p:nvPr/>
          </p:nvGraphicFramePr>
          <p:xfrm>
            <a:off x="1791" y="1616"/>
            <a:ext cx="720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342900" imgH="393700" progId="Equation.3">
                    <p:embed/>
                  </p:oleObj>
                </mc:Choice>
                <mc:Fallback>
                  <p:oleObj name="" r:id="rId4" imgW="342900" imgH="393700" progId="Equation.3">
                    <p:embed/>
                    <p:pic>
                      <p:nvPicPr>
                        <p:cNvPr id="0" name="Изображение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91" y="1616"/>
                          <a:ext cx="720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10" name="Группа 4109"/>
          <p:cNvGrpSpPr/>
          <p:nvPr/>
        </p:nvGrpSpPr>
        <p:grpSpPr>
          <a:xfrm>
            <a:off x="3492500" y="3357563"/>
            <a:ext cx="1295400" cy="1368425"/>
            <a:chOff x="1746" y="1616"/>
            <a:chExt cx="816" cy="862"/>
          </a:xfrm>
        </p:grpSpPr>
        <p:sp>
          <p:nvSpPr>
            <p:cNvPr id="4111" name="Прямоугольник 4110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112" name="Объект 4111"/>
            <p:cNvGraphicFramePr/>
            <p:nvPr/>
          </p:nvGraphicFramePr>
          <p:xfrm>
            <a:off x="1778" y="1616"/>
            <a:ext cx="747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6" imgW="355600" imgH="393065" progId="Equation.3">
                    <p:embed/>
                  </p:oleObj>
                </mc:Choice>
                <mc:Fallback>
                  <p:oleObj name="" r:id="rId6" imgW="355600" imgH="393065" progId="Equation.3">
                    <p:embed/>
                    <p:pic>
                      <p:nvPicPr>
                        <p:cNvPr id="0" name="Изображение 307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78" y="1616"/>
                          <a:ext cx="747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13" name="Группа 4112"/>
          <p:cNvGrpSpPr/>
          <p:nvPr/>
        </p:nvGrpSpPr>
        <p:grpSpPr>
          <a:xfrm>
            <a:off x="5292725" y="4076700"/>
            <a:ext cx="1295400" cy="1368425"/>
            <a:chOff x="1746" y="1616"/>
            <a:chExt cx="816" cy="862"/>
          </a:xfrm>
        </p:grpSpPr>
        <p:sp>
          <p:nvSpPr>
            <p:cNvPr id="4114" name="Прямоугольник 4113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115" name="Объект 4114"/>
            <p:cNvGraphicFramePr/>
            <p:nvPr/>
          </p:nvGraphicFramePr>
          <p:xfrm>
            <a:off x="1778" y="1616"/>
            <a:ext cx="747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8" imgW="355600" imgH="393065" progId="Equation.3">
                    <p:embed/>
                  </p:oleObj>
                </mc:Choice>
                <mc:Fallback>
                  <p:oleObj name="" r:id="rId8" imgW="355600" imgH="393065" progId="Equation.3">
                    <p:embed/>
                    <p:pic>
                      <p:nvPicPr>
                        <p:cNvPr id="0" name="Изображение 307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78" y="1616"/>
                          <a:ext cx="747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16" name="Группа 4115"/>
          <p:cNvGrpSpPr/>
          <p:nvPr/>
        </p:nvGrpSpPr>
        <p:grpSpPr>
          <a:xfrm>
            <a:off x="7092950" y="4797425"/>
            <a:ext cx="1295400" cy="1368425"/>
            <a:chOff x="1746" y="1616"/>
            <a:chExt cx="816" cy="862"/>
          </a:xfrm>
        </p:grpSpPr>
        <p:sp>
          <p:nvSpPr>
            <p:cNvPr id="4117" name="Прямоугольник 4116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118" name="Объект 4117"/>
            <p:cNvGraphicFramePr/>
            <p:nvPr/>
          </p:nvGraphicFramePr>
          <p:xfrm>
            <a:off x="1818" y="1616"/>
            <a:ext cx="666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10" imgW="317500" imgH="393065" progId="Equation.3">
                    <p:embed/>
                  </p:oleObj>
                </mc:Choice>
                <mc:Fallback>
                  <p:oleObj name="" r:id="rId10" imgW="317500" imgH="393065" progId="Equation.3">
                    <p:embed/>
                    <p:pic>
                      <p:nvPicPr>
                        <p:cNvPr id="0" name="Изображение 307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18" y="1616"/>
                          <a:ext cx="666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20" name="Прямоугольная выноска 4119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1" name="Прямоугольник 4120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0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3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20" grpId="0" animBg="1"/>
      <p:bldP spid="4120" grpId="1" animBg="1"/>
      <p:bldP spid="4120" grpId="2" animBg="1"/>
      <p:bldP spid="4120" grpId="3" animBg="1"/>
      <p:bldP spid="4120" grpId="4" animBg="1"/>
      <p:bldP spid="4120" grpId="5" animBg="1"/>
      <p:bldP spid="4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Овал 45057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7.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45059" name="Прямоугольник 45058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Разложите многочлен 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на множители: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45060" name="Группа 45059"/>
          <p:cNvGrpSpPr/>
          <p:nvPr/>
        </p:nvGrpSpPr>
        <p:grpSpPr>
          <a:xfrm>
            <a:off x="2337768" y="1412875"/>
            <a:ext cx="4022377" cy="681038"/>
            <a:chOff x="1375" y="1711"/>
            <a:chExt cx="3645" cy="666"/>
          </a:xfrm>
        </p:grpSpPr>
        <p:sp>
          <p:nvSpPr>
            <p:cNvPr id="45061" name="Прямоугольник 45060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45062" name="Объект 45061"/>
            <p:cNvGraphicFramePr/>
            <p:nvPr/>
          </p:nvGraphicFramePr>
          <p:xfrm>
            <a:off x="1375" y="1711"/>
            <a:ext cx="3645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" r:id="rId1" imgW="1130300" imgH="203200" progId="Equation.3">
                    <p:embed/>
                  </p:oleObj>
                </mc:Choice>
                <mc:Fallback>
                  <p:oleObj name="" r:id="rId1" imgW="1130300" imgH="203200" progId="Equation.3">
                    <p:embed/>
                    <p:pic>
                      <p:nvPicPr>
                        <p:cNvPr id="0" name="Изображение 311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75" y="1711"/>
                          <a:ext cx="3645" cy="6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063" name="Группа 45062"/>
          <p:cNvGrpSpPr/>
          <p:nvPr/>
        </p:nvGrpSpPr>
        <p:grpSpPr>
          <a:xfrm>
            <a:off x="5607051" y="4402138"/>
            <a:ext cx="2625724" cy="822325"/>
            <a:chOff x="992" y="1684"/>
            <a:chExt cx="1654" cy="518"/>
          </a:xfrm>
        </p:grpSpPr>
        <p:sp>
          <p:nvSpPr>
            <p:cNvPr id="45064" name="Прямоугольник 45063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065" name="Объект 45064"/>
            <p:cNvGraphicFramePr/>
            <p:nvPr/>
          </p:nvGraphicFramePr>
          <p:xfrm>
            <a:off x="992" y="1684"/>
            <a:ext cx="1654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" r:id="rId3" imgW="787400" imgH="241300" progId="Equation.3">
                    <p:embed/>
                  </p:oleObj>
                </mc:Choice>
                <mc:Fallback>
                  <p:oleObj name="" r:id="rId3" imgW="787400" imgH="241300" progId="Equation.3">
                    <p:embed/>
                    <p:pic>
                      <p:nvPicPr>
                        <p:cNvPr id="0" name="Изображение 311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92" y="1684"/>
                          <a:ext cx="1654" cy="5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066" name="Прямоугольная выноска 45065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7" name="Прямоугольник 45066"/>
          <p:cNvSpPr/>
          <p:nvPr/>
        </p:nvSpPr>
        <p:spPr>
          <a:xfrm>
            <a:off x="1979613" y="5373688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5069" name="Группа 45068"/>
          <p:cNvGrpSpPr/>
          <p:nvPr/>
        </p:nvGrpSpPr>
        <p:grpSpPr>
          <a:xfrm>
            <a:off x="5611813" y="3416300"/>
            <a:ext cx="2620962" cy="779463"/>
            <a:chOff x="995" y="1698"/>
            <a:chExt cx="1651" cy="491"/>
          </a:xfrm>
        </p:grpSpPr>
        <p:sp>
          <p:nvSpPr>
            <p:cNvPr id="45070" name="Прямоугольник 45069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071" name="Объект 45070"/>
            <p:cNvGraphicFramePr/>
            <p:nvPr/>
          </p:nvGraphicFramePr>
          <p:xfrm>
            <a:off x="995" y="1698"/>
            <a:ext cx="1651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" r:id="rId5" imgW="787400" imgH="228600" progId="Equation.3">
                    <p:embed/>
                  </p:oleObj>
                </mc:Choice>
                <mc:Fallback>
                  <p:oleObj name="" r:id="rId5" imgW="787400" imgH="228600" progId="Equation.3">
                    <p:embed/>
                    <p:pic>
                      <p:nvPicPr>
                        <p:cNvPr id="0" name="Изображение 31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95" y="1698"/>
                          <a:ext cx="1651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072" name="Группа 45071"/>
          <p:cNvGrpSpPr/>
          <p:nvPr/>
        </p:nvGrpSpPr>
        <p:grpSpPr>
          <a:xfrm>
            <a:off x="5724525" y="2386013"/>
            <a:ext cx="2447925" cy="823912"/>
            <a:chOff x="1066" y="1684"/>
            <a:chExt cx="1542" cy="519"/>
          </a:xfrm>
        </p:grpSpPr>
        <p:sp>
          <p:nvSpPr>
            <p:cNvPr id="45073" name="Прямоугольник 45072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074" name="Объект 45073"/>
            <p:cNvGraphicFramePr/>
            <p:nvPr/>
          </p:nvGraphicFramePr>
          <p:xfrm>
            <a:off x="1114" y="1684"/>
            <a:ext cx="1413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" r:id="rId7" imgW="673100" imgH="241300" progId="Equation.3">
                    <p:embed/>
                  </p:oleObj>
                </mc:Choice>
                <mc:Fallback>
                  <p:oleObj name="" r:id="rId7" imgW="673100" imgH="241300" progId="Equation.3">
                    <p:embed/>
                    <p:pic>
                      <p:nvPicPr>
                        <p:cNvPr id="0" name="Изображение 31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14" y="1684"/>
                          <a:ext cx="1413" cy="5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075" name="Группа 45074"/>
          <p:cNvGrpSpPr/>
          <p:nvPr/>
        </p:nvGrpSpPr>
        <p:grpSpPr>
          <a:xfrm>
            <a:off x="5724525" y="5576888"/>
            <a:ext cx="2447925" cy="779462"/>
            <a:chOff x="1066" y="1698"/>
            <a:chExt cx="1542" cy="491"/>
          </a:xfrm>
        </p:grpSpPr>
        <p:sp>
          <p:nvSpPr>
            <p:cNvPr id="45076" name="Прямоугольник 45075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077" name="Объект 45076"/>
            <p:cNvGraphicFramePr/>
            <p:nvPr/>
          </p:nvGraphicFramePr>
          <p:xfrm>
            <a:off x="1088" y="1698"/>
            <a:ext cx="1466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" r:id="rId9" imgW="698500" imgH="228600" progId="Equation.3">
                    <p:embed/>
                  </p:oleObj>
                </mc:Choice>
                <mc:Fallback>
                  <p:oleObj name="" r:id="rId9" imgW="698500" imgH="228600" progId="Equation.3">
                    <p:embed/>
                    <p:pic>
                      <p:nvPicPr>
                        <p:cNvPr id="0" name="Изображение 312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88" y="1698"/>
                          <a:ext cx="1466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5078" name="Изображение 45077" descr="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animBg="1"/>
      <p:bldP spid="45066" grpId="0" animBg="1"/>
      <p:bldP spid="45066" grpId="1" animBg="1"/>
      <p:bldP spid="45066" grpId="2" animBg="1"/>
      <p:bldP spid="45066" grpId="3" animBg="1"/>
      <p:bldP spid="45066" grpId="4" animBg="1"/>
      <p:bldP spid="45066" grpId="5" animBg="1"/>
      <p:bldP spid="450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Овал 4608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7.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46083" name="Прямоугольник 46082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Разложите многочлен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на множители: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46084" name="Группа 46083"/>
          <p:cNvGrpSpPr/>
          <p:nvPr/>
        </p:nvGrpSpPr>
        <p:grpSpPr>
          <a:xfrm>
            <a:off x="2111375" y="1382713"/>
            <a:ext cx="4289425" cy="603250"/>
            <a:chOff x="1254" y="1751"/>
            <a:chExt cx="3886" cy="591"/>
          </a:xfrm>
        </p:grpSpPr>
        <p:sp>
          <p:nvSpPr>
            <p:cNvPr id="46085" name="Прямоугольник 46084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46086" name="Объект 46085"/>
            <p:cNvGraphicFramePr/>
            <p:nvPr/>
          </p:nvGraphicFramePr>
          <p:xfrm>
            <a:off x="1254" y="1751"/>
            <a:ext cx="388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" r:id="rId1" imgW="1204595" imgH="177800" progId="Equation.3">
                    <p:embed/>
                  </p:oleObj>
                </mc:Choice>
                <mc:Fallback>
                  <p:oleObj name="" r:id="rId1" imgW="1204595" imgH="177800" progId="Equation.3">
                    <p:embed/>
                    <p:pic>
                      <p:nvPicPr>
                        <p:cNvPr id="0" name="Изображение 312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54" y="1751"/>
                          <a:ext cx="3886" cy="5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03" name="Группа 46102"/>
          <p:cNvGrpSpPr/>
          <p:nvPr/>
        </p:nvGrpSpPr>
        <p:grpSpPr>
          <a:xfrm>
            <a:off x="5292725" y="2349500"/>
            <a:ext cx="3600450" cy="736600"/>
            <a:chOff x="3334" y="1480"/>
            <a:chExt cx="2268" cy="464"/>
          </a:xfrm>
        </p:grpSpPr>
        <p:sp>
          <p:nvSpPr>
            <p:cNvPr id="46088" name="Прямоугольник 46087"/>
            <p:cNvSpPr/>
            <p:nvPr/>
          </p:nvSpPr>
          <p:spPr>
            <a:xfrm>
              <a:off x="3334" y="1480"/>
              <a:ext cx="2268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6089" name="Объект 46088"/>
            <p:cNvGraphicFramePr/>
            <p:nvPr/>
          </p:nvGraphicFramePr>
          <p:xfrm>
            <a:off x="3469" y="1480"/>
            <a:ext cx="194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" r:id="rId3" imgW="927100" imgH="215900" progId="Equation.3">
                    <p:embed/>
                  </p:oleObj>
                </mc:Choice>
                <mc:Fallback>
                  <p:oleObj name="" r:id="rId3" imgW="927100" imgH="215900" progId="Equation.3">
                    <p:embed/>
                    <p:pic>
                      <p:nvPicPr>
                        <p:cNvPr id="0" name="Изображение 311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69" y="1480"/>
                          <a:ext cx="1949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090" name="Прямоугольная выноска 46089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1" name="Прямоугольник 46090"/>
          <p:cNvSpPr/>
          <p:nvPr/>
        </p:nvSpPr>
        <p:spPr>
          <a:xfrm>
            <a:off x="1979613" y="5516563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102" name="Изображение 46101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104" name="Группа 46103"/>
          <p:cNvGrpSpPr/>
          <p:nvPr/>
        </p:nvGrpSpPr>
        <p:grpSpPr>
          <a:xfrm>
            <a:off x="5292725" y="3357563"/>
            <a:ext cx="3600450" cy="736600"/>
            <a:chOff x="3334" y="1480"/>
            <a:chExt cx="2268" cy="464"/>
          </a:xfrm>
        </p:grpSpPr>
        <p:sp>
          <p:nvSpPr>
            <p:cNvPr id="46105" name="Прямоугольник 46104"/>
            <p:cNvSpPr/>
            <p:nvPr/>
          </p:nvSpPr>
          <p:spPr>
            <a:xfrm>
              <a:off x="3334" y="1480"/>
              <a:ext cx="2268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6106" name="Объект 46105"/>
            <p:cNvGraphicFramePr/>
            <p:nvPr/>
          </p:nvGraphicFramePr>
          <p:xfrm>
            <a:off x="3469" y="1480"/>
            <a:ext cx="194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" r:id="rId6" imgW="927100" imgH="215900" progId="Equation.3">
                    <p:embed/>
                  </p:oleObj>
                </mc:Choice>
                <mc:Fallback>
                  <p:oleObj name="" r:id="rId6" imgW="927100" imgH="215900" progId="Equation.3">
                    <p:embed/>
                    <p:pic>
                      <p:nvPicPr>
                        <p:cNvPr id="0" name="Изображение 312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69" y="1480"/>
                          <a:ext cx="1949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07" name="Группа 46106"/>
          <p:cNvGrpSpPr/>
          <p:nvPr/>
        </p:nvGrpSpPr>
        <p:grpSpPr>
          <a:xfrm>
            <a:off x="5292725" y="4292600"/>
            <a:ext cx="3600450" cy="736600"/>
            <a:chOff x="3334" y="1480"/>
            <a:chExt cx="2268" cy="464"/>
          </a:xfrm>
        </p:grpSpPr>
        <p:sp>
          <p:nvSpPr>
            <p:cNvPr id="46108" name="Прямоугольник 46107"/>
            <p:cNvSpPr/>
            <p:nvPr/>
          </p:nvSpPr>
          <p:spPr>
            <a:xfrm>
              <a:off x="3334" y="1480"/>
              <a:ext cx="2268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6109" name="Объект 46108"/>
            <p:cNvGraphicFramePr/>
            <p:nvPr/>
          </p:nvGraphicFramePr>
          <p:xfrm>
            <a:off x="3469" y="1480"/>
            <a:ext cx="194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" r:id="rId8" imgW="927100" imgH="215900" progId="Equation.3">
                    <p:embed/>
                  </p:oleObj>
                </mc:Choice>
                <mc:Fallback>
                  <p:oleObj name="" r:id="rId8" imgW="927100" imgH="215900" progId="Equation.3">
                    <p:embed/>
                    <p:pic>
                      <p:nvPicPr>
                        <p:cNvPr id="0" name="Изображение 312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69" y="1480"/>
                          <a:ext cx="1949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0" name="Группа 46109"/>
          <p:cNvGrpSpPr/>
          <p:nvPr/>
        </p:nvGrpSpPr>
        <p:grpSpPr>
          <a:xfrm>
            <a:off x="5292725" y="5300663"/>
            <a:ext cx="3600450" cy="736600"/>
            <a:chOff x="3334" y="1480"/>
            <a:chExt cx="2268" cy="464"/>
          </a:xfrm>
        </p:grpSpPr>
        <p:sp>
          <p:nvSpPr>
            <p:cNvPr id="46111" name="Прямоугольник 46110"/>
            <p:cNvSpPr/>
            <p:nvPr/>
          </p:nvSpPr>
          <p:spPr>
            <a:xfrm>
              <a:off x="3334" y="1480"/>
              <a:ext cx="2268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6112" name="Объект 46111"/>
            <p:cNvGraphicFramePr/>
            <p:nvPr/>
          </p:nvGraphicFramePr>
          <p:xfrm>
            <a:off x="3469" y="1480"/>
            <a:ext cx="194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" r:id="rId10" imgW="927100" imgH="215900" progId="Equation.3">
                    <p:embed/>
                  </p:oleObj>
                </mc:Choice>
                <mc:Fallback>
                  <p:oleObj name="" r:id="rId10" imgW="927100" imgH="215900" progId="Equation.3">
                    <p:embed/>
                    <p:pic>
                      <p:nvPicPr>
                        <p:cNvPr id="0" name="Изображение 312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69" y="1480"/>
                          <a:ext cx="1949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7"/>
                  </p:tgtEl>
                </p:cond>
              </p:nextCondLst>
            </p:seq>
          </p:childTnLst>
        </p:cTn>
      </p:par>
    </p:tnLst>
    <p:bldLst>
      <p:bldP spid="46090" grpId="0" animBg="1"/>
      <p:bldP spid="46090" grpId="1" animBg="1"/>
      <p:bldP spid="46090" grpId="2" animBg="1"/>
      <p:bldP spid="46090" grpId="3" animBg="1"/>
      <p:bldP spid="46090" grpId="4" animBg="1"/>
      <p:bldP spid="46090" grpId="5" animBg="1"/>
      <p:bldP spid="460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Овал 4710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7.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47107" name="Прямоугольник 47106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Разложите многочлен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на множители: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47108" name="Группа 47107"/>
          <p:cNvGrpSpPr/>
          <p:nvPr/>
        </p:nvGrpSpPr>
        <p:grpSpPr>
          <a:xfrm>
            <a:off x="2410268" y="1196975"/>
            <a:ext cx="3563052" cy="823913"/>
            <a:chOff x="1641" y="1709"/>
            <a:chExt cx="3112" cy="667"/>
          </a:xfrm>
        </p:grpSpPr>
        <p:sp>
          <p:nvSpPr>
            <p:cNvPr id="47109" name="Прямоугольник 47108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47110" name="Объект 47109"/>
            <p:cNvGraphicFramePr/>
            <p:nvPr/>
          </p:nvGraphicFramePr>
          <p:xfrm>
            <a:off x="1641" y="1709"/>
            <a:ext cx="3112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7" name="" r:id="rId1" imgW="965200" imgH="203200" progId="Equation.3">
                    <p:embed/>
                  </p:oleObj>
                </mc:Choice>
                <mc:Fallback>
                  <p:oleObj name="" r:id="rId1" imgW="965200" imgH="203200" progId="Equation.3">
                    <p:embed/>
                    <p:pic>
                      <p:nvPicPr>
                        <p:cNvPr id="0" name="Изображение 313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41" y="1709"/>
                          <a:ext cx="3112" cy="6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26" name="Группа 47125"/>
          <p:cNvGrpSpPr/>
          <p:nvPr/>
        </p:nvGrpSpPr>
        <p:grpSpPr>
          <a:xfrm>
            <a:off x="4930776" y="5157788"/>
            <a:ext cx="3983038" cy="736600"/>
            <a:chOff x="112" y="2069"/>
            <a:chExt cx="2509" cy="464"/>
          </a:xfrm>
        </p:grpSpPr>
        <p:sp>
          <p:nvSpPr>
            <p:cNvPr id="47112" name="Прямоугольник 47111"/>
            <p:cNvSpPr/>
            <p:nvPr/>
          </p:nvSpPr>
          <p:spPr>
            <a:xfrm>
              <a:off x="113" y="2069"/>
              <a:ext cx="2495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7113" name="Объект 47112"/>
            <p:cNvGraphicFramePr/>
            <p:nvPr/>
          </p:nvGraphicFramePr>
          <p:xfrm>
            <a:off x="112" y="2069"/>
            <a:ext cx="250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" r:id="rId3" imgW="1193800" imgH="215900" progId="Equation.3">
                    <p:embed/>
                  </p:oleObj>
                </mc:Choice>
                <mc:Fallback>
                  <p:oleObj name="" r:id="rId3" imgW="1193800" imgH="215900" progId="Equation.3">
                    <p:embed/>
                    <p:pic>
                      <p:nvPicPr>
                        <p:cNvPr id="0" name="Изображение 313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2" y="2069"/>
                          <a:ext cx="2509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14" name="Прямоугольная выноска 47113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5" name="Прямоугольник 47114"/>
          <p:cNvSpPr/>
          <p:nvPr/>
        </p:nvSpPr>
        <p:spPr>
          <a:xfrm>
            <a:off x="1763713" y="5734050"/>
            <a:ext cx="3024187" cy="9350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6" name="Изображение 47115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27" name="Группа 47126"/>
          <p:cNvGrpSpPr/>
          <p:nvPr/>
        </p:nvGrpSpPr>
        <p:grpSpPr>
          <a:xfrm>
            <a:off x="4930776" y="2133600"/>
            <a:ext cx="3983038" cy="736600"/>
            <a:chOff x="112" y="2069"/>
            <a:chExt cx="2509" cy="464"/>
          </a:xfrm>
        </p:grpSpPr>
        <p:sp>
          <p:nvSpPr>
            <p:cNvPr id="47128" name="Прямоугольник 47127"/>
            <p:cNvSpPr/>
            <p:nvPr/>
          </p:nvSpPr>
          <p:spPr>
            <a:xfrm>
              <a:off x="113" y="2069"/>
              <a:ext cx="2495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7129" name="Объект 47128"/>
            <p:cNvGraphicFramePr/>
            <p:nvPr/>
          </p:nvGraphicFramePr>
          <p:xfrm>
            <a:off x="112" y="2069"/>
            <a:ext cx="250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" r:id="rId6" imgW="1193800" imgH="215900" progId="Equation.3">
                    <p:embed/>
                  </p:oleObj>
                </mc:Choice>
                <mc:Fallback>
                  <p:oleObj name="" r:id="rId6" imgW="1193800" imgH="215900" progId="Equation.3">
                    <p:embed/>
                    <p:pic>
                      <p:nvPicPr>
                        <p:cNvPr id="0" name="Изображение 312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2" y="2069"/>
                          <a:ext cx="2509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30" name="Группа 47129"/>
          <p:cNvGrpSpPr/>
          <p:nvPr/>
        </p:nvGrpSpPr>
        <p:grpSpPr>
          <a:xfrm>
            <a:off x="4930776" y="3141663"/>
            <a:ext cx="3983038" cy="736600"/>
            <a:chOff x="112" y="2069"/>
            <a:chExt cx="2509" cy="464"/>
          </a:xfrm>
        </p:grpSpPr>
        <p:sp>
          <p:nvSpPr>
            <p:cNvPr id="47131" name="Прямоугольник 47130"/>
            <p:cNvSpPr/>
            <p:nvPr/>
          </p:nvSpPr>
          <p:spPr>
            <a:xfrm>
              <a:off x="113" y="2069"/>
              <a:ext cx="2495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7132" name="Объект 47131"/>
            <p:cNvGraphicFramePr/>
            <p:nvPr/>
          </p:nvGraphicFramePr>
          <p:xfrm>
            <a:off x="112" y="2069"/>
            <a:ext cx="250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" r:id="rId8" imgW="1193800" imgH="215900" progId="Equation.3">
                    <p:embed/>
                  </p:oleObj>
                </mc:Choice>
                <mc:Fallback>
                  <p:oleObj name="" r:id="rId8" imgW="1193800" imgH="215900" progId="Equation.3">
                    <p:embed/>
                    <p:pic>
                      <p:nvPicPr>
                        <p:cNvPr id="0" name="Изображение 312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2" y="2069"/>
                          <a:ext cx="2509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33" name="Группа 47132"/>
          <p:cNvGrpSpPr/>
          <p:nvPr/>
        </p:nvGrpSpPr>
        <p:grpSpPr>
          <a:xfrm>
            <a:off x="4930776" y="4149725"/>
            <a:ext cx="3983038" cy="736600"/>
            <a:chOff x="112" y="2069"/>
            <a:chExt cx="2509" cy="464"/>
          </a:xfrm>
        </p:grpSpPr>
        <p:sp>
          <p:nvSpPr>
            <p:cNvPr id="47134" name="Прямоугольник 47133"/>
            <p:cNvSpPr/>
            <p:nvPr/>
          </p:nvSpPr>
          <p:spPr>
            <a:xfrm>
              <a:off x="113" y="2069"/>
              <a:ext cx="2495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7135" name="Объект 47134"/>
            <p:cNvGraphicFramePr/>
            <p:nvPr/>
          </p:nvGraphicFramePr>
          <p:xfrm>
            <a:off x="112" y="2069"/>
            <a:ext cx="250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" r:id="rId10" imgW="1193800" imgH="215900" progId="Equation.3">
                    <p:embed/>
                  </p:oleObj>
                </mc:Choice>
                <mc:Fallback>
                  <p:oleObj name="" r:id="rId10" imgW="1193800" imgH="215900" progId="Equation.3">
                    <p:embed/>
                    <p:pic>
                      <p:nvPicPr>
                        <p:cNvPr id="0" name="Изображение 313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2" y="2069"/>
                          <a:ext cx="2509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30"/>
                  </p:tgtEl>
                </p:cond>
              </p:nextCondLst>
            </p:seq>
          </p:childTnLst>
        </p:cTn>
      </p:par>
    </p:tnLst>
    <p:bldLst>
      <p:bldP spid="47114" grpId="0" animBg="1"/>
      <p:bldP spid="47114" grpId="1" animBg="1"/>
      <p:bldP spid="47114" grpId="2" animBg="1"/>
      <p:bldP spid="47114" grpId="3" animBg="1"/>
      <p:bldP spid="47114" grpId="4" animBg="1"/>
      <p:bldP spid="47114" grpId="5" animBg="1"/>
      <p:bldP spid="471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Овал 28673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8.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8675" name="Прямоугольник 28674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Найти значение выражения: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28677" name="Группа 28676"/>
          <p:cNvGrpSpPr/>
          <p:nvPr/>
        </p:nvGrpSpPr>
        <p:grpSpPr>
          <a:xfrm>
            <a:off x="2051050" y="1268413"/>
            <a:ext cx="3611563" cy="765175"/>
            <a:chOff x="1561" y="1669"/>
            <a:chExt cx="3273" cy="749"/>
          </a:xfrm>
        </p:grpSpPr>
        <p:sp>
          <p:nvSpPr>
            <p:cNvPr id="28678" name="Прямоугольник 28677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8679" name="Объект 28678"/>
            <p:cNvGraphicFramePr/>
            <p:nvPr/>
          </p:nvGraphicFramePr>
          <p:xfrm>
            <a:off x="1561" y="1669"/>
            <a:ext cx="3273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" r:id="rId1" imgW="1016000" imgH="228600" progId="Equation.3">
                    <p:embed/>
                  </p:oleObj>
                </mc:Choice>
                <mc:Fallback>
                  <p:oleObj name="" r:id="rId1" imgW="1016000" imgH="228600" progId="Equation.3">
                    <p:embed/>
                    <p:pic>
                      <p:nvPicPr>
                        <p:cNvPr id="0" name="Изображение 312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61" y="1669"/>
                          <a:ext cx="3273" cy="7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0" name="Группа 28679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28681" name="Прямоугольник 28680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8682" name="Объект 28681"/>
            <p:cNvGraphicFramePr/>
            <p:nvPr/>
          </p:nvGraphicFramePr>
          <p:xfrm>
            <a:off x="1844" y="1848"/>
            <a:ext cx="614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6" name="" r:id="rId3" imgW="291465" imgH="177800" progId="Equation.3">
                    <p:embed/>
                  </p:oleObj>
                </mc:Choice>
                <mc:Fallback>
                  <p:oleObj name="" r:id="rId3" imgW="291465" imgH="177800" progId="Equation.3">
                    <p:embed/>
                    <p:pic>
                      <p:nvPicPr>
                        <p:cNvPr id="0" name="Изображение 313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44" y="1848"/>
                          <a:ext cx="614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3" name="Группа 28682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28684" name="Прямоугольник 28683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8685" name="Объект 28684"/>
            <p:cNvGraphicFramePr/>
            <p:nvPr/>
          </p:nvGraphicFramePr>
          <p:xfrm>
            <a:off x="2018" y="1861"/>
            <a:ext cx="267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" r:id="rId5" imgW="127000" imgH="164465" progId="Equation.3">
                    <p:embed/>
                  </p:oleObj>
                </mc:Choice>
                <mc:Fallback>
                  <p:oleObj name="" r:id="rId5" imgW="127000" imgH="164465" progId="Equation.3">
                    <p:embed/>
                    <p:pic>
                      <p:nvPicPr>
                        <p:cNvPr id="0" name="Изображение 313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18" y="1861"/>
                          <a:ext cx="267" cy="3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6" name="Группа 28685"/>
          <p:cNvGrpSpPr/>
          <p:nvPr/>
        </p:nvGrpSpPr>
        <p:grpSpPr>
          <a:xfrm>
            <a:off x="5292725" y="4148138"/>
            <a:ext cx="1295400" cy="1296987"/>
            <a:chOff x="1746" y="1661"/>
            <a:chExt cx="816" cy="817"/>
          </a:xfrm>
        </p:grpSpPr>
        <p:sp>
          <p:nvSpPr>
            <p:cNvPr id="28687" name="Прямоугольник 28686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8688" name="Объект 28687"/>
            <p:cNvGraphicFramePr/>
            <p:nvPr/>
          </p:nvGraphicFramePr>
          <p:xfrm>
            <a:off x="1964" y="1848"/>
            <a:ext cx="374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" name="" r:id="rId7" imgW="177800" imgH="177800" progId="Equation.3">
                    <p:embed/>
                  </p:oleObj>
                </mc:Choice>
                <mc:Fallback>
                  <p:oleObj name="" r:id="rId7" imgW="177800" imgH="177800" progId="Equation.3">
                    <p:embed/>
                    <p:pic>
                      <p:nvPicPr>
                        <p:cNvPr id="0" name="Изображение 313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64" y="1848"/>
                          <a:ext cx="374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9" name="Группа 28688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28690" name="Прямоугольник 28689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8691" name="Объект 28690"/>
            <p:cNvGraphicFramePr/>
            <p:nvPr/>
          </p:nvGraphicFramePr>
          <p:xfrm>
            <a:off x="1911" y="1861"/>
            <a:ext cx="479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" name="" r:id="rId9" imgW="228600" imgH="165100" progId="Equation.3">
                    <p:embed/>
                  </p:oleObj>
                </mc:Choice>
                <mc:Fallback>
                  <p:oleObj name="" r:id="rId9" imgW="228600" imgH="165100" progId="Equation.3">
                    <p:embed/>
                    <p:pic>
                      <p:nvPicPr>
                        <p:cNvPr id="0" name="Изображение 313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11" y="1861"/>
                          <a:ext cx="479" cy="3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92" name="Прямоугольная выноска 28691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3" name="Прямоугольник 28692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94" name="Изображение 28693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5" name="Овал 28694"/>
          <p:cNvSpPr/>
          <p:nvPr/>
        </p:nvSpPr>
        <p:spPr>
          <a:xfrm>
            <a:off x="5435600" y="1989138"/>
            <a:ext cx="1296988" cy="554037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 i="1">
                <a:latin typeface="Times New Roman" panose="02020603050405020304" pitchFamily="18" charset="0"/>
              </a:rPr>
              <a:t>при</a:t>
            </a:r>
            <a:endParaRPr sz="3200" b="1" i="1">
              <a:latin typeface="Times New Roman" panose="02020603050405020304" pitchFamily="18" charset="0"/>
            </a:endParaRPr>
          </a:p>
        </p:txBody>
      </p:sp>
      <p:grpSp>
        <p:nvGrpSpPr>
          <p:cNvPr id="28696" name="Группа 28695"/>
          <p:cNvGrpSpPr/>
          <p:nvPr/>
        </p:nvGrpSpPr>
        <p:grpSpPr>
          <a:xfrm>
            <a:off x="6740525" y="1917134"/>
            <a:ext cx="2403475" cy="602229"/>
            <a:chOff x="2154" y="1752"/>
            <a:chExt cx="2178" cy="590"/>
          </a:xfrm>
        </p:grpSpPr>
        <p:sp>
          <p:nvSpPr>
            <p:cNvPr id="28697" name="Прямоугольник 28696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8698" name="Объект 28697"/>
            <p:cNvGraphicFramePr/>
            <p:nvPr/>
          </p:nvGraphicFramePr>
          <p:xfrm>
            <a:off x="2379" y="1752"/>
            <a:ext cx="1639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" name="" r:id="rId12" imgW="508000" imgH="177165" progId="Equation.3">
                    <p:embed/>
                  </p:oleObj>
                </mc:Choice>
                <mc:Fallback>
                  <p:oleObj name="" r:id="rId12" imgW="508000" imgH="177165" progId="Equation.3">
                    <p:embed/>
                    <p:pic>
                      <p:nvPicPr>
                        <p:cNvPr id="0" name="Изображение 314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79" y="1752"/>
                          <a:ext cx="1639" cy="5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99" name="Группа 28698"/>
          <p:cNvGrpSpPr/>
          <p:nvPr/>
        </p:nvGrpSpPr>
        <p:grpSpPr>
          <a:xfrm>
            <a:off x="6588125" y="2492375"/>
            <a:ext cx="2403475" cy="681038"/>
            <a:chOff x="2154" y="1709"/>
            <a:chExt cx="2178" cy="667"/>
          </a:xfrm>
        </p:grpSpPr>
        <p:sp>
          <p:nvSpPr>
            <p:cNvPr id="28700" name="Прямоугольник 28699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8701" name="Объект 28700"/>
            <p:cNvGraphicFramePr/>
            <p:nvPr/>
          </p:nvGraphicFramePr>
          <p:xfrm>
            <a:off x="2521" y="1709"/>
            <a:ext cx="1353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" r:id="rId14" imgW="419100" imgH="203200" progId="Equation.3">
                    <p:embed/>
                  </p:oleObj>
                </mc:Choice>
                <mc:Fallback>
                  <p:oleObj name="" r:id="rId14" imgW="419100" imgH="203200" progId="Equation.3">
                    <p:embed/>
                    <p:pic>
                      <p:nvPicPr>
                        <p:cNvPr id="0" name="Изображение 314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21" y="1709"/>
                          <a:ext cx="1353" cy="6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9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6"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92" grpId="0" animBg="1"/>
      <p:bldP spid="28692" grpId="1" animBg="1"/>
      <p:bldP spid="28692" grpId="2" animBg="1"/>
      <p:bldP spid="28692" grpId="3" animBg="1"/>
      <p:bldP spid="28692" grpId="4" animBg="1"/>
      <p:bldP spid="28692" grpId="5" animBg="1"/>
      <p:bldP spid="28693" grpId="0" animBg="1"/>
      <p:bldP spid="286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Овал 29697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8.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9699" name="Прямоугольник 29698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Найти значение выражения: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29700" name="Группа 29699"/>
          <p:cNvGrpSpPr/>
          <p:nvPr/>
        </p:nvGrpSpPr>
        <p:grpSpPr>
          <a:xfrm>
            <a:off x="2051050" y="1268413"/>
            <a:ext cx="3611563" cy="765175"/>
            <a:chOff x="1561" y="1669"/>
            <a:chExt cx="3273" cy="749"/>
          </a:xfrm>
        </p:grpSpPr>
        <p:sp>
          <p:nvSpPr>
            <p:cNvPr id="29701" name="Прямоугольник 29700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9702" name="Объект 29701"/>
            <p:cNvGraphicFramePr/>
            <p:nvPr/>
          </p:nvGraphicFramePr>
          <p:xfrm>
            <a:off x="1561" y="1669"/>
            <a:ext cx="3273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" name="" r:id="rId1" imgW="1016000" imgH="228600" progId="Equation.3">
                    <p:embed/>
                  </p:oleObj>
                </mc:Choice>
                <mc:Fallback>
                  <p:oleObj name="" r:id="rId1" imgW="1016000" imgH="228600" progId="Equation.3">
                    <p:embed/>
                    <p:pic>
                      <p:nvPicPr>
                        <p:cNvPr id="0" name="Изображение 314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61" y="1669"/>
                          <a:ext cx="3273" cy="7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03" name="Группа 29702"/>
          <p:cNvGrpSpPr/>
          <p:nvPr/>
        </p:nvGrpSpPr>
        <p:grpSpPr>
          <a:xfrm>
            <a:off x="5292725" y="4149725"/>
            <a:ext cx="1295400" cy="1296988"/>
            <a:chOff x="1746" y="1661"/>
            <a:chExt cx="816" cy="817"/>
          </a:xfrm>
        </p:grpSpPr>
        <p:sp>
          <p:nvSpPr>
            <p:cNvPr id="29704" name="Прямоугольник 29703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9705" name="Объект 29704"/>
            <p:cNvGraphicFramePr/>
            <p:nvPr/>
          </p:nvGraphicFramePr>
          <p:xfrm>
            <a:off x="1831" y="1848"/>
            <a:ext cx="64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" r:id="rId3" imgW="304165" imgH="177800" progId="Equation.3">
                    <p:embed/>
                  </p:oleObj>
                </mc:Choice>
                <mc:Fallback>
                  <p:oleObj name="" r:id="rId3" imgW="304165" imgH="177800" progId="Equation.3">
                    <p:embed/>
                    <p:pic>
                      <p:nvPicPr>
                        <p:cNvPr id="0" name="Изображение 314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31" y="1848"/>
                          <a:ext cx="641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06" name="Группа 29705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29707" name="Прямоугольник 29706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9708" name="Объект 29707"/>
            <p:cNvGraphicFramePr/>
            <p:nvPr/>
          </p:nvGraphicFramePr>
          <p:xfrm>
            <a:off x="1912" y="1848"/>
            <a:ext cx="480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" r:id="rId5" imgW="227965" imgH="177800" progId="Equation.3">
                    <p:embed/>
                  </p:oleObj>
                </mc:Choice>
                <mc:Fallback>
                  <p:oleObj name="" r:id="rId5" imgW="227965" imgH="177800" progId="Equation.3">
                    <p:embed/>
                    <p:pic>
                      <p:nvPicPr>
                        <p:cNvPr id="0" name="Изображение 314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12" y="1848"/>
                          <a:ext cx="480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09" name="Группа 29708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29710" name="Прямоугольник 29709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9711" name="Объект 29710"/>
            <p:cNvGraphicFramePr/>
            <p:nvPr/>
          </p:nvGraphicFramePr>
          <p:xfrm>
            <a:off x="1937" y="1848"/>
            <a:ext cx="428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" r:id="rId7" imgW="202565" imgH="177800" progId="Equation.3">
                    <p:embed/>
                  </p:oleObj>
                </mc:Choice>
                <mc:Fallback>
                  <p:oleObj name="" r:id="rId7" imgW="202565" imgH="177800" progId="Equation.3">
                    <p:embed/>
                    <p:pic>
                      <p:nvPicPr>
                        <p:cNvPr id="0" name="Изображение 314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37" y="1848"/>
                          <a:ext cx="428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12" name="Группа 29711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29713" name="Прямоугольник 29712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9714" name="Объект 29713"/>
            <p:cNvGraphicFramePr/>
            <p:nvPr/>
          </p:nvGraphicFramePr>
          <p:xfrm>
            <a:off x="1858" y="1847"/>
            <a:ext cx="585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" r:id="rId9" imgW="278765" imgH="177800" progId="Equation.3">
                    <p:embed/>
                  </p:oleObj>
                </mc:Choice>
                <mc:Fallback>
                  <p:oleObj name="" r:id="rId9" imgW="278765" imgH="177800" progId="Equation.3">
                    <p:embed/>
                    <p:pic>
                      <p:nvPicPr>
                        <p:cNvPr id="0" name="Изображение 313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58" y="1847"/>
                          <a:ext cx="585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15" name="Прямоугольная выноска 29714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6" name="Прямоугольник 29715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17" name="Изображение 29716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8" name="Овал 29717"/>
          <p:cNvSpPr/>
          <p:nvPr/>
        </p:nvSpPr>
        <p:spPr>
          <a:xfrm>
            <a:off x="5435600" y="1989138"/>
            <a:ext cx="1296988" cy="554037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 i="1">
                <a:latin typeface="Times New Roman" panose="02020603050405020304" pitchFamily="18" charset="0"/>
              </a:rPr>
              <a:t>при</a:t>
            </a:r>
            <a:endParaRPr sz="3200" b="1" i="1">
              <a:latin typeface="Times New Roman" panose="02020603050405020304" pitchFamily="18" charset="0"/>
            </a:endParaRPr>
          </a:p>
        </p:txBody>
      </p:sp>
      <p:grpSp>
        <p:nvGrpSpPr>
          <p:cNvPr id="29719" name="Группа 29718"/>
          <p:cNvGrpSpPr/>
          <p:nvPr/>
        </p:nvGrpSpPr>
        <p:grpSpPr>
          <a:xfrm>
            <a:off x="6740525" y="1917134"/>
            <a:ext cx="2403475" cy="602229"/>
            <a:chOff x="2154" y="1752"/>
            <a:chExt cx="2178" cy="590"/>
          </a:xfrm>
        </p:grpSpPr>
        <p:sp>
          <p:nvSpPr>
            <p:cNvPr id="29720" name="Прямоугольник 29719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9721" name="Объект 29720"/>
            <p:cNvGraphicFramePr/>
            <p:nvPr/>
          </p:nvGraphicFramePr>
          <p:xfrm>
            <a:off x="2379" y="1752"/>
            <a:ext cx="1639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9" name="" r:id="rId12" imgW="508000" imgH="177165" progId="Equation.3">
                    <p:embed/>
                  </p:oleObj>
                </mc:Choice>
                <mc:Fallback>
                  <p:oleObj name="" r:id="rId12" imgW="508000" imgH="177165" progId="Equation.3">
                    <p:embed/>
                    <p:pic>
                      <p:nvPicPr>
                        <p:cNvPr id="0" name="Изображение 313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79" y="1752"/>
                          <a:ext cx="1639" cy="5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22" name="Группа 29721"/>
          <p:cNvGrpSpPr/>
          <p:nvPr/>
        </p:nvGrpSpPr>
        <p:grpSpPr>
          <a:xfrm>
            <a:off x="6740525" y="2492375"/>
            <a:ext cx="2403475" cy="681038"/>
            <a:chOff x="2154" y="1709"/>
            <a:chExt cx="2178" cy="667"/>
          </a:xfrm>
        </p:grpSpPr>
        <p:sp>
          <p:nvSpPr>
            <p:cNvPr id="29723" name="Прямоугольник 29722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9724" name="Объект 29723"/>
            <p:cNvGraphicFramePr/>
            <p:nvPr/>
          </p:nvGraphicFramePr>
          <p:xfrm>
            <a:off x="2359" y="1709"/>
            <a:ext cx="1681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" r:id="rId14" imgW="520700" imgH="203200" progId="Equation.3">
                    <p:embed/>
                  </p:oleObj>
                </mc:Choice>
                <mc:Fallback>
                  <p:oleObj name="" r:id="rId14" imgW="520700" imgH="203200" progId="Equation.3">
                    <p:embed/>
                    <p:pic>
                      <p:nvPicPr>
                        <p:cNvPr id="0" name="Изображение 313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359" y="1709"/>
                          <a:ext cx="1681" cy="6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9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2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</p:childTnLst>
        </p:cTn>
      </p:par>
    </p:tnLst>
    <p:bldLst>
      <p:bldP spid="29715" grpId="0" animBg="1"/>
      <p:bldP spid="29715" grpId="1" animBg="1"/>
      <p:bldP spid="29715" grpId="2" animBg="1"/>
      <p:bldP spid="29715" grpId="3" animBg="1"/>
      <p:bldP spid="29715" grpId="4" animBg="1"/>
      <p:bldP spid="29715" grpId="5" animBg="1"/>
      <p:bldP spid="29716" grpId="0" animBg="1"/>
      <p:bldP spid="297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Овал 3072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8.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30723" name="Прямоугольник 30722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Найти значение выражения: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30724" name="Группа 30723"/>
          <p:cNvGrpSpPr/>
          <p:nvPr/>
        </p:nvGrpSpPr>
        <p:grpSpPr>
          <a:xfrm>
            <a:off x="1803400" y="1268413"/>
            <a:ext cx="4106863" cy="765175"/>
            <a:chOff x="1337" y="1669"/>
            <a:chExt cx="3721" cy="749"/>
          </a:xfrm>
        </p:grpSpPr>
        <p:sp>
          <p:nvSpPr>
            <p:cNvPr id="30725" name="Прямоугольник 30724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0726" name="Объект 30725"/>
            <p:cNvGraphicFramePr/>
            <p:nvPr/>
          </p:nvGraphicFramePr>
          <p:xfrm>
            <a:off x="1337" y="1669"/>
            <a:ext cx="3721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" r:id="rId1" imgW="1155700" imgH="228600" progId="Equation.3">
                    <p:embed/>
                  </p:oleObj>
                </mc:Choice>
                <mc:Fallback>
                  <p:oleObj name="" r:id="rId1" imgW="1155700" imgH="228600" progId="Equation.3">
                    <p:embed/>
                    <p:pic>
                      <p:nvPicPr>
                        <p:cNvPr id="0" name="Изображение 314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37" y="1669"/>
                          <a:ext cx="3721" cy="7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27" name="Группа 30726"/>
          <p:cNvGrpSpPr/>
          <p:nvPr/>
        </p:nvGrpSpPr>
        <p:grpSpPr>
          <a:xfrm>
            <a:off x="5237163" y="4149725"/>
            <a:ext cx="1400175" cy="1296988"/>
            <a:chOff x="1711" y="1661"/>
            <a:chExt cx="882" cy="817"/>
          </a:xfrm>
        </p:grpSpPr>
        <p:sp>
          <p:nvSpPr>
            <p:cNvPr id="30728" name="Прямоугольник 30727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0729" name="Объект 30728"/>
            <p:cNvGraphicFramePr/>
            <p:nvPr/>
          </p:nvGraphicFramePr>
          <p:xfrm>
            <a:off x="1711" y="1821"/>
            <a:ext cx="882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9" name="" r:id="rId3" imgW="418465" imgH="203200" progId="Equation.3">
                    <p:embed/>
                  </p:oleObj>
                </mc:Choice>
                <mc:Fallback>
                  <p:oleObj name="" r:id="rId3" imgW="418465" imgH="203200" progId="Equation.3">
                    <p:embed/>
                    <p:pic>
                      <p:nvPicPr>
                        <p:cNvPr id="0" name="Изображение 314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11" y="1821"/>
                          <a:ext cx="882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30" name="Группа 30729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30731" name="Прямоугольник 30730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0732" name="Объект 30731"/>
            <p:cNvGraphicFramePr/>
            <p:nvPr/>
          </p:nvGraphicFramePr>
          <p:xfrm>
            <a:off x="1872" y="1848"/>
            <a:ext cx="560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7" name="" r:id="rId5" imgW="266065" imgH="177800" progId="Equation.3">
                    <p:embed/>
                  </p:oleObj>
                </mc:Choice>
                <mc:Fallback>
                  <p:oleObj name="" r:id="rId5" imgW="266065" imgH="177800" progId="Equation.3">
                    <p:embed/>
                    <p:pic>
                      <p:nvPicPr>
                        <p:cNvPr id="0" name="Изображение 314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72" y="1848"/>
                          <a:ext cx="560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33" name="Группа 30732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30734" name="Прямоугольник 30733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0735" name="Объект 30734"/>
            <p:cNvGraphicFramePr/>
            <p:nvPr/>
          </p:nvGraphicFramePr>
          <p:xfrm>
            <a:off x="1830" y="1821"/>
            <a:ext cx="642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" r:id="rId7" imgW="304800" imgH="203200" progId="Equation.3">
                    <p:embed/>
                  </p:oleObj>
                </mc:Choice>
                <mc:Fallback>
                  <p:oleObj name="" r:id="rId7" imgW="304800" imgH="203200" progId="Equation.3">
                    <p:embed/>
                    <p:pic>
                      <p:nvPicPr>
                        <p:cNvPr id="0" name="Изображение 314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30" y="1821"/>
                          <a:ext cx="642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36" name="Группа 30735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30737" name="Прямоугольник 30736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0738" name="Объект 30737"/>
            <p:cNvGraphicFramePr/>
            <p:nvPr/>
          </p:nvGraphicFramePr>
          <p:xfrm>
            <a:off x="1911" y="1847"/>
            <a:ext cx="479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" r:id="rId9" imgW="227965" imgH="177800" progId="Equation.3">
                    <p:embed/>
                  </p:oleObj>
                </mc:Choice>
                <mc:Fallback>
                  <p:oleObj name="" r:id="rId9" imgW="227965" imgH="177800" progId="Equation.3">
                    <p:embed/>
                    <p:pic>
                      <p:nvPicPr>
                        <p:cNvPr id="0" name="Изображение 315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11" y="1847"/>
                          <a:ext cx="479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9" name="Прямоугольная выноска 30738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0" name="Прямоугольник 30739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1" name="Изображение 30740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2" name="Овал 30741"/>
          <p:cNvSpPr/>
          <p:nvPr/>
        </p:nvSpPr>
        <p:spPr>
          <a:xfrm>
            <a:off x="5435600" y="1989138"/>
            <a:ext cx="1296988" cy="554037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 i="1">
                <a:latin typeface="Times New Roman" panose="02020603050405020304" pitchFamily="18" charset="0"/>
              </a:rPr>
              <a:t>при</a:t>
            </a:r>
            <a:endParaRPr sz="3200" b="1" i="1">
              <a:latin typeface="Times New Roman" panose="02020603050405020304" pitchFamily="18" charset="0"/>
            </a:endParaRPr>
          </a:p>
        </p:txBody>
      </p:sp>
      <p:grpSp>
        <p:nvGrpSpPr>
          <p:cNvPr id="30743" name="Группа 30742"/>
          <p:cNvGrpSpPr/>
          <p:nvPr/>
        </p:nvGrpSpPr>
        <p:grpSpPr>
          <a:xfrm>
            <a:off x="6740525" y="1873250"/>
            <a:ext cx="2403475" cy="681038"/>
            <a:chOff x="2154" y="1709"/>
            <a:chExt cx="2178" cy="667"/>
          </a:xfrm>
        </p:grpSpPr>
        <p:sp>
          <p:nvSpPr>
            <p:cNvPr id="30744" name="Прямоугольник 30743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0745" name="Объект 30744"/>
            <p:cNvGraphicFramePr/>
            <p:nvPr/>
          </p:nvGraphicFramePr>
          <p:xfrm>
            <a:off x="2318" y="1709"/>
            <a:ext cx="1761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" r:id="rId12" imgW="545465" imgH="203200" progId="Equation.3">
                    <p:embed/>
                  </p:oleObj>
                </mc:Choice>
                <mc:Fallback>
                  <p:oleObj name="" r:id="rId12" imgW="545465" imgH="203200" progId="Equation.3">
                    <p:embed/>
                    <p:pic>
                      <p:nvPicPr>
                        <p:cNvPr id="0" name="Изображение 315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18" y="1709"/>
                          <a:ext cx="1761" cy="6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46" name="Группа 30745"/>
          <p:cNvGrpSpPr/>
          <p:nvPr/>
        </p:nvGrpSpPr>
        <p:grpSpPr>
          <a:xfrm>
            <a:off x="6443663" y="2492375"/>
            <a:ext cx="2403475" cy="681038"/>
            <a:chOff x="2154" y="1709"/>
            <a:chExt cx="2178" cy="667"/>
          </a:xfrm>
        </p:grpSpPr>
        <p:sp>
          <p:nvSpPr>
            <p:cNvPr id="30747" name="Прямоугольник 30746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0748" name="Объект 30747"/>
            <p:cNvGraphicFramePr/>
            <p:nvPr/>
          </p:nvGraphicFramePr>
          <p:xfrm>
            <a:off x="2603" y="1709"/>
            <a:ext cx="1191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" r:id="rId14" imgW="368300" imgH="203200" progId="Equation.3">
                    <p:embed/>
                  </p:oleObj>
                </mc:Choice>
                <mc:Fallback>
                  <p:oleObj name="" r:id="rId14" imgW="368300" imgH="203200" progId="Equation.3">
                    <p:embed/>
                    <p:pic>
                      <p:nvPicPr>
                        <p:cNvPr id="0" name="Изображение 315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03" y="1709"/>
                          <a:ext cx="1191" cy="6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6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3"/>
                  </p:tgtEl>
                </p:cond>
              </p:nextCondLst>
            </p:seq>
          </p:childTnLst>
        </p:cTn>
      </p:par>
    </p:tnLst>
    <p:bldLst>
      <p:bldP spid="30739" grpId="0" animBg="1"/>
      <p:bldP spid="30739" grpId="1" animBg="1"/>
      <p:bldP spid="30739" grpId="2" animBg="1"/>
      <p:bldP spid="30739" grpId="3" animBg="1"/>
      <p:bldP spid="30739" grpId="4" animBg="1"/>
      <p:bldP spid="30739" grpId="5" animBg="1"/>
      <p:bldP spid="30740" grpId="0" animBg="1"/>
      <p:bldP spid="307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Овал 2560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9.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5603" name="Прямоугольник 25602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В какой точке пересекаются 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графики функций</a:t>
            </a:r>
            <a:r>
              <a:t> 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25604" name="Изображение 25603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5" name="Группа 25604"/>
          <p:cNvGrpSpPr/>
          <p:nvPr/>
        </p:nvGrpSpPr>
        <p:grpSpPr>
          <a:xfrm>
            <a:off x="1978509" y="1268413"/>
            <a:ext cx="2425216" cy="681037"/>
            <a:chOff x="2135" y="1710"/>
            <a:chExt cx="2197" cy="668"/>
          </a:xfrm>
        </p:grpSpPr>
        <p:sp>
          <p:nvSpPr>
            <p:cNvPr id="25606" name="Прямоугольник 25605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5607" name="Объект 25606"/>
            <p:cNvGraphicFramePr/>
            <p:nvPr/>
          </p:nvGraphicFramePr>
          <p:xfrm>
            <a:off x="2135" y="1710"/>
            <a:ext cx="2127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1" name="" r:id="rId2" imgW="660400" imgH="203200" progId="Equation.3">
                    <p:embed/>
                  </p:oleObj>
                </mc:Choice>
                <mc:Fallback>
                  <p:oleObj name="" r:id="rId2" imgW="660400" imgH="203200" progId="Equation.3">
                    <p:embed/>
                    <p:pic>
                      <p:nvPicPr>
                        <p:cNvPr id="0" name="Изображение 315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35" y="1710"/>
                          <a:ext cx="2127" cy="6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8" name="Группа 25607"/>
          <p:cNvGrpSpPr/>
          <p:nvPr/>
        </p:nvGrpSpPr>
        <p:grpSpPr>
          <a:xfrm>
            <a:off x="5292725" y="2349500"/>
            <a:ext cx="2087563" cy="1296988"/>
            <a:chOff x="3334" y="2613"/>
            <a:chExt cx="1315" cy="817"/>
          </a:xfrm>
        </p:grpSpPr>
        <p:sp>
          <p:nvSpPr>
            <p:cNvPr id="25609" name="Прямоугольник 25608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5610" name="Объект 25609"/>
            <p:cNvGraphicFramePr/>
            <p:nvPr/>
          </p:nvGraphicFramePr>
          <p:xfrm>
            <a:off x="3483" y="2809"/>
            <a:ext cx="1041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" r:id="rId4" imgW="494665" imgH="215900" progId="Equation.3">
                    <p:embed/>
                  </p:oleObj>
                </mc:Choice>
                <mc:Fallback>
                  <p:oleObj name="" r:id="rId4" imgW="494665" imgH="215900" progId="Equation.3">
                    <p:embed/>
                    <p:pic>
                      <p:nvPicPr>
                        <p:cNvPr id="0" name="Изображение 315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83" y="2809"/>
                          <a:ext cx="1041" cy="4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11" name="Прямоугольная выноска 25610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2" name="Прямоугольник 25611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13" name="Группа 25612"/>
          <p:cNvGrpSpPr/>
          <p:nvPr/>
        </p:nvGrpSpPr>
        <p:grpSpPr>
          <a:xfrm>
            <a:off x="5292725" y="3860800"/>
            <a:ext cx="2087563" cy="1296988"/>
            <a:chOff x="3334" y="2613"/>
            <a:chExt cx="1315" cy="817"/>
          </a:xfrm>
        </p:grpSpPr>
        <p:sp>
          <p:nvSpPr>
            <p:cNvPr id="25614" name="Прямоугольник 25613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5615" name="Объект 25614"/>
            <p:cNvGraphicFramePr/>
            <p:nvPr/>
          </p:nvGraphicFramePr>
          <p:xfrm>
            <a:off x="3683" y="2808"/>
            <a:ext cx="641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" name="" r:id="rId6" imgW="304165" imgH="215900" progId="Equation.3">
                    <p:embed/>
                  </p:oleObj>
                </mc:Choice>
                <mc:Fallback>
                  <p:oleObj name="" r:id="rId6" imgW="304165" imgH="215900" progId="Equation.3">
                    <p:embed/>
                    <p:pic>
                      <p:nvPicPr>
                        <p:cNvPr id="0" name="Изображение 315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683" y="2808"/>
                          <a:ext cx="641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16" name="Группа 25615"/>
          <p:cNvGrpSpPr/>
          <p:nvPr/>
        </p:nvGrpSpPr>
        <p:grpSpPr>
          <a:xfrm>
            <a:off x="2555875" y="3860800"/>
            <a:ext cx="2087563" cy="1296988"/>
            <a:chOff x="3334" y="2613"/>
            <a:chExt cx="1315" cy="817"/>
          </a:xfrm>
        </p:grpSpPr>
        <p:sp>
          <p:nvSpPr>
            <p:cNvPr id="25617" name="Прямоугольник 25616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5618" name="Объект 25617"/>
            <p:cNvGraphicFramePr/>
            <p:nvPr/>
          </p:nvGraphicFramePr>
          <p:xfrm>
            <a:off x="3470" y="2809"/>
            <a:ext cx="106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" r:id="rId8" imgW="507365" imgH="215900" progId="Equation.3">
                    <p:embed/>
                  </p:oleObj>
                </mc:Choice>
                <mc:Fallback>
                  <p:oleObj name="" r:id="rId8" imgW="507365" imgH="215900" progId="Equation.3">
                    <p:embed/>
                    <p:pic>
                      <p:nvPicPr>
                        <p:cNvPr id="0" name="Изображение 315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70" y="2809"/>
                          <a:ext cx="1066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19" name="Группа 25618"/>
          <p:cNvGrpSpPr/>
          <p:nvPr/>
        </p:nvGrpSpPr>
        <p:grpSpPr>
          <a:xfrm>
            <a:off x="2555875" y="2349500"/>
            <a:ext cx="2087563" cy="1296988"/>
            <a:chOff x="3334" y="2613"/>
            <a:chExt cx="1315" cy="817"/>
          </a:xfrm>
        </p:grpSpPr>
        <p:sp>
          <p:nvSpPr>
            <p:cNvPr id="25620" name="Прямоугольник 25619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5621" name="Объект 25620"/>
            <p:cNvGraphicFramePr/>
            <p:nvPr/>
          </p:nvGraphicFramePr>
          <p:xfrm>
            <a:off x="3683" y="2809"/>
            <a:ext cx="640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2" name="" r:id="rId10" imgW="304165" imgH="215900" progId="Equation.3">
                    <p:embed/>
                  </p:oleObj>
                </mc:Choice>
                <mc:Fallback>
                  <p:oleObj name="" r:id="rId10" imgW="304165" imgH="215900" progId="Equation.3">
                    <p:embed/>
                    <p:pic>
                      <p:nvPicPr>
                        <p:cNvPr id="0" name="Изображение 315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83" y="2809"/>
                          <a:ext cx="640" cy="4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29" name="Группа 25628"/>
          <p:cNvGrpSpPr/>
          <p:nvPr/>
        </p:nvGrpSpPr>
        <p:grpSpPr>
          <a:xfrm>
            <a:off x="5435600" y="1268413"/>
            <a:ext cx="2403475" cy="681037"/>
            <a:chOff x="2154" y="1710"/>
            <a:chExt cx="2178" cy="668"/>
          </a:xfrm>
        </p:grpSpPr>
        <p:sp>
          <p:nvSpPr>
            <p:cNvPr id="25630" name="Прямоугольник 25629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5631" name="Объект 25630"/>
            <p:cNvGraphicFramePr/>
            <p:nvPr/>
          </p:nvGraphicFramePr>
          <p:xfrm>
            <a:off x="2482" y="1710"/>
            <a:ext cx="1433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" r:id="rId12" imgW="444500" imgH="203200" progId="Equation.3">
                    <p:embed/>
                  </p:oleObj>
                </mc:Choice>
                <mc:Fallback>
                  <p:oleObj name="" r:id="rId12" imgW="444500" imgH="203200" progId="Equation.3">
                    <p:embed/>
                    <p:pic>
                      <p:nvPicPr>
                        <p:cNvPr id="0" name="Изображение 315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482" y="1710"/>
                          <a:ext cx="1433" cy="6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32" name="Овал 25631"/>
          <p:cNvSpPr/>
          <p:nvPr/>
        </p:nvSpPr>
        <p:spPr>
          <a:xfrm>
            <a:off x="4716463" y="1196975"/>
            <a:ext cx="647700" cy="6985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 i="1">
                <a:latin typeface="Times New Roman" panose="02020603050405020304" pitchFamily="18" charset="0"/>
              </a:rPr>
              <a:t>и</a:t>
            </a:r>
            <a:endParaRPr sz="32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11" grpId="0" animBg="1"/>
      <p:bldP spid="25611" grpId="1" animBg="1"/>
      <p:bldP spid="25611" grpId="2" animBg="1"/>
      <p:bldP spid="25611" grpId="3" animBg="1"/>
      <p:bldP spid="25611" grpId="4" animBg="1"/>
      <p:bldP spid="25611" grpId="5" animBg="1"/>
      <p:bldP spid="25612" grpId="0" animBg="1"/>
      <p:bldP spid="256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Овал 2662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9.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6627" name="Прямоугольник 26626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В какой точке пересекаются 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графики функций</a:t>
            </a:r>
            <a:r>
              <a:t> 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26628" name="Изображение 26627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9" name="Группа 26628"/>
          <p:cNvGrpSpPr/>
          <p:nvPr/>
        </p:nvGrpSpPr>
        <p:grpSpPr>
          <a:xfrm>
            <a:off x="2000250" y="1268413"/>
            <a:ext cx="2403475" cy="681037"/>
            <a:chOff x="2154" y="1710"/>
            <a:chExt cx="2178" cy="668"/>
          </a:xfrm>
        </p:grpSpPr>
        <p:sp>
          <p:nvSpPr>
            <p:cNvPr id="26630" name="Прямоугольник 26629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6631" name="Объект 26630"/>
            <p:cNvGraphicFramePr/>
            <p:nvPr/>
          </p:nvGraphicFramePr>
          <p:xfrm>
            <a:off x="2195" y="1710"/>
            <a:ext cx="2006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" name="" r:id="rId2" imgW="622300" imgH="203200" progId="Equation.3">
                    <p:embed/>
                  </p:oleObj>
                </mc:Choice>
                <mc:Fallback>
                  <p:oleObj name="" r:id="rId2" imgW="622300" imgH="203200" progId="Equation.3">
                    <p:embed/>
                    <p:pic>
                      <p:nvPicPr>
                        <p:cNvPr id="0" name="Изображение 316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95" y="1710"/>
                          <a:ext cx="2006" cy="6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32" name="Группа 26631"/>
          <p:cNvGrpSpPr/>
          <p:nvPr/>
        </p:nvGrpSpPr>
        <p:grpSpPr>
          <a:xfrm>
            <a:off x="5275263" y="2349500"/>
            <a:ext cx="2160587" cy="1296988"/>
            <a:chOff x="3323" y="2613"/>
            <a:chExt cx="1361" cy="817"/>
          </a:xfrm>
        </p:grpSpPr>
        <p:sp>
          <p:nvSpPr>
            <p:cNvPr id="26633" name="Прямоугольник 26632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6634" name="Объект 26633"/>
            <p:cNvGraphicFramePr/>
            <p:nvPr/>
          </p:nvGraphicFramePr>
          <p:xfrm>
            <a:off x="3323" y="2809"/>
            <a:ext cx="1361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1" name="" r:id="rId4" imgW="647065" imgH="215900" progId="Equation.3">
                    <p:embed/>
                  </p:oleObj>
                </mc:Choice>
                <mc:Fallback>
                  <p:oleObj name="" r:id="rId4" imgW="647065" imgH="215900" progId="Equation.3">
                    <p:embed/>
                    <p:pic>
                      <p:nvPicPr>
                        <p:cNvPr id="0" name="Изображение 316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23" y="2809"/>
                          <a:ext cx="1361" cy="4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5" name="Прямоугольная выноска 26634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Прямоугольник 26635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37" name="Группа 26636"/>
          <p:cNvGrpSpPr/>
          <p:nvPr/>
        </p:nvGrpSpPr>
        <p:grpSpPr>
          <a:xfrm>
            <a:off x="2555875" y="3860800"/>
            <a:ext cx="2101850" cy="1296988"/>
            <a:chOff x="3334" y="2613"/>
            <a:chExt cx="1324" cy="817"/>
          </a:xfrm>
        </p:grpSpPr>
        <p:sp>
          <p:nvSpPr>
            <p:cNvPr id="26638" name="Прямоугольник 26637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6639" name="Объект 26638"/>
            <p:cNvGraphicFramePr/>
            <p:nvPr/>
          </p:nvGraphicFramePr>
          <p:xfrm>
            <a:off x="3350" y="2808"/>
            <a:ext cx="130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7" name="" r:id="rId6" imgW="621665" imgH="215900" progId="Equation.3">
                    <p:embed/>
                  </p:oleObj>
                </mc:Choice>
                <mc:Fallback>
                  <p:oleObj name="" r:id="rId6" imgW="621665" imgH="215900" progId="Equation.3">
                    <p:embed/>
                    <p:pic>
                      <p:nvPicPr>
                        <p:cNvPr id="0" name="Изображение 316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50" y="2808"/>
                          <a:ext cx="1308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40" name="Группа 26639"/>
          <p:cNvGrpSpPr/>
          <p:nvPr/>
        </p:nvGrpSpPr>
        <p:grpSpPr>
          <a:xfrm>
            <a:off x="5292725" y="3860800"/>
            <a:ext cx="2087563" cy="1296988"/>
            <a:chOff x="3334" y="2613"/>
            <a:chExt cx="1315" cy="817"/>
          </a:xfrm>
        </p:grpSpPr>
        <p:sp>
          <p:nvSpPr>
            <p:cNvPr id="26641" name="Прямоугольник 26640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6642" name="Объект 26641"/>
            <p:cNvGraphicFramePr/>
            <p:nvPr/>
          </p:nvGraphicFramePr>
          <p:xfrm>
            <a:off x="3377" y="2809"/>
            <a:ext cx="1253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8" name="" r:id="rId8" imgW="596265" imgH="215900" progId="Equation.3">
                    <p:embed/>
                  </p:oleObj>
                </mc:Choice>
                <mc:Fallback>
                  <p:oleObj name="" r:id="rId8" imgW="596265" imgH="215900" progId="Equation.3">
                    <p:embed/>
                    <p:pic>
                      <p:nvPicPr>
                        <p:cNvPr id="0" name="Изображение 316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77" y="2809"/>
                          <a:ext cx="1253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43" name="Группа 26642"/>
          <p:cNvGrpSpPr/>
          <p:nvPr/>
        </p:nvGrpSpPr>
        <p:grpSpPr>
          <a:xfrm>
            <a:off x="2555875" y="2349500"/>
            <a:ext cx="2087563" cy="1296988"/>
            <a:chOff x="3334" y="2613"/>
            <a:chExt cx="1315" cy="817"/>
          </a:xfrm>
        </p:grpSpPr>
        <p:sp>
          <p:nvSpPr>
            <p:cNvPr id="26644" name="Прямоугольник 26643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6645" name="Объект 26644"/>
            <p:cNvGraphicFramePr/>
            <p:nvPr/>
          </p:nvGraphicFramePr>
          <p:xfrm>
            <a:off x="3470" y="2809"/>
            <a:ext cx="1067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name="" r:id="rId10" imgW="507365" imgH="215900" progId="Equation.3">
                    <p:embed/>
                  </p:oleObj>
                </mc:Choice>
                <mc:Fallback>
                  <p:oleObj name="" r:id="rId10" imgW="507365" imgH="215900" progId="Equation.3">
                    <p:embed/>
                    <p:pic>
                      <p:nvPicPr>
                        <p:cNvPr id="0" name="Изображение 316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70" y="2809"/>
                          <a:ext cx="1067" cy="4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46" name="Группа 26645"/>
          <p:cNvGrpSpPr/>
          <p:nvPr/>
        </p:nvGrpSpPr>
        <p:grpSpPr>
          <a:xfrm>
            <a:off x="5435600" y="1268413"/>
            <a:ext cx="2403475" cy="681037"/>
            <a:chOff x="2154" y="1710"/>
            <a:chExt cx="2178" cy="668"/>
          </a:xfrm>
        </p:grpSpPr>
        <p:sp>
          <p:nvSpPr>
            <p:cNvPr id="26647" name="Прямоугольник 26646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6648" name="Объект 26647"/>
            <p:cNvGraphicFramePr/>
            <p:nvPr/>
          </p:nvGraphicFramePr>
          <p:xfrm>
            <a:off x="2321" y="1710"/>
            <a:ext cx="1756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" name="" r:id="rId12" imgW="545465" imgH="203200" progId="Equation.3">
                    <p:embed/>
                  </p:oleObj>
                </mc:Choice>
                <mc:Fallback>
                  <p:oleObj name="" r:id="rId12" imgW="545465" imgH="203200" progId="Equation.3">
                    <p:embed/>
                    <p:pic>
                      <p:nvPicPr>
                        <p:cNvPr id="0" name="Изображение 316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21" y="1710"/>
                          <a:ext cx="1756" cy="6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49" name="Овал 26648"/>
          <p:cNvSpPr/>
          <p:nvPr/>
        </p:nvSpPr>
        <p:spPr>
          <a:xfrm>
            <a:off x="4716463" y="1196975"/>
            <a:ext cx="647700" cy="6985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 i="1">
                <a:latin typeface="Times New Roman" panose="02020603050405020304" pitchFamily="18" charset="0"/>
              </a:rPr>
              <a:t>и</a:t>
            </a:r>
            <a:endParaRPr sz="32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3"/>
                  </p:tgtEl>
                </p:cond>
              </p:nextCondLst>
            </p:seq>
          </p:childTnLst>
        </p:cTn>
      </p:par>
    </p:tnLst>
    <p:bldLst>
      <p:bldP spid="26635" grpId="0" animBg="1"/>
      <p:bldP spid="26635" grpId="1" animBg="1"/>
      <p:bldP spid="26635" grpId="2" animBg="1"/>
      <p:bldP spid="26635" grpId="3" animBg="1"/>
      <p:bldP spid="26635" grpId="4" animBg="1"/>
      <p:bldP spid="26635" grpId="5" animBg="1"/>
      <p:bldP spid="26636" grpId="0" animBg="1"/>
      <p:bldP spid="266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Овал 27649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9.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7651" name="Прямоугольник 27650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В какой точке пересекаются 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графики функций</a:t>
            </a:r>
            <a:r>
              <a:t> 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27652" name="Изображение 27651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3" name="Группа 27652"/>
          <p:cNvGrpSpPr/>
          <p:nvPr/>
        </p:nvGrpSpPr>
        <p:grpSpPr>
          <a:xfrm>
            <a:off x="1888022" y="1268413"/>
            <a:ext cx="2529506" cy="681037"/>
            <a:chOff x="2052" y="1710"/>
            <a:chExt cx="2293" cy="668"/>
          </a:xfrm>
        </p:grpSpPr>
        <p:sp>
          <p:nvSpPr>
            <p:cNvPr id="27654" name="Прямоугольник 27653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7655" name="Объект 27654"/>
            <p:cNvGraphicFramePr/>
            <p:nvPr/>
          </p:nvGraphicFramePr>
          <p:xfrm>
            <a:off x="2052" y="1710"/>
            <a:ext cx="2293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2" name="" r:id="rId2" imgW="711200" imgH="203200" progId="Equation.3">
                    <p:embed/>
                  </p:oleObj>
                </mc:Choice>
                <mc:Fallback>
                  <p:oleObj name="" r:id="rId2" imgW="711200" imgH="203200" progId="Equation.3">
                    <p:embed/>
                    <p:pic>
                      <p:nvPicPr>
                        <p:cNvPr id="0" name="Изображение 316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52" y="1710"/>
                          <a:ext cx="2293" cy="6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6" name="Группа 27655"/>
          <p:cNvGrpSpPr/>
          <p:nvPr/>
        </p:nvGrpSpPr>
        <p:grpSpPr>
          <a:xfrm>
            <a:off x="2573338" y="3860800"/>
            <a:ext cx="2087562" cy="1296988"/>
            <a:chOff x="3334" y="2613"/>
            <a:chExt cx="1315" cy="817"/>
          </a:xfrm>
        </p:grpSpPr>
        <p:sp>
          <p:nvSpPr>
            <p:cNvPr id="27657" name="Прямоугольник 27656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658" name="Объект 27657"/>
            <p:cNvGraphicFramePr/>
            <p:nvPr/>
          </p:nvGraphicFramePr>
          <p:xfrm>
            <a:off x="3576" y="2809"/>
            <a:ext cx="85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9" name="" r:id="rId4" imgW="405765" imgH="215900" progId="Equation.3">
                    <p:embed/>
                  </p:oleObj>
                </mc:Choice>
                <mc:Fallback>
                  <p:oleObj name="" r:id="rId4" imgW="405765" imgH="215900" progId="Equation.3">
                    <p:embed/>
                    <p:pic>
                      <p:nvPicPr>
                        <p:cNvPr id="0" name="Изображение 316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76" y="2809"/>
                          <a:ext cx="854" cy="4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9" name="Прямоугольная выноска 27658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0" name="Прямоугольник 27659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661" name="Группа 27660"/>
          <p:cNvGrpSpPr/>
          <p:nvPr/>
        </p:nvGrpSpPr>
        <p:grpSpPr>
          <a:xfrm>
            <a:off x="5292725" y="2349500"/>
            <a:ext cx="2087563" cy="1296988"/>
            <a:chOff x="3334" y="2613"/>
            <a:chExt cx="1315" cy="817"/>
          </a:xfrm>
        </p:grpSpPr>
        <p:sp>
          <p:nvSpPr>
            <p:cNvPr id="27662" name="Прямоугольник 27661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663" name="Объект 27662"/>
            <p:cNvGraphicFramePr/>
            <p:nvPr/>
          </p:nvGraphicFramePr>
          <p:xfrm>
            <a:off x="3456" y="2808"/>
            <a:ext cx="1095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" name="" r:id="rId6" imgW="520065" imgH="215900" progId="Equation.3">
                    <p:embed/>
                  </p:oleObj>
                </mc:Choice>
                <mc:Fallback>
                  <p:oleObj name="" r:id="rId6" imgW="520065" imgH="215900" progId="Equation.3">
                    <p:embed/>
                    <p:pic>
                      <p:nvPicPr>
                        <p:cNvPr id="0" name="Изображение 315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56" y="2808"/>
                          <a:ext cx="1095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64" name="Группа 27663"/>
          <p:cNvGrpSpPr/>
          <p:nvPr/>
        </p:nvGrpSpPr>
        <p:grpSpPr>
          <a:xfrm>
            <a:off x="5292725" y="3860800"/>
            <a:ext cx="2087563" cy="1296988"/>
            <a:chOff x="3334" y="2613"/>
            <a:chExt cx="1315" cy="817"/>
          </a:xfrm>
        </p:grpSpPr>
        <p:sp>
          <p:nvSpPr>
            <p:cNvPr id="27665" name="Прямоугольник 27664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666" name="Объект 27665"/>
            <p:cNvGraphicFramePr/>
            <p:nvPr/>
          </p:nvGraphicFramePr>
          <p:xfrm>
            <a:off x="3364" y="2809"/>
            <a:ext cx="128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3" name="" r:id="rId8" imgW="608965" imgH="215900" progId="Equation.3">
                    <p:embed/>
                  </p:oleObj>
                </mc:Choice>
                <mc:Fallback>
                  <p:oleObj name="" r:id="rId8" imgW="608965" imgH="215900" progId="Equation.3">
                    <p:embed/>
                    <p:pic>
                      <p:nvPicPr>
                        <p:cNvPr id="0" name="Изображение 316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64" y="2809"/>
                          <a:ext cx="1280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67" name="Группа 27666"/>
          <p:cNvGrpSpPr/>
          <p:nvPr/>
        </p:nvGrpSpPr>
        <p:grpSpPr>
          <a:xfrm>
            <a:off x="2555875" y="2349500"/>
            <a:ext cx="2087563" cy="1296988"/>
            <a:chOff x="3334" y="2613"/>
            <a:chExt cx="1315" cy="817"/>
          </a:xfrm>
        </p:grpSpPr>
        <p:sp>
          <p:nvSpPr>
            <p:cNvPr id="27668" name="Прямоугольник 27667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669" name="Объект 27668"/>
            <p:cNvGraphicFramePr/>
            <p:nvPr/>
          </p:nvGraphicFramePr>
          <p:xfrm>
            <a:off x="3483" y="2809"/>
            <a:ext cx="1041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name="" r:id="rId10" imgW="494665" imgH="215900" progId="Equation.3">
                    <p:embed/>
                  </p:oleObj>
                </mc:Choice>
                <mc:Fallback>
                  <p:oleObj name="" r:id="rId10" imgW="494665" imgH="215900" progId="Equation.3">
                    <p:embed/>
                    <p:pic>
                      <p:nvPicPr>
                        <p:cNvPr id="0" name="Изображение 317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83" y="2809"/>
                          <a:ext cx="1041" cy="4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70" name="Группа 27669"/>
          <p:cNvGrpSpPr/>
          <p:nvPr/>
        </p:nvGrpSpPr>
        <p:grpSpPr>
          <a:xfrm>
            <a:off x="5723421" y="1268413"/>
            <a:ext cx="2840657" cy="681037"/>
            <a:chOff x="1913" y="1710"/>
            <a:chExt cx="2574" cy="668"/>
          </a:xfrm>
        </p:grpSpPr>
        <p:sp>
          <p:nvSpPr>
            <p:cNvPr id="27671" name="Прямоугольник 27670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27672" name="Объект 27671"/>
            <p:cNvGraphicFramePr/>
            <p:nvPr/>
          </p:nvGraphicFramePr>
          <p:xfrm>
            <a:off x="1913" y="1710"/>
            <a:ext cx="2574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" name="" r:id="rId12" imgW="800100" imgH="203200" progId="Equation.3">
                    <p:embed/>
                  </p:oleObj>
                </mc:Choice>
                <mc:Fallback>
                  <p:oleObj name="" r:id="rId12" imgW="800100" imgH="203200" progId="Equation.3">
                    <p:embed/>
                    <p:pic>
                      <p:nvPicPr>
                        <p:cNvPr id="0" name="Изображение 317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13" y="1710"/>
                          <a:ext cx="2574" cy="6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73" name="Овал 27672"/>
          <p:cNvSpPr/>
          <p:nvPr/>
        </p:nvSpPr>
        <p:spPr>
          <a:xfrm>
            <a:off x="4716463" y="1196975"/>
            <a:ext cx="647700" cy="6985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 i="1">
                <a:latin typeface="Times New Roman" panose="02020603050405020304" pitchFamily="18" charset="0"/>
              </a:rPr>
              <a:t>и</a:t>
            </a:r>
            <a:endParaRPr sz="32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7"/>
                  </p:tgtEl>
                </p:cond>
              </p:nextCondLst>
            </p:seq>
          </p:childTnLst>
        </p:cTn>
      </p:par>
    </p:tnLst>
    <p:bldLst>
      <p:bldP spid="27659" grpId="0" animBg="1"/>
      <p:bldP spid="27659" grpId="1" animBg="1"/>
      <p:bldP spid="27659" grpId="2" animBg="1"/>
      <p:bldP spid="27659" grpId="3" animBg="1"/>
      <p:bldP spid="27659" grpId="4" animBg="1"/>
      <p:bldP spid="27659" grpId="5" animBg="1"/>
      <p:bldP spid="27660" grpId="0" animBg="1"/>
      <p:bldP spid="276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Овал 23553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10.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3555" name="Прямоугольник 23554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Соотнесите функцию, заданную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формулой с графиком: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23556" name="Группа 23555"/>
          <p:cNvGrpSpPr/>
          <p:nvPr/>
        </p:nvGrpSpPr>
        <p:grpSpPr>
          <a:xfrm>
            <a:off x="5724525" y="2492375"/>
            <a:ext cx="2447925" cy="722313"/>
            <a:chOff x="1066" y="1706"/>
            <a:chExt cx="1542" cy="455"/>
          </a:xfrm>
        </p:grpSpPr>
        <p:sp>
          <p:nvSpPr>
            <p:cNvPr id="23557" name="Прямоугольник 23556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3558" name="Объект 23557"/>
            <p:cNvGraphicFramePr/>
            <p:nvPr/>
          </p:nvGraphicFramePr>
          <p:xfrm>
            <a:off x="1218" y="1725"/>
            <a:ext cx="1202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" name="" r:id="rId1" imgW="571500" imgH="203200" progId="Equation.3">
                    <p:embed/>
                  </p:oleObj>
                </mc:Choice>
                <mc:Fallback>
                  <p:oleObj name="" r:id="rId1" imgW="571500" imgH="203200" progId="Equation.3">
                    <p:embed/>
                    <p:pic>
                      <p:nvPicPr>
                        <p:cNvPr id="0" name="Изображение 317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18" y="1725"/>
                          <a:ext cx="1202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9" name="Прямоугольная выноска 23558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Прямоугольник 23559"/>
          <p:cNvSpPr/>
          <p:nvPr/>
        </p:nvSpPr>
        <p:spPr>
          <a:xfrm>
            <a:off x="1979613" y="5373688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61" name="Группа 23560"/>
          <p:cNvGrpSpPr/>
          <p:nvPr/>
        </p:nvGrpSpPr>
        <p:grpSpPr>
          <a:xfrm>
            <a:off x="5694363" y="3429000"/>
            <a:ext cx="2478088" cy="723900"/>
            <a:chOff x="1047" y="1706"/>
            <a:chExt cx="1561" cy="456"/>
          </a:xfrm>
        </p:grpSpPr>
        <p:sp>
          <p:nvSpPr>
            <p:cNvPr id="23562" name="Прямоугольник 23561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3563" name="Объект 23562"/>
            <p:cNvGraphicFramePr/>
            <p:nvPr/>
          </p:nvGraphicFramePr>
          <p:xfrm>
            <a:off x="1047" y="1725"/>
            <a:ext cx="1546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" name="" r:id="rId3" imgW="736600" imgH="203200" progId="Equation.3">
                    <p:embed/>
                  </p:oleObj>
                </mc:Choice>
                <mc:Fallback>
                  <p:oleObj name="" r:id="rId3" imgW="736600" imgH="203200" progId="Equation.3">
                    <p:embed/>
                    <p:pic>
                      <p:nvPicPr>
                        <p:cNvPr id="0" name="Изображение 31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7" y="1725"/>
                          <a:ext cx="1546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64" name="Группа 23563"/>
          <p:cNvGrpSpPr/>
          <p:nvPr/>
        </p:nvGrpSpPr>
        <p:grpSpPr>
          <a:xfrm>
            <a:off x="5724525" y="4437063"/>
            <a:ext cx="2447925" cy="723900"/>
            <a:chOff x="1066" y="1706"/>
            <a:chExt cx="1542" cy="456"/>
          </a:xfrm>
        </p:grpSpPr>
        <p:sp>
          <p:nvSpPr>
            <p:cNvPr id="23565" name="Прямоугольник 23564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3566" name="Объект 23565"/>
            <p:cNvGraphicFramePr/>
            <p:nvPr/>
          </p:nvGraphicFramePr>
          <p:xfrm>
            <a:off x="1127" y="1725"/>
            <a:ext cx="1388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0" name="" r:id="rId5" imgW="660400" imgH="203200" progId="Equation.3">
                    <p:embed/>
                  </p:oleObj>
                </mc:Choice>
                <mc:Fallback>
                  <p:oleObj name="" r:id="rId5" imgW="660400" imgH="203200" progId="Equation.3">
                    <p:embed/>
                    <p:pic>
                      <p:nvPicPr>
                        <p:cNvPr id="0" name="Изображение 316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27" y="1725"/>
                          <a:ext cx="1388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67" name="Группа 23566"/>
          <p:cNvGrpSpPr/>
          <p:nvPr/>
        </p:nvGrpSpPr>
        <p:grpSpPr>
          <a:xfrm>
            <a:off x="5724525" y="5445125"/>
            <a:ext cx="2447925" cy="722313"/>
            <a:chOff x="1066" y="1706"/>
            <a:chExt cx="1542" cy="455"/>
          </a:xfrm>
        </p:grpSpPr>
        <p:sp>
          <p:nvSpPr>
            <p:cNvPr id="23568" name="Прямоугольник 23567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3569" name="Объект 23568"/>
            <p:cNvGraphicFramePr/>
            <p:nvPr/>
          </p:nvGraphicFramePr>
          <p:xfrm>
            <a:off x="1207" y="1725"/>
            <a:ext cx="1228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" r:id="rId7" imgW="584200" imgH="203200" progId="Equation.3">
                    <p:embed/>
                  </p:oleObj>
                </mc:Choice>
                <mc:Fallback>
                  <p:oleObj name="" r:id="rId7" imgW="584200" imgH="203200" progId="Equation.3">
                    <p:embed/>
                    <p:pic>
                      <p:nvPicPr>
                        <p:cNvPr id="0" name="Изображение 31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07" y="1725"/>
                          <a:ext cx="1228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70" name="Замещающее содержимое 23569"/>
          <p:cNvGraphicFramePr/>
          <p:nvPr>
            <p:ph/>
          </p:nvPr>
        </p:nvGraphicFramePr>
        <p:xfrm>
          <a:off x="950913" y="1125538"/>
          <a:ext cx="2957512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" r:id="rId9" imgW="3209925" imgH="4610100" progId="GraphCtrl.Document">
                  <p:embed/>
                </p:oleObj>
              </mc:Choice>
              <mc:Fallback>
                <p:oleObj name="" r:id="rId9" imgW="3209925" imgH="4610100" progId="GraphCtrl.Document">
                  <p:embed/>
                  <p:pic>
                    <p:nvPicPr>
                      <p:cNvPr id="0" name="Изображение 31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0913" y="1125538"/>
                        <a:ext cx="2957512" cy="42481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1" name="Изображение 23570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9" grpId="0" animBg="1"/>
      <p:bldP spid="23559" grpId="1" animBg="1"/>
      <p:bldP spid="23559" grpId="2" animBg="1"/>
      <p:bldP spid="23559" grpId="3" animBg="1"/>
      <p:bldP spid="23559" grpId="4" animBg="1"/>
      <p:bldP spid="23559" grpId="5" animBg="1"/>
      <p:bldP spid="23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Овал 512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5123" name="Прямоугольник 5122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Найти значение выражения: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5124" name="Изображение 5123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5" name="Группа 5124"/>
          <p:cNvGrpSpPr/>
          <p:nvPr/>
        </p:nvGrpSpPr>
        <p:grpSpPr>
          <a:xfrm>
            <a:off x="6084888" y="1412875"/>
            <a:ext cx="2403475" cy="2000250"/>
            <a:chOff x="2154" y="1065"/>
            <a:chExt cx="2178" cy="1959"/>
          </a:xfrm>
        </p:grpSpPr>
        <p:sp>
          <p:nvSpPr>
            <p:cNvPr id="5126" name="Прямоугольник 5125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5127" name="Объект 5126"/>
            <p:cNvGraphicFramePr/>
            <p:nvPr/>
          </p:nvGraphicFramePr>
          <p:xfrm>
            <a:off x="2276" y="1065"/>
            <a:ext cx="1841" cy="1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2" imgW="571500" imgH="596900" progId="Equation.3">
                    <p:embed/>
                  </p:oleObj>
                </mc:Choice>
                <mc:Fallback>
                  <p:oleObj name="" r:id="rId2" imgW="571500" imgH="596900" progId="Equation.3">
                    <p:embed/>
                    <p:pic>
                      <p:nvPicPr>
                        <p:cNvPr id="0" name="Изображение 308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76" y="1065"/>
                          <a:ext cx="1841" cy="19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28" name="Группа 5127"/>
          <p:cNvGrpSpPr/>
          <p:nvPr/>
        </p:nvGrpSpPr>
        <p:grpSpPr>
          <a:xfrm>
            <a:off x="1692275" y="2636838"/>
            <a:ext cx="1295400" cy="1368425"/>
            <a:chOff x="1746" y="1616"/>
            <a:chExt cx="816" cy="862"/>
          </a:xfrm>
        </p:grpSpPr>
        <p:sp>
          <p:nvSpPr>
            <p:cNvPr id="5129" name="Прямоугольник 5128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30" name="Объект 5129"/>
            <p:cNvGraphicFramePr/>
            <p:nvPr/>
          </p:nvGraphicFramePr>
          <p:xfrm>
            <a:off x="2004" y="1616"/>
            <a:ext cx="293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4" imgW="139700" imgH="393700" progId="Equation.3">
                    <p:embed/>
                  </p:oleObj>
                </mc:Choice>
                <mc:Fallback>
                  <p:oleObj name="" r:id="rId4" imgW="139700" imgH="393700" progId="Equation.3">
                    <p:embed/>
                    <p:pic>
                      <p:nvPicPr>
                        <p:cNvPr id="0" name="Изображение 308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04" y="1616"/>
                          <a:ext cx="293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1" name="Группа 5130"/>
          <p:cNvGrpSpPr/>
          <p:nvPr/>
        </p:nvGrpSpPr>
        <p:grpSpPr>
          <a:xfrm>
            <a:off x="5292725" y="4076700"/>
            <a:ext cx="1295400" cy="1368425"/>
            <a:chOff x="1746" y="1616"/>
            <a:chExt cx="816" cy="862"/>
          </a:xfrm>
        </p:grpSpPr>
        <p:sp>
          <p:nvSpPr>
            <p:cNvPr id="5132" name="Прямоугольник 5131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33" name="Объект 5132"/>
            <p:cNvGraphicFramePr/>
            <p:nvPr/>
          </p:nvGraphicFramePr>
          <p:xfrm>
            <a:off x="1884" y="1616"/>
            <a:ext cx="534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6" imgW="254000" imgH="393065" progId="Equation.3">
                    <p:embed/>
                  </p:oleObj>
                </mc:Choice>
                <mc:Fallback>
                  <p:oleObj name="" r:id="rId6" imgW="254000" imgH="393065" progId="Equation.3">
                    <p:embed/>
                    <p:pic>
                      <p:nvPicPr>
                        <p:cNvPr id="0" name="Изображение 308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84" y="1616"/>
                          <a:ext cx="534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4" name="Группа 5133"/>
          <p:cNvGrpSpPr/>
          <p:nvPr/>
        </p:nvGrpSpPr>
        <p:grpSpPr>
          <a:xfrm>
            <a:off x="3419475" y="3357563"/>
            <a:ext cx="1295400" cy="1368425"/>
            <a:chOff x="1746" y="1616"/>
            <a:chExt cx="816" cy="862"/>
          </a:xfrm>
        </p:grpSpPr>
        <p:sp>
          <p:nvSpPr>
            <p:cNvPr id="5135" name="Прямоугольник 5134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36" name="Объект 5135"/>
            <p:cNvGraphicFramePr/>
            <p:nvPr/>
          </p:nvGraphicFramePr>
          <p:xfrm>
            <a:off x="1804" y="1616"/>
            <a:ext cx="694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8" imgW="330200" imgH="393700" progId="Equation.3">
                    <p:embed/>
                  </p:oleObj>
                </mc:Choice>
                <mc:Fallback>
                  <p:oleObj name="" r:id="rId8" imgW="330200" imgH="393700" progId="Equation.3">
                    <p:embed/>
                    <p:pic>
                      <p:nvPicPr>
                        <p:cNvPr id="0" name="Изображение 308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04" y="1616"/>
                          <a:ext cx="694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7" name="Группа 5136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5138" name="Прямоугольник 5137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39" name="Объект 5138"/>
            <p:cNvGraphicFramePr/>
            <p:nvPr/>
          </p:nvGraphicFramePr>
          <p:xfrm>
            <a:off x="1792" y="1821"/>
            <a:ext cx="719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10" imgW="342900" imgH="203200" progId="Equation.3">
                    <p:embed/>
                  </p:oleObj>
                </mc:Choice>
                <mc:Fallback>
                  <p:oleObj name="" r:id="rId10" imgW="342900" imgH="203200" progId="Equation.3">
                    <p:embed/>
                    <p:pic>
                      <p:nvPicPr>
                        <p:cNvPr id="0" name="Изображение 308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92" y="1821"/>
                          <a:ext cx="719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40" name="Прямоугольная выноска 5139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1" name="Прямоугольник 5140"/>
          <p:cNvSpPr/>
          <p:nvPr/>
        </p:nvSpPr>
        <p:spPr>
          <a:xfrm>
            <a:off x="21240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0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</p:childTnLst>
        </p:cTn>
      </p:par>
    </p:tnLst>
    <p:bldLst>
      <p:bldP spid="5140" grpId="0" animBg="1"/>
      <p:bldP spid="5140" grpId="1" animBg="1"/>
      <p:bldP spid="5140" grpId="2" animBg="1"/>
      <p:bldP spid="5140" grpId="3" animBg="1"/>
      <p:bldP spid="5140" grpId="4" animBg="1"/>
      <p:bldP spid="5140" grpId="5" animBg="1"/>
      <p:bldP spid="51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Овал 2150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10.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1507" name="Прямоугольник 21506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Соотнесите функцию, заданную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формулой с графиком: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21511" name="Группа 21510"/>
          <p:cNvGrpSpPr/>
          <p:nvPr/>
        </p:nvGrpSpPr>
        <p:grpSpPr>
          <a:xfrm>
            <a:off x="5724525" y="4437063"/>
            <a:ext cx="2447925" cy="722312"/>
            <a:chOff x="1066" y="1706"/>
            <a:chExt cx="1542" cy="455"/>
          </a:xfrm>
        </p:grpSpPr>
        <p:sp>
          <p:nvSpPr>
            <p:cNvPr id="21512" name="Прямоугольник 21511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1513" name="Объект 21512"/>
            <p:cNvGraphicFramePr/>
            <p:nvPr/>
          </p:nvGraphicFramePr>
          <p:xfrm>
            <a:off x="1165" y="1725"/>
            <a:ext cx="1308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" r:id="rId1" imgW="622300" imgH="203200" progId="Equation.3">
                    <p:embed/>
                  </p:oleObj>
                </mc:Choice>
                <mc:Fallback>
                  <p:oleObj name="" r:id="rId1" imgW="622300" imgH="203200" progId="Equation.3">
                    <p:embed/>
                    <p:pic>
                      <p:nvPicPr>
                        <p:cNvPr id="0" name="Изображение 317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65" y="1725"/>
                          <a:ext cx="1308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4" name="Прямоугольная выноска 21513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5" name="Прямоугольник 21514"/>
          <p:cNvSpPr/>
          <p:nvPr/>
        </p:nvSpPr>
        <p:spPr>
          <a:xfrm>
            <a:off x="1979613" y="5373688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517" name="Группа 21516"/>
          <p:cNvGrpSpPr/>
          <p:nvPr/>
        </p:nvGrpSpPr>
        <p:grpSpPr>
          <a:xfrm>
            <a:off x="5724525" y="3429000"/>
            <a:ext cx="2447925" cy="723900"/>
            <a:chOff x="1066" y="1706"/>
            <a:chExt cx="1542" cy="456"/>
          </a:xfrm>
        </p:grpSpPr>
        <p:sp>
          <p:nvSpPr>
            <p:cNvPr id="21518" name="Прямоугольник 21517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1519" name="Объект 21518"/>
            <p:cNvGraphicFramePr/>
            <p:nvPr/>
          </p:nvGraphicFramePr>
          <p:xfrm>
            <a:off x="1167" y="1725"/>
            <a:ext cx="1306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" name="" r:id="rId3" imgW="622300" imgH="203200" progId="Equation.3">
                    <p:embed/>
                  </p:oleObj>
                </mc:Choice>
                <mc:Fallback>
                  <p:oleObj name="" r:id="rId3" imgW="622300" imgH="203200" progId="Equation.3">
                    <p:embed/>
                    <p:pic>
                      <p:nvPicPr>
                        <p:cNvPr id="0" name="Изображение 317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67" y="1725"/>
                          <a:ext cx="1306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20" name="Группа 21519"/>
          <p:cNvGrpSpPr/>
          <p:nvPr/>
        </p:nvGrpSpPr>
        <p:grpSpPr>
          <a:xfrm>
            <a:off x="5724525" y="2420938"/>
            <a:ext cx="2447925" cy="723900"/>
            <a:chOff x="1066" y="1706"/>
            <a:chExt cx="1542" cy="456"/>
          </a:xfrm>
        </p:grpSpPr>
        <p:sp>
          <p:nvSpPr>
            <p:cNvPr id="21521" name="Прямоугольник 21520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1522" name="Объект 21521"/>
            <p:cNvGraphicFramePr/>
            <p:nvPr/>
          </p:nvGraphicFramePr>
          <p:xfrm>
            <a:off x="1154" y="1725"/>
            <a:ext cx="1333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" name="" r:id="rId5" imgW="634365" imgH="203200" progId="Equation.3">
                    <p:embed/>
                  </p:oleObj>
                </mc:Choice>
                <mc:Fallback>
                  <p:oleObj name="" r:id="rId5" imgW="634365" imgH="203200" progId="Equation.3">
                    <p:embed/>
                    <p:pic>
                      <p:nvPicPr>
                        <p:cNvPr id="0" name="Изображение 317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54" y="1725"/>
                          <a:ext cx="1333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23" name="Группа 21522"/>
          <p:cNvGrpSpPr/>
          <p:nvPr/>
        </p:nvGrpSpPr>
        <p:grpSpPr>
          <a:xfrm>
            <a:off x="5694363" y="5445125"/>
            <a:ext cx="2478088" cy="722313"/>
            <a:chOff x="1047" y="1706"/>
            <a:chExt cx="1561" cy="455"/>
          </a:xfrm>
        </p:grpSpPr>
        <p:sp>
          <p:nvSpPr>
            <p:cNvPr id="21524" name="Прямоугольник 21523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1525" name="Объект 21524"/>
            <p:cNvGraphicFramePr/>
            <p:nvPr/>
          </p:nvGraphicFramePr>
          <p:xfrm>
            <a:off x="1047" y="1725"/>
            <a:ext cx="1548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" name="" r:id="rId7" imgW="736600" imgH="203200" progId="Equation.3">
                    <p:embed/>
                  </p:oleObj>
                </mc:Choice>
                <mc:Fallback>
                  <p:oleObj name="" r:id="rId7" imgW="736600" imgH="203200" progId="Equation.3">
                    <p:embed/>
                    <p:pic>
                      <p:nvPicPr>
                        <p:cNvPr id="0" name="Изображение 318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47" y="1725"/>
                          <a:ext cx="1548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26" name="Замещающее содержимое 21525"/>
          <p:cNvGraphicFramePr/>
          <p:nvPr>
            <p:ph/>
          </p:nvPr>
        </p:nvGraphicFramePr>
        <p:xfrm>
          <a:off x="885825" y="1125538"/>
          <a:ext cx="3087688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" r:id="rId9" imgW="3209925" imgH="4419600" progId="GraphCtrl.Document">
                  <p:embed/>
                </p:oleObj>
              </mc:Choice>
              <mc:Fallback>
                <p:oleObj name="" r:id="rId9" imgW="3209925" imgH="4419600" progId="GraphCtrl.Document">
                  <p:embed/>
                  <p:pic>
                    <p:nvPicPr>
                      <p:cNvPr id="0" name="Изображение 31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5825" y="1125538"/>
                        <a:ext cx="3087688" cy="42481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8" name="Изображение 21527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21514" grpId="2" animBg="1"/>
      <p:bldP spid="21514" grpId="3" animBg="1"/>
      <p:bldP spid="21514" grpId="4" animBg="1"/>
      <p:bldP spid="21514" grpId="5" animBg="1"/>
      <p:bldP spid="215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Овал 24577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10.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24579" name="Прямоугольник 24578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Соотнесите функцию, заданную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формулой с графиком: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24580" name="Группа 24579"/>
          <p:cNvGrpSpPr/>
          <p:nvPr/>
        </p:nvGrpSpPr>
        <p:grpSpPr>
          <a:xfrm>
            <a:off x="5713413" y="5445125"/>
            <a:ext cx="2459038" cy="722313"/>
            <a:chOff x="1059" y="1706"/>
            <a:chExt cx="1549" cy="455"/>
          </a:xfrm>
        </p:grpSpPr>
        <p:sp>
          <p:nvSpPr>
            <p:cNvPr id="24581" name="Прямоугольник 24580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4582" name="Объект 24581"/>
            <p:cNvGraphicFramePr/>
            <p:nvPr/>
          </p:nvGraphicFramePr>
          <p:xfrm>
            <a:off x="1059" y="1725"/>
            <a:ext cx="1522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" r:id="rId1" imgW="723900" imgH="203200" progId="Equation.3">
                    <p:embed/>
                  </p:oleObj>
                </mc:Choice>
                <mc:Fallback>
                  <p:oleObj name="" r:id="rId1" imgW="723900" imgH="203200" progId="Equation.3">
                    <p:embed/>
                    <p:pic>
                      <p:nvPicPr>
                        <p:cNvPr id="0" name="Изображение 320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59" y="1725"/>
                          <a:ext cx="1522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3" name="Прямоугольная выноска 24582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Прямоугольник 24583"/>
          <p:cNvSpPr/>
          <p:nvPr/>
        </p:nvSpPr>
        <p:spPr>
          <a:xfrm>
            <a:off x="1979613" y="5373688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85" name="Группа 24584"/>
          <p:cNvGrpSpPr/>
          <p:nvPr/>
        </p:nvGrpSpPr>
        <p:grpSpPr>
          <a:xfrm>
            <a:off x="5673726" y="3429000"/>
            <a:ext cx="2498724" cy="723900"/>
            <a:chOff x="1034" y="1706"/>
            <a:chExt cx="1574" cy="456"/>
          </a:xfrm>
        </p:grpSpPr>
        <p:sp>
          <p:nvSpPr>
            <p:cNvPr id="24586" name="Прямоугольник 24585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4587" name="Объект 24586"/>
            <p:cNvGraphicFramePr/>
            <p:nvPr/>
          </p:nvGraphicFramePr>
          <p:xfrm>
            <a:off x="1034" y="1725"/>
            <a:ext cx="1572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7" name="" r:id="rId3" imgW="749300" imgH="203200" progId="Equation.3">
                    <p:embed/>
                  </p:oleObj>
                </mc:Choice>
                <mc:Fallback>
                  <p:oleObj name="" r:id="rId3" imgW="749300" imgH="203200" progId="Equation.3">
                    <p:embed/>
                    <p:pic>
                      <p:nvPicPr>
                        <p:cNvPr id="0" name="Изображение 320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34" y="1725"/>
                          <a:ext cx="1572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8" name="Группа 24587"/>
          <p:cNvGrpSpPr/>
          <p:nvPr/>
        </p:nvGrpSpPr>
        <p:grpSpPr>
          <a:xfrm>
            <a:off x="5724525" y="2420938"/>
            <a:ext cx="2447925" cy="723900"/>
            <a:chOff x="1066" y="1706"/>
            <a:chExt cx="1542" cy="456"/>
          </a:xfrm>
        </p:grpSpPr>
        <p:sp>
          <p:nvSpPr>
            <p:cNvPr id="24589" name="Прямоугольник 24588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4590" name="Объект 24589"/>
            <p:cNvGraphicFramePr/>
            <p:nvPr/>
          </p:nvGraphicFramePr>
          <p:xfrm>
            <a:off x="1086" y="1725"/>
            <a:ext cx="1468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5" name="" r:id="rId5" imgW="698500" imgH="203200" progId="Equation.3">
                    <p:embed/>
                  </p:oleObj>
                </mc:Choice>
                <mc:Fallback>
                  <p:oleObj name="" r:id="rId5" imgW="698500" imgH="203200" progId="Equation.3">
                    <p:embed/>
                    <p:pic>
                      <p:nvPicPr>
                        <p:cNvPr id="0" name="Изображение 320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86" y="1725"/>
                          <a:ext cx="1468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1" name="Группа 24590"/>
          <p:cNvGrpSpPr/>
          <p:nvPr/>
        </p:nvGrpSpPr>
        <p:grpSpPr>
          <a:xfrm>
            <a:off x="5743576" y="4437063"/>
            <a:ext cx="2457449" cy="722312"/>
            <a:chOff x="1060" y="1706"/>
            <a:chExt cx="1548" cy="455"/>
          </a:xfrm>
        </p:grpSpPr>
        <p:sp>
          <p:nvSpPr>
            <p:cNvPr id="24592" name="Прямоугольник 24591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4593" name="Объект 24592"/>
            <p:cNvGraphicFramePr/>
            <p:nvPr/>
          </p:nvGraphicFramePr>
          <p:xfrm>
            <a:off x="1060" y="1725"/>
            <a:ext cx="1520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0" name="" r:id="rId7" imgW="723900" imgH="203200" progId="Equation.3">
                    <p:embed/>
                  </p:oleObj>
                </mc:Choice>
                <mc:Fallback>
                  <p:oleObj name="" r:id="rId7" imgW="723900" imgH="203200" progId="Equation.3">
                    <p:embed/>
                    <p:pic>
                      <p:nvPicPr>
                        <p:cNvPr id="0" name="Изображение 319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60" y="1725"/>
                          <a:ext cx="1520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94" name="Замещающее содержимое 24593"/>
          <p:cNvGraphicFramePr/>
          <p:nvPr>
            <p:ph/>
          </p:nvPr>
        </p:nvGraphicFramePr>
        <p:xfrm>
          <a:off x="950913" y="1125538"/>
          <a:ext cx="2957512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" r:id="rId9" imgW="3209925" imgH="4610100" progId="GraphCtrl.Document">
                  <p:embed/>
                </p:oleObj>
              </mc:Choice>
              <mc:Fallback>
                <p:oleObj name="" r:id="rId9" imgW="3209925" imgH="4610100" progId="GraphCtrl.Document">
                  <p:embed/>
                  <p:pic>
                    <p:nvPicPr>
                      <p:cNvPr id="0" name="Изображение 32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0913" y="1125538"/>
                        <a:ext cx="2957512" cy="42481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5" name="Изображение 24594" descr="Рисунок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83" grpId="0" animBg="1"/>
      <p:bldP spid="24583" grpId="1" animBg="1"/>
      <p:bldP spid="24583" grpId="2" animBg="1"/>
      <p:bldP spid="24583" grpId="3" animBg="1"/>
      <p:bldP spid="24583" grpId="4" animBg="1"/>
      <p:bldP spid="24583" grpId="5" animBg="1"/>
      <p:bldP spid="245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Овал 3174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11.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31747" name="Прямоугольник 31746"/>
          <p:cNvSpPr/>
          <p:nvPr/>
        </p:nvSpPr>
        <p:spPr>
          <a:xfrm>
            <a:off x="2051050" y="188913"/>
            <a:ext cx="6842125" cy="9366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Пусть 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(х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; у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  <a:r>
              <a:rPr sz="2800" b="1" i="1">
                <a:latin typeface="Times New Roman" panose="02020603050405020304" pitchFamily="18" charset="0"/>
              </a:rPr>
              <a:t> – решение системы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линейных уравнений.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31748" name="Изображение 31747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9" name="Группа 31748"/>
          <p:cNvGrpSpPr/>
          <p:nvPr/>
        </p:nvGrpSpPr>
        <p:grpSpPr>
          <a:xfrm>
            <a:off x="179388" y="2349500"/>
            <a:ext cx="3567112" cy="1533525"/>
            <a:chOff x="1582" y="1291"/>
            <a:chExt cx="3232" cy="1504"/>
          </a:xfrm>
        </p:grpSpPr>
        <p:sp>
          <p:nvSpPr>
            <p:cNvPr id="31750" name="Прямоугольник 31749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1751" name="Объект 31750"/>
            <p:cNvGraphicFramePr/>
            <p:nvPr/>
          </p:nvGraphicFramePr>
          <p:xfrm>
            <a:off x="1582" y="1291"/>
            <a:ext cx="3232" cy="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" name="" r:id="rId2" imgW="1002665" imgH="457200" progId="Equation.3">
                    <p:embed/>
                  </p:oleObj>
                </mc:Choice>
                <mc:Fallback>
                  <p:oleObj name="" r:id="rId2" imgW="1002665" imgH="457200" progId="Equation.3">
                    <p:embed/>
                    <p:pic>
                      <p:nvPicPr>
                        <p:cNvPr id="0" name="Изображение 320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82" y="1291"/>
                          <a:ext cx="3232" cy="15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52" name="Группа 31751"/>
          <p:cNvGrpSpPr/>
          <p:nvPr/>
        </p:nvGrpSpPr>
        <p:grpSpPr>
          <a:xfrm>
            <a:off x="6732588" y="1917700"/>
            <a:ext cx="2087562" cy="1296988"/>
            <a:chOff x="3334" y="2613"/>
            <a:chExt cx="1315" cy="817"/>
          </a:xfrm>
        </p:grpSpPr>
        <p:sp>
          <p:nvSpPr>
            <p:cNvPr id="31753" name="Прямоугольник 31752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1754" name="Объект 31753"/>
            <p:cNvGraphicFramePr/>
            <p:nvPr/>
          </p:nvGraphicFramePr>
          <p:xfrm>
            <a:off x="3696" y="2850"/>
            <a:ext cx="614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6" name="" r:id="rId4" imgW="291465" imgH="177800" progId="Equation.3">
                    <p:embed/>
                  </p:oleObj>
                </mc:Choice>
                <mc:Fallback>
                  <p:oleObj name="" r:id="rId4" imgW="291465" imgH="177800" progId="Equation.3">
                    <p:embed/>
                    <p:pic>
                      <p:nvPicPr>
                        <p:cNvPr id="0" name="Изображение 320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96" y="2850"/>
                          <a:ext cx="614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5" name="Прямоугольная выноска 31754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6" name="Прямоугольник 31755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757" name="Группа 31756"/>
          <p:cNvGrpSpPr/>
          <p:nvPr/>
        </p:nvGrpSpPr>
        <p:grpSpPr>
          <a:xfrm>
            <a:off x="6732588" y="3429000"/>
            <a:ext cx="2087562" cy="1296988"/>
            <a:chOff x="3334" y="2613"/>
            <a:chExt cx="1315" cy="817"/>
          </a:xfrm>
        </p:grpSpPr>
        <p:sp>
          <p:nvSpPr>
            <p:cNvPr id="31758" name="Прямоугольник 31757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1759" name="Объект 31758"/>
            <p:cNvGraphicFramePr/>
            <p:nvPr/>
          </p:nvGraphicFramePr>
          <p:xfrm>
            <a:off x="3817" y="2849"/>
            <a:ext cx="373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" name="" r:id="rId6" imgW="177800" imgH="177800" progId="Equation.3">
                    <p:embed/>
                  </p:oleObj>
                </mc:Choice>
                <mc:Fallback>
                  <p:oleObj name="" r:id="rId6" imgW="177800" imgH="177800" progId="Equation.3">
                    <p:embed/>
                    <p:pic>
                      <p:nvPicPr>
                        <p:cNvPr id="0" name="Изображение 320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17" y="2849"/>
                          <a:ext cx="373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60" name="Группа 31759"/>
          <p:cNvGrpSpPr/>
          <p:nvPr/>
        </p:nvGrpSpPr>
        <p:grpSpPr>
          <a:xfrm>
            <a:off x="3995738" y="3429000"/>
            <a:ext cx="2087562" cy="1296988"/>
            <a:chOff x="3334" y="2613"/>
            <a:chExt cx="1315" cy="817"/>
          </a:xfrm>
        </p:grpSpPr>
        <p:sp>
          <p:nvSpPr>
            <p:cNvPr id="31761" name="Прямоугольник 31760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1762" name="Объект 31761"/>
            <p:cNvGraphicFramePr/>
            <p:nvPr/>
          </p:nvGraphicFramePr>
          <p:xfrm>
            <a:off x="3763" y="2850"/>
            <a:ext cx="480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4" name="" r:id="rId8" imgW="227965" imgH="177800" progId="Equation.3">
                    <p:embed/>
                  </p:oleObj>
                </mc:Choice>
                <mc:Fallback>
                  <p:oleObj name="" r:id="rId8" imgW="227965" imgH="177800" progId="Equation.3">
                    <p:embed/>
                    <p:pic>
                      <p:nvPicPr>
                        <p:cNvPr id="0" name="Изображение 320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63" y="2850"/>
                          <a:ext cx="480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63" name="Группа 31762"/>
          <p:cNvGrpSpPr/>
          <p:nvPr/>
        </p:nvGrpSpPr>
        <p:grpSpPr>
          <a:xfrm>
            <a:off x="3995738" y="1917700"/>
            <a:ext cx="2087562" cy="1296988"/>
            <a:chOff x="3334" y="2613"/>
            <a:chExt cx="1315" cy="817"/>
          </a:xfrm>
        </p:grpSpPr>
        <p:sp>
          <p:nvSpPr>
            <p:cNvPr id="31764" name="Прямоугольник 31763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1765" name="Объект 31764"/>
            <p:cNvGraphicFramePr/>
            <p:nvPr/>
          </p:nvGraphicFramePr>
          <p:xfrm>
            <a:off x="3790" y="2849"/>
            <a:ext cx="42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8" name="" r:id="rId10" imgW="202565" imgH="177800" progId="Equation.3">
                    <p:embed/>
                  </p:oleObj>
                </mc:Choice>
                <mc:Fallback>
                  <p:oleObj name="" r:id="rId10" imgW="202565" imgH="177800" progId="Equation.3">
                    <p:embed/>
                    <p:pic>
                      <p:nvPicPr>
                        <p:cNvPr id="0" name="Изображение 320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90" y="2849"/>
                          <a:ext cx="427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66" name="Текстовое поле 31765"/>
          <p:cNvSpPr txBox="1"/>
          <p:nvPr/>
        </p:nvSpPr>
        <p:spPr>
          <a:xfrm>
            <a:off x="4932363" y="1196975"/>
            <a:ext cx="28686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latin typeface="Times New Roman" panose="02020603050405020304" pitchFamily="18" charset="0"/>
              </a:rPr>
              <a:t>Найдите 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х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+ у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.</a:t>
            </a:r>
            <a:endParaRPr sz="28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3"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55" grpId="0" animBg="1"/>
      <p:bldP spid="31755" grpId="1" animBg="1"/>
      <p:bldP spid="31755" grpId="2" animBg="1"/>
      <p:bldP spid="31755" grpId="3" animBg="1"/>
      <p:bldP spid="31755" grpId="4" animBg="1"/>
      <p:bldP spid="31755" grpId="5" animBg="1"/>
      <p:bldP spid="31756" grpId="0" animBg="1"/>
      <p:bldP spid="317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Овал 32769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11.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32771" name="Прямоугольник 32770"/>
          <p:cNvSpPr/>
          <p:nvPr/>
        </p:nvSpPr>
        <p:spPr>
          <a:xfrm>
            <a:off x="2051050" y="188913"/>
            <a:ext cx="6842125" cy="9366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Пусть 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(х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; у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  <a:r>
              <a:rPr sz="2800" b="1" i="1">
                <a:latin typeface="Times New Roman" panose="02020603050405020304" pitchFamily="18" charset="0"/>
              </a:rPr>
              <a:t> – решение системы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линейных уравнений.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32772" name="Изображение 32771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3" name="Группа 32772"/>
          <p:cNvGrpSpPr/>
          <p:nvPr/>
        </p:nvGrpSpPr>
        <p:grpSpPr>
          <a:xfrm>
            <a:off x="539750" y="2349500"/>
            <a:ext cx="2844800" cy="1533525"/>
            <a:chOff x="1909" y="1291"/>
            <a:chExt cx="2577" cy="1504"/>
          </a:xfrm>
        </p:grpSpPr>
        <p:sp>
          <p:nvSpPr>
            <p:cNvPr id="32774" name="Прямоугольник 32773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2775" name="Объект 32774"/>
            <p:cNvGraphicFramePr/>
            <p:nvPr/>
          </p:nvGraphicFramePr>
          <p:xfrm>
            <a:off x="1909" y="1291"/>
            <a:ext cx="2577" cy="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" name="" r:id="rId2" imgW="799465" imgH="457200" progId="Equation.3">
                    <p:embed/>
                  </p:oleObj>
                </mc:Choice>
                <mc:Fallback>
                  <p:oleObj name="" r:id="rId2" imgW="799465" imgH="457200" progId="Equation.3">
                    <p:embed/>
                    <p:pic>
                      <p:nvPicPr>
                        <p:cNvPr id="0" name="Изображение 320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909" y="1291"/>
                          <a:ext cx="2577" cy="15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76" name="Группа 32775"/>
          <p:cNvGrpSpPr/>
          <p:nvPr/>
        </p:nvGrpSpPr>
        <p:grpSpPr>
          <a:xfrm>
            <a:off x="6732588" y="1917700"/>
            <a:ext cx="2087562" cy="1296988"/>
            <a:chOff x="3334" y="2613"/>
            <a:chExt cx="1315" cy="817"/>
          </a:xfrm>
        </p:grpSpPr>
        <p:sp>
          <p:nvSpPr>
            <p:cNvPr id="32777" name="Прямоугольник 32776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2778" name="Объект 32777"/>
            <p:cNvGraphicFramePr/>
            <p:nvPr/>
          </p:nvGraphicFramePr>
          <p:xfrm>
            <a:off x="3869" y="2850"/>
            <a:ext cx="26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1" name="" r:id="rId4" imgW="127000" imgH="177165" progId="Equation.3">
                    <p:embed/>
                  </p:oleObj>
                </mc:Choice>
                <mc:Fallback>
                  <p:oleObj name="" r:id="rId4" imgW="127000" imgH="177165" progId="Equation.3">
                    <p:embed/>
                    <p:pic>
                      <p:nvPicPr>
                        <p:cNvPr id="0" name="Изображение 32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69" y="2850"/>
                          <a:ext cx="267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79" name="Прямоугольная выноска 32778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Прямоугольник 32779"/>
          <p:cNvSpPr/>
          <p:nvPr/>
        </p:nvSpPr>
        <p:spPr>
          <a:xfrm>
            <a:off x="2339975" y="5445125"/>
            <a:ext cx="3024188" cy="9350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781" name="Группа 32780"/>
          <p:cNvGrpSpPr/>
          <p:nvPr/>
        </p:nvGrpSpPr>
        <p:grpSpPr>
          <a:xfrm>
            <a:off x="3995738" y="1989138"/>
            <a:ext cx="2087562" cy="1296987"/>
            <a:chOff x="3334" y="2613"/>
            <a:chExt cx="1315" cy="817"/>
          </a:xfrm>
        </p:grpSpPr>
        <p:sp>
          <p:nvSpPr>
            <p:cNvPr id="32782" name="Прямоугольник 32781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2783" name="Объект 32782"/>
            <p:cNvGraphicFramePr/>
            <p:nvPr/>
          </p:nvGraphicFramePr>
          <p:xfrm>
            <a:off x="3764" y="2849"/>
            <a:ext cx="480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" name="" r:id="rId6" imgW="227965" imgH="177800" progId="Equation.3">
                    <p:embed/>
                  </p:oleObj>
                </mc:Choice>
                <mc:Fallback>
                  <p:oleObj name="" r:id="rId6" imgW="227965" imgH="177800" progId="Equation.3">
                    <p:embed/>
                    <p:pic>
                      <p:nvPicPr>
                        <p:cNvPr id="0" name="Изображение 318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64" y="2849"/>
                          <a:ext cx="480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84" name="Группа 32783"/>
          <p:cNvGrpSpPr/>
          <p:nvPr/>
        </p:nvGrpSpPr>
        <p:grpSpPr>
          <a:xfrm>
            <a:off x="3995738" y="3429000"/>
            <a:ext cx="2087562" cy="1296988"/>
            <a:chOff x="3334" y="2613"/>
            <a:chExt cx="1315" cy="817"/>
          </a:xfrm>
        </p:grpSpPr>
        <p:sp>
          <p:nvSpPr>
            <p:cNvPr id="32785" name="Прямоугольник 32784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2786" name="Объект 32785"/>
            <p:cNvGraphicFramePr/>
            <p:nvPr/>
          </p:nvGraphicFramePr>
          <p:xfrm>
            <a:off x="3883" y="2850"/>
            <a:ext cx="240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" name="" r:id="rId8" imgW="114300" imgH="177800" progId="Equation.3">
                    <p:embed/>
                  </p:oleObj>
                </mc:Choice>
                <mc:Fallback>
                  <p:oleObj name="" r:id="rId8" imgW="114300" imgH="177800" progId="Equation.3">
                    <p:embed/>
                    <p:pic>
                      <p:nvPicPr>
                        <p:cNvPr id="0" name="Изображение 318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83" y="2850"/>
                          <a:ext cx="240" cy="3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87" name="Группа 32786"/>
          <p:cNvGrpSpPr/>
          <p:nvPr/>
        </p:nvGrpSpPr>
        <p:grpSpPr>
          <a:xfrm>
            <a:off x="6732588" y="3429000"/>
            <a:ext cx="2087562" cy="1296988"/>
            <a:chOff x="3334" y="2613"/>
            <a:chExt cx="1315" cy="817"/>
          </a:xfrm>
        </p:grpSpPr>
        <p:sp>
          <p:nvSpPr>
            <p:cNvPr id="32788" name="Прямоугольник 32787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2789" name="Объект 32788"/>
            <p:cNvGraphicFramePr/>
            <p:nvPr/>
          </p:nvGraphicFramePr>
          <p:xfrm>
            <a:off x="3763" y="2862"/>
            <a:ext cx="481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" name="" r:id="rId10" imgW="228600" imgH="165100" progId="Equation.3">
                    <p:embed/>
                  </p:oleObj>
                </mc:Choice>
                <mc:Fallback>
                  <p:oleObj name="" r:id="rId10" imgW="228600" imgH="165100" progId="Equation.3">
                    <p:embed/>
                    <p:pic>
                      <p:nvPicPr>
                        <p:cNvPr id="0" name="Изображение 318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63" y="2862"/>
                          <a:ext cx="481" cy="3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90" name="Текстовое поле 32789"/>
          <p:cNvSpPr txBox="1"/>
          <p:nvPr/>
        </p:nvSpPr>
        <p:spPr>
          <a:xfrm>
            <a:off x="4932363" y="1196975"/>
            <a:ext cx="27543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latin typeface="Times New Roman" panose="02020603050405020304" pitchFamily="18" charset="0"/>
              </a:rPr>
              <a:t>Найдите 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х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у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.</a:t>
            </a:r>
            <a:endParaRPr sz="28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7"/>
                  </p:tgtEl>
                </p:cond>
              </p:nextCondLst>
            </p:seq>
          </p:childTnLst>
        </p:cTn>
      </p:par>
    </p:tnLst>
    <p:bldLst>
      <p:bldP spid="32779" grpId="0" animBg="1"/>
      <p:bldP spid="32779" grpId="1" animBg="1"/>
      <p:bldP spid="32779" grpId="2" animBg="1"/>
      <p:bldP spid="32779" grpId="3" animBg="1"/>
      <p:bldP spid="32779" grpId="4" animBg="1"/>
      <p:bldP spid="32779" grpId="5" animBg="1"/>
      <p:bldP spid="32780" grpId="0" animBg="1"/>
      <p:bldP spid="327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Овал 33793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11.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33795" name="Прямоугольник 33794"/>
          <p:cNvSpPr/>
          <p:nvPr/>
        </p:nvSpPr>
        <p:spPr>
          <a:xfrm>
            <a:off x="2051050" y="188913"/>
            <a:ext cx="6842125" cy="9366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Пусть 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(х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; у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  <a:r>
              <a:rPr sz="2800" b="1" i="1">
                <a:latin typeface="Times New Roman" panose="02020603050405020304" pitchFamily="18" charset="0"/>
              </a:rPr>
              <a:t> – решение системы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линейных уравнений.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33796" name="Изображение 33795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7" name="Группа 33796"/>
          <p:cNvGrpSpPr/>
          <p:nvPr/>
        </p:nvGrpSpPr>
        <p:grpSpPr>
          <a:xfrm>
            <a:off x="495300" y="2349500"/>
            <a:ext cx="2935288" cy="1533525"/>
            <a:chOff x="1869" y="1291"/>
            <a:chExt cx="2659" cy="1504"/>
          </a:xfrm>
        </p:grpSpPr>
        <p:sp>
          <p:nvSpPr>
            <p:cNvPr id="33798" name="Прямоугольник 33797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3799" name="Объект 33798"/>
            <p:cNvGraphicFramePr/>
            <p:nvPr/>
          </p:nvGraphicFramePr>
          <p:xfrm>
            <a:off x="1869" y="1291"/>
            <a:ext cx="2659" cy="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" name="" r:id="rId2" imgW="825500" imgH="457200" progId="Equation.3">
                    <p:embed/>
                  </p:oleObj>
                </mc:Choice>
                <mc:Fallback>
                  <p:oleObj name="" r:id="rId2" imgW="825500" imgH="457200" progId="Equation.3">
                    <p:embed/>
                    <p:pic>
                      <p:nvPicPr>
                        <p:cNvPr id="0" name="Изображение 318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69" y="1291"/>
                          <a:ext cx="2659" cy="15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00" name="Группа 33799"/>
          <p:cNvGrpSpPr/>
          <p:nvPr/>
        </p:nvGrpSpPr>
        <p:grpSpPr>
          <a:xfrm>
            <a:off x="6732588" y="1917700"/>
            <a:ext cx="2087562" cy="1350963"/>
            <a:chOff x="3334" y="2613"/>
            <a:chExt cx="1315" cy="851"/>
          </a:xfrm>
        </p:grpSpPr>
        <p:sp>
          <p:nvSpPr>
            <p:cNvPr id="33801" name="Прямоугольник 33800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3802" name="Объект 33801"/>
            <p:cNvGraphicFramePr/>
            <p:nvPr/>
          </p:nvGraphicFramePr>
          <p:xfrm>
            <a:off x="3656" y="2618"/>
            <a:ext cx="694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" name="" r:id="rId4" imgW="330200" imgH="393700" progId="Equation.3">
                    <p:embed/>
                  </p:oleObj>
                </mc:Choice>
                <mc:Fallback>
                  <p:oleObj name="" r:id="rId4" imgW="330200" imgH="393700" progId="Equation.3">
                    <p:embed/>
                    <p:pic>
                      <p:nvPicPr>
                        <p:cNvPr id="0" name="Изображение 318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6" y="2618"/>
                          <a:ext cx="694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03" name="Прямоугольная выноска 33802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4" name="Прямоугольник 33803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805" name="Группа 33804"/>
          <p:cNvGrpSpPr/>
          <p:nvPr/>
        </p:nvGrpSpPr>
        <p:grpSpPr>
          <a:xfrm>
            <a:off x="3924300" y="3429000"/>
            <a:ext cx="2087563" cy="1296988"/>
            <a:chOff x="3334" y="2613"/>
            <a:chExt cx="1315" cy="817"/>
          </a:xfrm>
        </p:grpSpPr>
        <p:sp>
          <p:nvSpPr>
            <p:cNvPr id="33806" name="Прямоугольник 33805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3807" name="Объект 33806"/>
            <p:cNvGraphicFramePr/>
            <p:nvPr/>
          </p:nvGraphicFramePr>
          <p:xfrm>
            <a:off x="3644" y="2822"/>
            <a:ext cx="720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" name="" r:id="rId6" imgW="342900" imgH="203200" progId="Equation.3">
                    <p:embed/>
                  </p:oleObj>
                </mc:Choice>
                <mc:Fallback>
                  <p:oleObj name="" r:id="rId6" imgW="342900" imgH="203200" progId="Equation.3">
                    <p:embed/>
                    <p:pic>
                      <p:nvPicPr>
                        <p:cNvPr id="0" name="Изображение 318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644" y="2822"/>
                          <a:ext cx="720" cy="4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08" name="Группа 33807"/>
          <p:cNvGrpSpPr/>
          <p:nvPr/>
        </p:nvGrpSpPr>
        <p:grpSpPr>
          <a:xfrm>
            <a:off x="3924300" y="1989138"/>
            <a:ext cx="2087563" cy="1296987"/>
            <a:chOff x="3334" y="2613"/>
            <a:chExt cx="1315" cy="817"/>
          </a:xfrm>
        </p:grpSpPr>
        <p:sp>
          <p:nvSpPr>
            <p:cNvPr id="33809" name="Прямоугольник 33808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3810" name="Объект 33809"/>
            <p:cNvGraphicFramePr/>
            <p:nvPr/>
          </p:nvGraphicFramePr>
          <p:xfrm>
            <a:off x="3643" y="2823"/>
            <a:ext cx="720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" name="" r:id="rId8" imgW="342900" imgH="203200" progId="Equation.3">
                    <p:embed/>
                  </p:oleObj>
                </mc:Choice>
                <mc:Fallback>
                  <p:oleObj name="" r:id="rId8" imgW="342900" imgH="203200" progId="Equation.3">
                    <p:embed/>
                    <p:pic>
                      <p:nvPicPr>
                        <p:cNvPr id="0" name="Изображение 318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643" y="2823"/>
                          <a:ext cx="720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11" name="Группа 33810"/>
          <p:cNvGrpSpPr/>
          <p:nvPr/>
        </p:nvGrpSpPr>
        <p:grpSpPr>
          <a:xfrm>
            <a:off x="6732588" y="3429000"/>
            <a:ext cx="2087562" cy="1296988"/>
            <a:chOff x="3334" y="2613"/>
            <a:chExt cx="1315" cy="817"/>
          </a:xfrm>
        </p:grpSpPr>
        <p:sp>
          <p:nvSpPr>
            <p:cNvPr id="33812" name="Прямоугольник 33811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3813" name="Объект 33812"/>
            <p:cNvGraphicFramePr/>
            <p:nvPr/>
          </p:nvGraphicFramePr>
          <p:xfrm>
            <a:off x="3763" y="2862"/>
            <a:ext cx="481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" name="" r:id="rId10" imgW="228600" imgH="165100" progId="Equation.3">
                    <p:embed/>
                  </p:oleObj>
                </mc:Choice>
                <mc:Fallback>
                  <p:oleObj name="" r:id="rId10" imgW="228600" imgH="165100" progId="Equation.3">
                    <p:embed/>
                    <p:pic>
                      <p:nvPicPr>
                        <p:cNvPr id="0" name="Изображение 318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63" y="2862"/>
                          <a:ext cx="481" cy="3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14" name="Текстовое поле 33813"/>
          <p:cNvSpPr txBox="1"/>
          <p:nvPr/>
        </p:nvSpPr>
        <p:spPr>
          <a:xfrm>
            <a:off x="4932363" y="1196975"/>
            <a:ext cx="2784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i="1">
                <a:latin typeface="Times New Roman" panose="02020603050405020304" pitchFamily="18" charset="0"/>
              </a:rPr>
              <a:t>Найдите 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х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у</a:t>
            </a:r>
            <a:r>
              <a:rPr sz="2800" b="1" i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.</a:t>
            </a:r>
            <a:endParaRPr sz="28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1"/>
                  </p:tgtEl>
                </p:cond>
              </p:nextCondLst>
            </p:seq>
          </p:childTnLst>
        </p:cTn>
      </p:par>
    </p:tnLst>
    <p:bldLst>
      <p:bldP spid="33803" grpId="0" animBg="1"/>
      <p:bldP spid="33803" grpId="1" animBg="1"/>
      <p:bldP spid="33803" grpId="2" animBg="1"/>
      <p:bldP spid="33803" grpId="3" animBg="1"/>
      <p:bldP spid="33803" grpId="4" animBg="1"/>
      <p:bldP spid="33803" grpId="5" animBg="1"/>
      <p:bldP spid="33804" grpId="0" animBg="1"/>
      <p:bldP spid="338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Овал 39937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12.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39939" name="Прямоугольник 39938"/>
          <p:cNvSpPr/>
          <p:nvPr/>
        </p:nvSpPr>
        <p:spPr>
          <a:xfrm>
            <a:off x="1366838" y="188913"/>
            <a:ext cx="7777162" cy="863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 каком из рисунков изображено графическое 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решение системы линейных уравнений</a:t>
            </a:r>
            <a:r>
              <a:t> 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39940" name="Группа 39939"/>
          <p:cNvGrpSpPr/>
          <p:nvPr/>
        </p:nvGrpSpPr>
        <p:grpSpPr>
          <a:xfrm>
            <a:off x="531813" y="1268413"/>
            <a:ext cx="2392362" cy="1169987"/>
            <a:chOff x="1786" y="1294"/>
            <a:chExt cx="2825" cy="1499"/>
          </a:xfrm>
        </p:grpSpPr>
        <p:sp>
          <p:nvSpPr>
            <p:cNvPr id="39941" name="Прямоугольник 39940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39942" name="Объект 39941"/>
            <p:cNvGraphicFramePr/>
            <p:nvPr/>
          </p:nvGraphicFramePr>
          <p:xfrm>
            <a:off x="1786" y="1294"/>
            <a:ext cx="2825" cy="1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" name="" r:id="rId1" imgW="876300" imgH="457200" progId="Equation.3">
                    <p:embed/>
                  </p:oleObj>
                </mc:Choice>
                <mc:Fallback>
                  <p:oleObj name="" r:id="rId1" imgW="876300" imgH="457200" progId="Equation.3">
                    <p:embed/>
                    <p:pic>
                      <p:nvPicPr>
                        <p:cNvPr id="0" name="Изображение 318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86" y="1294"/>
                          <a:ext cx="2825" cy="14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6" name="Прямоугольник 39955"/>
          <p:cNvSpPr/>
          <p:nvPr/>
        </p:nvSpPr>
        <p:spPr>
          <a:xfrm>
            <a:off x="2195513" y="5734050"/>
            <a:ext cx="3024187" cy="9350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69" name="Изображение 39968" descr="Рисунок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77" name="Группа 39976"/>
          <p:cNvGrpSpPr/>
          <p:nvPr/>
        </p:nvGrpSpPr>
        <p:grpSpPr>
          <a:xfrm>
            <a:off x="3276600" y="1125538"/>
            <a:ext cx="2808288" cy="2681287"/>
            <a:chOff x="2064" y="709"/>
            <a:chExt cx="1769" cy="1689"/>
          </a:xfrm>
        </p:grpSpPr>
        <p:graphicFrame>
          <p:nvGraphicFramePr>
            <p:cNvPr id="39965" name="Объект 39964"/>
            <p:cNvGraphicFramePr/>
            <p:nvPr/>
          </p:nvGraphicFramePr>
          <p:xfrm>
            <a:off x="2064" y="709"/>
            <a:ext cx="1769" cy="1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7" name="" r:id="rId4" imgW="4029075" imgH="3848100" progId="GraphCtrl.Document">
                    <p:embed/>
                  </p:oleObj>
                </mc:Choice>
                <mc:Fallback>
                  <p:oleObj name="" r:id="rId4" imgW="4029075" imgH="3848100" progId="GraphCtrl.Document">
                    <p:embed/>
                    <p:pic>
                      <p:nvPicPr>
                        <p:cNvPr id="0" name="Изображение 319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64" y="709"/>
                          <a:ext cx="1769" cy="16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70" name="Овал 39969"/>
            <p:cNvSpPr/>
            <p:nvPr/>
          </p:nvSpPr>
          <p:spPr>
            <a:xfrm>
              <a:off x="2109" y="754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1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74" name="Группа 39973"/>
          <p:cNvGrpSpPr/>
          <p:nvPr/>
        </p:nvGrpSpPr>
        <p:grpSpPr>
          <a:xfrm>
            <a:off x="6411913" y="1125538"/>
            <a:ext cx="2732087" cy="2736850"/>
            <a:chOff x="4039" y="709"/>
            <a:chExt cx="1721" cy="1724"/>
          </a:xfrm>
        </p:grpSpPr>
        <p:graphicFrame>
          <p:nvGraphicFramePr>
            <p:cNvPr id="39966" name="Объект 39965"/>
            <p:cNvGraphicFramePr/>
            <p:nvPr/>
          </p:nvGraphicFramePr>
          <p:xfrm>
            <a:off x="4039" y="709"/>
            <a:ext cx="1721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name="" r:id="rId6" imgW="4029075" imgH="4038600" progId="GraphCtrl.Document">
                    <p:embed/>
                  </p:oleObj>
                </mc:Choice>
                <mc:Fallback>
                  <p:oleObj name="" r:id="rId6" imgW="4029075" imgH="4038600" progId="GraphCtrl.Document">
                    <p:embed/>
                    <p:pic>
                      <p:nvPicPr>
                        <p:cNvPr id="0" name="Изображение 319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39" y="709"/>
                          <a:ext cx="1721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71" name="Овал 39970"/>
            <p:cNvSpPr/>
            <p:nvPr/>
          </p:nvSpPr>
          <p:spPr>
            <a:xfrm>
              <a:off x="5375" y="2069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2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75" name="Группа 39974"/>
          <p:cNvGrpSpPr/>
          <p:nvPr/>
        </p:nvGrpSpPr>
        <p:grpSpPr>
          <a:xfrm>
            <a:off x="5003800" y="2924175"/>
            <a:ext cx="2540000" cy="2665413"/>
            <a:chOff x="3152" y="1842"/>
            <a:chExt cx="1600" cy="1679"/>
          </a:xfrm>
        </p:grpSpPr>
        <p:graphicFrame>
          <p:nvGraphicFramePr>
            <p:cNvPr id="39968" name="Объект 39967"/>
            <p:cNvGraphicFramePr/>
            <p:nvPr/>
          </p:nvGraphicFramePr>
          <p:xfrm>
            <a:off x="3152" y="1842"/>
            <a:ext cx="1600" cy="1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4" name="" r:id="rId8" imgW="4029075" imgH="4229100" progId="GraphCtrl.Document">
                    <p:embed/>
                  </p:oleObj>
                </mc:Choice>
                <mc:Fallback>
                  <p:oleObj name="" r:id="rId8" imgW="4029075" imgH="4229100" progId="GraphCtrl.Document">
                    <p:embed/>
                    <p:pic>
                      <p:nvPicPr>
                        <p:cNvPr id="0" name="Изображение 319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52" y="1842"/>
                          <a:ext cx="1600" cy="1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72" name="Овал 39971"/>
            <p:cNvSpPr/>
            <p:nvPr/>
          </p:nvSpPr>
          <p:spPr>
            <a:xfrm>
              <a:off x="4241" y="3158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4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39955" name="Прямоугольная выноска 39954"/>
          <p:cNvSpPr/>
          <p:nvPr/>
        </p:nvSpPr>
        <p:spPr>
          <a:xfrm flipV="1">
            <a:off x="2916238" y="6021388"/>
            <a:ext cx="1873250" cy="576262"/>
          </a:xfrm>
          <a:prstGeom prst="wedgeRectCallout">
            <a:avLst>
              <a:gd name="adj1" fmla="val -123477"/>
              <a:gd name="adj2" fmla="val 123000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978" name="Группа 39977"/>
          <p:cNvGrpSpPr/>
          <p:nvPr/>
        </p:nvGrpSpPr>
        <p:grpSpPr>
          <a:xfrm>
            <a:off x="1763713" y="2924175"/>
            <a:ext cx="2608262" cy="2736850"/>
            <a:chOff x="1111" y="1842"/>
            <a:chExt cx="1643" cy="1724"/>
          </a:xfrm>
        </p:grpSpPr>
        <p:graphicFrame>
          <p:nvGraphicFramePr>
            <p:cNvPr id="39967" name="Объект 39966"/>
            <p:cNvGraphicFramePr/>
            <p:nvPr/>
          </p:nvGraphicFramePr>
          <p:xfrm>
            <a:off x="1111" y="1842"/>
            <a:ext cx="1643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" name="" r:id="rId10" imgW="4029075" imgH="4229100" progId="GraphCtrl.Document">
                    <p:embed/>
                  </p:oleObj>
                </mc:Choice>
                <mc:Fallback>
                  <p:oleObj name="" r:id="rId10" imgW="4029075" imgH="4229100" progId="GraphCtrl.Document">
                    <p:embed/>
                    <p:pic>
                      <p:nvPicPr>
                        <p:cNvPr id="0" name="Изображение 319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11" y="1842"/>
                          <a:ext cx="1643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73" name="Овал 39972"/>
            <p:cNvSpPr/>
            <p:nvPr/>
          </p:nvSpPr>
          <p:spPr>
            <a:xfrm>
              <a:off x="1199" y="2977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3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9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10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7"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56" grpId="0" animBg="1"/>
      <p:bldP spid="39955" grpId="0" animBg="1"/>
      <p:bldP spid="39955" grpId="1" animBg="1"/>
      <p:bldP spid="39955" grpId="2" animBg="1"/>
      <p:bldP spid="39955" grpId="3" animBg="1"/>
      <p:bldP spid="39955" grpId="4" animBg="1"/>
      <p:bldP spid="39955" grpId="5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Овал 4096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12.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40963" name="Прямоугольник 40962"/>
          <p:cNvSpPr/>
          <p:nvPr/>
        </p:nvSpPr>
        <p:spPr>
          <a:xfrm>
            <a:off x="1366838" y="188913"/>
            <a:ext cx="7777162" cy="863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 каком из рисунков изображено графическое 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решение системы линейных уравнений</a:t>
            </a:r>
            <a:r>
              <a:t> 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40964" name="Группа 40963"/>
          <p:cNvGrpSpPr/>
          <p:nvPr/>
        </p:nvGrpSpPr>
        <p:grpSpPr>
          <a:xfrm>
            <a:off x="582613" y="1268413"/>
            <a:ext cx="2289175" cy="1169987"/>
            <a:chOff x="1846" y="1294"/>
            <a:chExt cx="2703" cy="1499"/>
          </a:xfrm>
        </p:grpSpPr>
        <p:sp>
          <p:nvSpPr>
            <p:cNvPr id="40965" name="Прямоугольник 40964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40966" name="Объект 40965"/>
            <p:cNvGraphicFramePr/>
            <p:nvPr/>
          </p:nvGraphicFramePr>
          <p:xfrm>
            <a:off x="1846" y="1294"/>
            <a:ext cx="2703" cy="1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" name="" r:id="rId1" imgW="838200" imgH="457200" progId="Equation.3">
                    <p:embed/>
                  </p:oleObj>
                </mc:Choice>
                <mc:Fallback>
                  <p:oleObj name="" r:id="rId1" imgW="838200" imgH="457200" progId="Equation.3">
                    <p:embed/>
                    <p:pic>
                      <p:nvPicPr>
                        <p:cNvPr id="0" name="Изображение 319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46" y="1294"/>
                          <a:ext cx="2703" cy="14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67" name="Прямоугольник 40966"/>
          <p:cNvSpPr/>
          <p:nvPr/>
        </p:nvSpPr>
        <p:spPr>
          <a:xfrm>
            <a:off x="2195513" y="5734050"/>
            <a:ext cx="3024187" cy="9350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8" name="Изображение 40967" descr="Рисунок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69" name="Группа 40968"/>
          <p:cNvGrpSpPr/>
          <p:nvPr/>
        </p:nvGrpSpPr>
        <p:grpSpPr>
          <a:xfrm>
            <a:off x="3276600" y="1125538"/>
            <a:ext cx="2808288" cy="2681287"/>
            <a:chOff x="2064" y="709"/>
            <a:chExt cx="1769" cy="1689"/>
          </a:xfrm>
        </p:grpSpPr>
        <p:graphicFrame>
          <p:nvGraphicFramePr>
            <p:cNvPr id="40970" name="Объект 40969"/>
            <p:cNvGraphicFramePr/>
            <p:nvPr/>
          </p:nvGraphicFramePr>
          <p:xfrm>
            <a:off x="2064" y="709"/>
            <a:ext cx="1769" cy="1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1" name="" r:id="rId4" imgW="4029075" imgH="3848100" progId="GraphCtrl.Document">
                    <p:embed/>
                  </p:oleObj>
                </mc:Choice>
                <mc:Fallback>
                  <p:oleObj name="" r:id="rId4" imgW="4029075" imgH="3848100" progId="GraphCtrl.Document">
                    <p:embed/>
                    <p:pic>
                      <p:nvPicPr>
                        <p:cNvPr id="0" name="Изображение 319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64" y="709"/>
                          <a:ext cx="1769" cy="16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1" name="Овал 40970"/>
            <p:cNvSpPr/>
            <p:nvPr/>
          </p:nvSpPr>
          <p:spPr>
            <a:xfrm>
              <a:off x="2109" y="754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1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72" name="Группа 40971"/>
          <p:cNvGrpSpPr/>
          <p:nvPr/>
        </p:nvGrpSpPr>
        <p:grpSpPr>
          <a:xfrm>
            <a:off x="6411913" y="1125538"/>
            <a:ext cx="2732087" cy="2736850"/>
            <a:chOff x="4039" y="709"/>
            <a:chExt cx="1721" cy="1724"/>
          </a:xfrm>
        </p:grpSpPr>
        <p:graphicFrame>
          <p:nvGraphicFramePr>
            <p:cNvPr id="40973" name="Объект 40972"/>
            <p:cNvGraphicFramePr/>
            <p:nvPr/>
          </p:nvGraphicFramePr>
          <p:xfrm>
            <a:off x="4039" y="709"/>
            <a:ext cx="1721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3" name="" r:id="rId6" imgW="4029075" imgH="4038600" progId="GraphCtrl.Document">
                    <p:embed/>
                  </p:oleObj>
                </mc:Choice>
                <mc:Fallback>
                  <p:oleObj name="" r:id="rId6" imgW="4029075" imgH="4038600" progId="GraphCtrl.Document">
                    <p:embed/>
                    <p:pic>
                      <p:nvPicPr>
                        <p:cNvPr id="0" name="Изображение 319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39" y="709"/>
                          <a:ext cx="1721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4" name="Овал 40973"/>
            <p:cNvSpPr/>
            <p:nvPr/>
          </p:nvSpPr>
          <p:spPr>
            <a:xfrm>
              <a:off x="5375" y="2069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2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75" name="Группа 40974"/>
          <p:cNvGrpSpPr/>
          <p:nvPr/>
        </p:nvGrpSpPr>
        <p:grpSpPr>
          <a:xfrm>
            <a:off x="5003800" y="2863850"/>
            <a:ext cx="2540000" cy="2786063"/>
            <a:chOff x="3152" y="1804"/>
            <a:chExt cx="1600" cy="1755"/>
          </a:xfrm>
        </p:grpSpPr>
        <p:graphicFrame>
          <p:nvGraphicFramePr>
            <p:cNvPr id="40976" name="Объект 40975"/>
            <p:cNvGraphicFramePr/>
            <p:nvPr/>
          </p:nvGraphicFramePr>
          <p:xfrm>
            <a:off x="3152" y="1804"/>
            <a:ext cx="1600" cy="1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" name="" r:id="rId8" imgW="4029075" imgH="4419600" progId="GraphCtrl.Document">
                    <p:embed/>
                  </p:oleObj>
                </mc:Choice>
                <mc:Fallback>
                  <p:oleObj name="" r:id="rId8" imgW="4029075" imgH="4419600" progId="GraphCtrl.Document">
                    <p:embed/>
                    <p:pic>
                      <p:nvPicPr>
                        <p:cNvPr id="0" name="Изображение 319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52" y="1804"/>
                          <a:ext cx="1600" cy="17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7" name="Овал 40976"/>
            <p:cNvSpPr/>
            <p:nvPr/>
          </p:nvSpPr>
          <p:spPr>
            <a:xfrm>
              <a:off x="4241" y="3158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4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40978" name="Прямоугольная выноска 40977"/>
          <p:cNvSpPr/>
          <p:nvPr/>
        </p:nvSpPr>
        <p:spPr>
          <a:xfrm flipV="1">
            <a:off x="2916238" y="6021388"/>
            <a:ext cx="1873250" cy="576262"/>
          </a:xfrm>
          <a:prstGeom prst="wedgeRectCallout">
            <a:avLst>
              <a:gd name="adj1" fmla="val -123477"/>
              <a:gd name="adj2" fmla="val 123000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79" name="Группа 40978"/>
          <p:cNvGrpSpPr/>
          <p:nvPr/>
        </p:nvGrpSpPr>
        <p:grpSpPr>
          <a:xfrm>
            <a:off x="1763713" y="2924175"/>
            <a:ext cx="2608262" cy="2736850"/>
            <a:chOff x="1111" y="1842"/>
            <a:chExt cx="1643" cy="1724"/>
          </a:xfrm>
        </p:grpSpPr>
        <p:graphicFrame>
          <p:nvGraphicFramePr>
            <p:cNvPr id="40980" name="Объект 40979"/>
            <p:cNvGraphicFramePr/>
            <p:nvPr/>
          </p:nvGraphicFramePr>
          <p:xfrm>
            <a:off x="1111" y="1842"/>
            <a:ext cx="1643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" name="" r:id="rId10" imgW="4029075" imgH="4229100" progId="GraphCtrl.Document">
                    <p:embed/>
                  </p:oleObj>
                </mc:Choice>
                <mc:Fallback>
                  <p:oleObj name="" r:id="rId10" imgW="4029075" imgH="4229100" progId="GraphCtrl.Document">
                    <p:embed/>
                    <p:pic>
                      <p:nvPicPr>
                        <p:cNvPr id="0" name="Изображение 319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11" y="1842"/>
                          <a:ext cx="1643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1" name="Овал 40980"/>
            <p:cNvSpPr/>
            <p:nvPr/>
          </p:nvSpPr>
          <p:spPr>
            <a:xfrm>
              <a:off x="1199" y="2977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3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9"/>
                  </p:tgtEl>
                </p:cond>
              </p:nextCondLst>
            </p:seq>
          </p:childTnLst>
        </p:cTn>
      </p:par>
    </p:tnLst>
    <p:bldLst>
      <p:bldP spid="40967" grpId="0" animBg="1"/>
      <p:bldP spid="40978" grpId="0" animBg="1"/>
      <p:bldP spid="40978" grpId="1" animBg="1"/>
      <p:bldP spid="40978" grpId="2" animBg="1"/>
      <p:bldP spid="40978" grpId="3" animBg="1"/>
      <p:bldP spid="40978" grpId="4" animBg="1"/>
      <p:bldP spid="40978" grpId="5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Овал 4198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12.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41987" name="Прямоугольник 41986"/>
          <p:cNvSpPr/>
          <p:nvPr/>
        </p:nvSpPr>
        <p:spPr>
          <a:xfrm>
            <a:off x="1366838" y="188913"/>
            <a:ext cx="7777162" cy="863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 каком из рисунков изображено графическое 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решение системы линейных уравнений</a:t>
            </a:r>
            <a:r>
              <a:t> </a:t>
            </a:r>
            <a:r>
              <a:rPr sz="2800" b="1" i="1">
                <a:latin typeface="Times New Roman" panose="02020603050405020304" pitchFamily="18" charset="0"/>
              </a:rPr>
              <a:t>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41988" name="Группа 41987"/>
          <p:cNvGrpSpPr/>
          <p:nvPr/>
        </p:nvGrpSpPr>
        <p:grpSpPr>
          <a:xfrm>
            <a:off x="323850" y="1268413"/>
            <a:ext cx="2808288" cy="1169987"/>
            <a:chOff x="1541" y="1294"/>
            <a:chExt cx="3315" cy="1499"/>
          </a:xfrm>
        </p:grpSpPr>
        <p:sp>
          <p:nvSpPr>
            <p:cNvPr id="41989" name="Прямоугольник 41988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41990" name="Объект 41989"/>
            <p:cNvGraphicFramePr/>
            <p:nvPr/>
          </p:nvGraphicFramePr>
          <p:xfrm>
            <a:off x="1541" y="1294"/>
            <a:ext cx="3315" cy="1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4" name="" r:id="rId1" imgW="1028700" imgH="457200" progId="Equation.3">
                    <p:embed/>
                  </p:oleObj>
                </mc:Choice>
                <mc:Fallback>
                  <p:oleObj name="" r:id="rId1" imgW="1028700" imgH="457200" progId="Equation.3">
                    <p:embed/>
                    <p:pic>
                      <p:nvPicPr>
                        <p:cNvPr id="0" name="Изображение 321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41" y="1294"/>
                          <a:ext cx="3315" cy="14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91" name="Прямоугольник 41990"/>
          <p:cNvSpPr/>
          <p:nvPr/>
        </p:nvSpPr>
        <p:spPr>
          <a:xfrm>
            <a:off x="2195513" y="5734050"/>
            <a:ext cx="3024187" cy="9350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92" name="Изображение 41991" descr="Рисунок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993" name="Группа 41992"/>
          <p:cNvGrpSpPr/>
          <p:nvPr/>
        </p:nvGrpSpPr>
        <p:grpSpPr>
          <a:xfrm>
            <a:off x="3276600" y="1125538"/>
            <a:ext cx="2808288" cy="2681287"/>
            <a:chOff x="2064" y="709"/>
            <a:chExt cx="1769" cy="1689"/>
          </a:xfrm>
        </p:grpSpPr>
        <p:graphicFrame>
          <p:nvGraphicFramePr>
            <p:cNvPr id="41994" name="Объект 41993"/>
            <p:cNvGraphicFramePr/>
            <p:nvPr/>
          </p:nvGraphicFramePr>
          <p:xfrm>
            <a:off x="2064" y="709"/>
            <a:ext cx="1769" cy="1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2" name="" r:id="rId4" imgW="4029075" imgH="3848100" progId="GraphCtrl.Document">
                    <p:embed/>
                  </p:oleObj>
                </mc:Choice>
                <mc:Fallback>
                  <p:oleObj name="" r:id="rId4" imgW="4029075" imgH="3848100" progId="GraphCtrl.Document">
                    <p:embed/>
                    <p:pic>
                      <p:nvPicPr>
                        <p:cNvPr id="0" name="Изображение 321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64" y="709"/>
                          <a:ext cx="1769" cy="16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5" name="Овал 41994"/>
            <p:cNvSpPr/>
            <p:nvPr/>
          </p:nvSpPr>
          <p:spPr>
            <a:xfrm>
              <a:off x="2109" y="754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1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996" name="Группа 41995"/>
          <p:cNvGrpSpPr/>
          <p:nvPr/>
        </p:nvGrpSpPr>
        <p:grpSpPr>
          <a:xfrm>
            <a:off x="6411913" y="1125538"/>
            <a:ext cx="2732087" cy="2736850"/>
            <a:chOff x="4039" y="709"/>
            <a:chExt cx="1721" cy="1724"/>
          </a:xfrm>
        </p:grpSpPr>
        <p:graphicFrame>
          <p:nvGraphicFramePr>
            <p:cNvPr id="41997" name="Объект 41996"/>
            <p:cNvGraphicFramePr/>
            <p:nvPr/>
          </p:nvGraphicFramePr>
          <p:xfrm>
            <a:off x="4039" y="709"/>
            <a:ext cx="1721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3" name="" r:id="rId6" imgW="4029075" imgH="4038600" progId="GraphCtrl.Document">
                    <p:embed/>
                  </p:oleObj>
                </mc:Choice>
                <mc:Fallback>
                  <p:oleObj name="" r:id="rId6" imgW="4029075" imgH="4038600" progId="GraphCtrl.Document">
                    <p:embed/>
                    <p:pic>
                      <p:nvPicPr>
                        <p:cNvPr id="0" name="Изображение 321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39" y="709"/>
                          <a:ext cx="1721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8" name="Овал 41997"/>
            <p:cNvSpPr/>
            <p:nvPr/>
          </p:nvSpPr>
          <p:spPr>
            <a:xfrm>
              <a:off x="5375" y="2069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2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999" name="Группа 41998"/>
          <p:cNvGrpSpPr/>
          <p:nvPr/>
        </p:nvGrpSpPr>
        <p:grpSpPr>
          <a:xfrm>
            <a:off x="5003800" y="2924175"/>
            <a:ext cx="2540000" cy="2665413"/>
            <a:chOff x="3152" y="1842"/>
            <a:chExt cx="1600" cy="1679"/>
          </a:xfrm>
        </p:grpSpPr>
        <p:graphicFrame>
          <p:nvGraphicFramePr>
            <p:cNvPr id="42000" name="Объект 41999"/>
            <p:cNvGraphicFramePr/>
            <p:nvPr/>
          </p:nvGraphicFramePr>
          <p:xfrm>
            <a:off x="3152" y="1842"/>
            <a:ext cx="1600" cy="1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" name="" r:id="rId8" imgW="4029075" imgH="4229100" progId="GraphCtrl.Document">
                    <p:embed/>
                  </p:oleObj>
                </mc:Choice>
                <mc:Fallback>
                  <p:oleObj name="" r:id="rId8" imgW="4029075" imgH="4229100" progId="GraphCtrl.Document">
                    <p:embed/>
                    <p:pic>
                      <p:nvPicPr>
                        <p:cNvPr id="0" name="Изображение 321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52" y="1842"/>
                          <a:ext cx="1600" cy="1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1" name="Овал 42000"/>
            <p:cNvSpPr/>
            <p:nvPr/>
          </p:nvSpPr>
          <p:spPr>
            <a:xfrm>
              <a:off x="4241" y="3158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4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42002" name="Прямоугольная выноска 42001"/>
          <p:cNvSpPr/>
          <p:nvPr/>
        </p:nvSpPr>
        <p:spPr>
          <a:xfrm flipV="1">
            <a:off x="2916238" y="6021388"/>
            <a:ext cx="1873250" cy="576262"/>
          </a:xfrm>
          <a:prstGeom prst="wedgeRectCallout">
            <a:avLst>
              <a:gd name="adj1" fmla="val -123477"/>
              <a:gd name="adj2" fmla="val 123000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003" name="Группа 42002"/>
          <p:cNvGrpSpPr/>
          <p:nvPr/>
        </p:nvGrpSpPr>
        <p:grpSpPr>
          <a:xfrm>
            <a:off x="1763713" y="2924175"/>
            <a:ext cx="2608262" cy="2736850"/>
            <a:chOff x="1111" y="1842"/>
            <a:chExt cx="1643" cy="1724"/>
          </a:xfrm>
        </p:grpSpPr>
        <p:graphicFrame>
          <p:nvGraphicFramePr>
            <p:cNvPr id="42004" name="Объект 42003"/>
            <p:cNvGraphicFramePr/>
            <p:nvPr/>
          </p:nvGraphicFramePr>
          <p:xfrm>
            <a:off x="1111" y="1842"/>
            <a:ext cx="1643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" name="" r:id="rId10" imgW="4029075" imgH="4229100" progId="GraphCtrl.Document">
                    <p:embed/>
                  </p:oleObj>
                </mc:Choice>
                <mc:Fallback>
                  <p:oleObj name="" r:id="rId10" imgW="4029075" imgH="4229100" progId="GraphCtrl.Document">
                    <p:embed/>
                    <p:pic>
                      <p:nvPicPr>
                        <p:cNvPr id="0" name="Изображение 321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11" y="1842"/>
                          <a:ext cx="1643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5" name="Овал 42004"/>
            <p:cNvSpPr/>
            <p:nvPr/>
          </p:nvSpPr>
          <p:spPr>
            <a:xfrm>
              <a:off x="1199" y="2977"/>
              <a:ext cx="273" cy="2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sz="2400" b="1">
                  <a:latin typeface="Times New Roman" panose="02020603050405020304" pitchFamily="18" charset="0"/>
                </a:rPr>
                <a:t>3</a:t>
              </a:r>
              <a:endParaRPr sz="24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3"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91" grpId="0" animBg="1"/>
      <p:bldP spid="42002" grpId="0" animBg="1"/>
      <p:bldP spid="42002" grpId="1" animBg="1"/>
      <p:bldP spid="42002" grpId="2" animBg="1"/>
      <p:bldP spid="42002" grpId="3" animBg="1"/>
      <p:bldP spid="42002" grpId="4" animBg="1"/>
      <p:bldP spid="42002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Овал 614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1.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6147" name="Прямоугольник 6146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Найти значение выражения: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6148" name="Изображение 6147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9" name="Группа 6148"/>
          <p:cNvGrpSpPr/>
          <p:nvPr/>
        </p:nvGrpSpPr>
        <p:grpSpPr>
          <a:xfrm>
            <a:off x="1854200" y="1204913"/>
            <a:ext cx="4965700" cy="1447800"/>
            <a:chOff x="948" y="1336"/>
            <a:chExt cx="4500" cy="1418"/>
          </a:xfrm>
        </p:grpSpPr>
        <p:sp>
          <p:nvSpPr>
            <p:cNvPr id="6150" name="Прямоугольник 6149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6151" name="Объект 6150"/>
            <p:cNvGraphicFramePr/>
            <p:nvPr/>
          </p:nvGraphicFramePr>
          <p:xfrm>
            <a:off x="948" y="1336"/>
            <a:ext cx="4500" cy="1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2" imgW="1396365" imgH="431800" progId="Equation.3">
                    <p:embed/>
                  </p:oleObj>
                </mc:Choice>
                <mc:Fallback>
                  <p:oleObj name="" r:id="rId2" imgW="1396365" imgH="431800" progId="Equation.3">
                    <p:embed/>
                    <p:pic>
                      <p:nvPicPr>
                        <p:cNvPr id="0" name="Изображение 308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48" y="1336"/>
                          <a:ext cx="4500" cy="14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2" name="Группа 6151"/>
          <p:cNvGrpSpPr/>
          <p:nvPr/>
        </p:nvGrpSpPr>
        <p:grpSpPr>
          <a:xfrm>
            <a:off x="5292725" y="4149725"/>
            <a:ext cx="1295400" cy="1296988"/>
            <a:chOff x="1746" y="1661"/>
            <a:chExt cx="816" cy="817"/>
          </a:xfrm>
        </p:grpSpPr>
        <p:sp>
          <p:nvSpPr>
            <p:cNvPr id="6153" name="Прямоугольник 6152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154" name="Объект 6153"/>
            <p:cNvGraphicFramePr/>
            <p:nvPr/>
          </p:nvGraphicFramePr>
          <p:xfrm>
            <a:off x="1764" y="1820"/>
            <a:ext cx="774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4" imgW="367665" imgH="203200" progId="Equation.3">
                    <p:embed/>
                  </p:oleObj>
                </mc:Choice>
                <mc:Fallback>
                  <p:oleObj name="" r:id="rId4" imgW="367665" imgH="203200" progId="Equation.3">
                    <p:embed/>
                    <p:pic>
                      <p:nvPicPr>
                        <p:cNvPr id="0" name="Изображение 308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64" y="1820"/>
                          <a:ext cx="774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5" name="Группа 6154"/>
          <p:cNvGrpSpPr/>
          <p:nvPr/>
        </p:nvGrpSpPr>
        <p:grpSpPr>
          <a:xfrm>
            <a:off x="3492500" y="3429000"/>
            <a:ext cx="1295400" cy="1296988"/>
            <a:chOff x="1746" y="1661"/>
            <a:chExt cx="816" cy="817"/>
          </a:xfrm>
        </p:grpSpPr>
        <p:sp>
          <p:nvSpPr>
            <p:cNvPr id="6156" name="Прямоугольник 6155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157" name="Объект 6156"/>
            <p:cNvGraphicFramePr/>
            <p:nvPr/>
          </p:nvGraphicFramePr>
          <p:xfrm>
            <a:off x="1751" y="1821"/>
            <a:ext cx="801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6" imgW="380365" imgH="203200" progId="Equation.3">
                    <p:embed/>
                  </p:oleObj>
                </mc:Choice>
                <mc:Fallback>
                  <p:oleObj name="" r:id="rId6" imgW="380365" imgH="203200" progId="Equation.3">
                    <p:embed/>
                    <p:pic>
                      <p:nvPicPr>
                        <p:cNvPr id="0" name="Изображение 308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51" y="1821"/>
                          <a:ext cx="801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8" name="Группа 6157"/>
          <p:cNvGrpSpPr/>
          <p:nvPr/>
        </p:nvGrpSpPr>
        <p:grpSpPr>
          <a:xfrm>
            <a:off x="1692275" y="2708275"/>
            <a:ext cx="1295400" cy="1296988"/>
            <a:chOff x="1746" y="1661"/>
            <a:chExt cx="816" cy="817"/>
          </a:xfrm>
        </p:grpSpPr>
        <p:sp>
          <p:nvSpPr>
            <p:cNvPr id="6159" name="Прямоугольник 6158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160" name="Объект 6159"/>
            <p:cNvGraphicFramePr/>
            <p:nvPr/>
          </p:nvGraphicFramePr>
          <p:xfrm>
            <a:off x="1831" y="1820"/>
            <a:ext cx="640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8" imgW="304800" imgH="203200" progId="Equation.3">
                    <p:embed/>
                  </p:oleObj>
                </mc:Choice>
                <mc:Fallback>
                  <p:oleObj name="" r:id="rId8" imgW="304800" imgH="203200" progId="Equation.3">
                    <p:embed/>
                    <p:pic>
                      <p:nvPicPr>
                        <p:cNvPr id="0" name="Изображение 308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31" y="1820"/>
                          <a:ext cx="640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1" name="Группа 6160"/>
          <p:cNvGrpSpPr/>
          <p:nvPr/>
        </p:nvGrpSpPr>
        <p:grpSpPr>
          <a:xfrm>
            <a:off x="7092950" y="4868863"/>
            <a:ext cx="1295400" cy="1296987"/>
            <a:chOff x="1746" y="1661"/>
            <a:chExt cx="816" cy="817"/>
          </a:xfrm>
        </p:grpSpPr>
        <p:sp>
          <p:nvSpPr>
            <p:cNvPr id="6162" name="Прямоугольник 6161"/>
            <p:cNvSpPr/>
            <p:nvPr/>
          </p:nvSpPr>
          <p:spPr>
            <a:xfrm>
              <a:off x="1746" y="1661"/>
              <a:ext cx="816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163" name="Объект 6162"/>
            <p:cNvGraphicFramePr/>
            <p:nvPr/>
          </p:nvGraphicFramePr>
          <p:xfrm>
            <a:off x="1831" y="1821"/>
            <a:ext cx="640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10" imgW="304800" imgH="203200" progId="Equation.3">
                    <p:embed/>
                  </p:oleObj>
                </mc:Choice>
                <mc:Fallback>
                  <p:oleObj name="" r:id="rId10" imgW="304800" imgH="203200" progId="Equation.3">
                    <p:embed/>
                    <p:pic>
                      <p:nvPicPr>
                        <p:cNvPr id="0" name="Изображение 308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31" y="1821"/>
                          <a:ext cx="640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4" name="Прямоугольная выноска 6163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5" name="Прямоугольник 6164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</p:childTnLst>
        </p:cTn>
      </p:par>
    </p:tnLst>
    <p:bldLst>
      <p:bldP spid="6164" grpId="0" animBg="1"/>
      <p:bldP spid="6164" grpId="1" animBg="1"/>
      <p:bldP spid="6164" grpId="2" animBg="1"/>
      <p:bldP spid="6164" grpId="3" animBg="1"/>
      <p:bldP spid="6164" grpId="4" animBg="1"/>
      <p:bldP spid="6164" grpId="5" animBg="1"/>
      <p:bldP spid="61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Овал 9217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2.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9219" name="Прямоугольник 9218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Упростите выражение: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9220" name="Группа 9219"/>
          <p:cNvGrpSpPr/>
          <p:nvPr/>
        </p:nvGrpSpPr>
        <p:grpSpPr>
          <a:xfrm>
            <a:off x="1557821" y="1268413"/>
            <a:ext cx="5555767" cy="1319212"/>
            <a:chOff x="680" y="1398"/>
            <a:chExt cx="5034" cy="1292"/>
          </a:xfrm>
        </p:grpSpPr>
        <p:sp>
          <p:nvSpPr>
            <p:cNvPr id="9221" name="Прямоугольник 9220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9222" name="Объект 9221"/>
            <p:cNvGraphicFramePr/>
            <p:nvPr/>
          </p:nvGraphicFramePr>
          <p:xfrm>
            <a:off x="680" y="1398"/>
            <a:ext cx="5034" cy="1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" r:id="rId1" imgW="1562100" imgH="393700" progId="Equation.3">
                    <p:embed/>
                  </p:oleObj>
                </mc:Choice>
                <mc:Fallback>
                  <p:oleObj name="" r:id="rId1" imgW="1562100" imgH="393700" progId="Equation.3">
                    <p:embed/>
                    <p:pic>
                      <p:nvPicPr>
                        <p:cNvPr id="0" name="Изображение 309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80" y="1398"/>
                          <a:ext cx="5034" cy="12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3" name="Группа 9222"/>
          <p:cNvGrpSpPr/>
          <p:nvPr/>
        </p:nvGrpSpPr>
        <p:grpSpPr>
          <a:xfrm>
            <a:off x="5724525" y="4437063"/>
            <a:ext cx="2447925" cy="720725"/>
            <a:chOff x="1066" y="1706"/>
            <a:chExt cx="1542" cy="454"/>
          </a:xfrm>
        </p:grpSpPr>
        <p:sp>
          <p:nvSpPr>
            <p:cNvPr id="9224" name="Прямоугольник 9223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225" name="Объект 9224"/>
            <p:cNvGraphicFramePr/>
            <p:nvPr/>
          </p:nvGraphicFramePr>
          <p:xfrm>
            <a:off x="1393" y="1753"/>
            <a:ext cx="853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3" imgW="405765" imgH="177165" progId="Equation.3">
                    <p:embed/>
                  </p:oleObj>
                </mc:Choice>
                <mc:Fallback>
                  <p:oleObj name="" r:id="rId3" imgW="405765" imgH="177165" progId="Equation.3">
                    <p:embed/>
                    <p:pic>
                      <p:nvPicPr>
                        <p:cNvPr id="0" name="Изображение 309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93" y="1753"/>
                          <a:ext cx="853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6" name="Прямоугольная выноска 9225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7" name="Прямоугольник 9226"/>
          <p:cNvSpPr/>
          <p:nvPr/>
        </p:nvSpPr>
        <p:spPr>
          <a:xfrm>
            <a:off x="1979613" y="5373688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8" name="Изображение 9227" descr="Рисунок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9" name="Группа 9228"/>
          <p:cNvGrpSpPr/>
          <p:nvPr/>
        </p:nvGrpSpPr>
        <p:grpSpPr>
          <a:xfrm>
            <a:off x="5724525" y="3429000"/>
            <a:ext cx="2447925" cy="720725"/>
            <a:chOff x="1066" y="1706"/>
            <a:chExt cx="1542" cy="454"/>
          </a:xfrm>
        </p:grpSpPr>
        <p:sp>
          <p:nvSpPr>
            <p:cNvPr id="9230" name="Прямоугольник 9229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231" name="Объект 9230"/>
            <p:cNvGraphicFramePr/>
            <p:nvPr/>
          </p:nvGraphicFramePr>
          <p:xfrm>
            <a:off x="1567" y="1793"/>
            <a:ext cx="50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6" imgW="241300" imgH="139700" progId="Equation.3">
                    <p:embed/>
                  </p:oleObj>
                </mc:Choice>
                <mc:Fallback>
                  <p:oleObj name="" r:id="rId6" imgW="241300" imgH="139700" progId="Equation.3">
                    <p:embed/>
                    <p:pic>
                      <p:nvPicPr>
                        <p:cNvPr id="0" name="Изображение 309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67" y="1793"/>
                          <a:ext cx="506" cy="3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2" name="Группа 9231"/>
          <p:cNvGrpSpPr/>
          <p:nvPr/>
        </p:nvGrpSpPr>
        <p:grpSpPr>
          <a:xfrm>
            <a:off x="5724525" y="2420938"/>
            <a:ext cx="2447925" cy="720725"/>
            <a:chOff x="1066" y="1706"/>
            <a:chExt cx="1542" cy="454"/>
          </a:xfrm>
        </p:grpSpPr>
        <p:sp>
          <p:nvSpPr>
            <p:cNvPr id="9233" name="Прямоугольник 9232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234" name="Объект 9233"/>
            <p:cNvGraphicFramePr/>
            <p:nvPr/>
          </p:nvGraphicFramePr>
          <p:xfrm>
            <a:off x="1273" y="1753"/>
            <a:ext cx="1094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8" imgW="520700" imgH="177165" progId="Equation.3">
                    <p:embed/>
                  </p:oleObj>
                </mc:Choice>
                <mc:Fallback>
                  <p:oleObj name="" r:id="rId8" imgW="520700" imgH="177165" progId="Equation.3">
                    <p:embed/>
                    <p:pic>
                      <p:nvPicPr>
                        <p:cNvPr id="0" name="Изображение 309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73" y="1753"/>
                          <a:ext cx="1094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5" name="Группа 9234"/>
          <p:cNvGrpSpPr/>
          <p:nvPr/>
        </p:nvGrpSpPr>
        <p:grpSpPr>
          <a:xfrm>
            <a:off x="5724525" y="5589588"/>
            <a:ext cx="2447925" cy="720725"/>
            <a:chOff x="1066" y="1706"/>
            <a:chExt cx="1542" cy="454"/>
          </a:xfrm>
        </p:grpSpPr>
        <p:sp>
          <p:nvSpPr>
            <p:cNvPr id="9236" name="Прямоугольник 9235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237" name="Объект 9236"/>
            <p:cNvGraphicFramePr/>
            <p:nvPr/>
          </p:nvGraphicFramePr>
          <p:xfrm>
            <a:off x="1394" y="1753"/>
            <a:ext cx="853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10" imgW="405765" imgH="177165" progId="Equation.3">
                    <p:embed/>
                  </p:oleObj>
                </mc:Choice>
                <mc:Fallback>
                  <p:oleObj name="" r:id="rId10" imgW="405765" imgH="177165" progId="Equation.3">
                    <p:embed/>
                    <p:pic>
                      <p:nvPicPr>
                        <p:cNvPr id="0" name="Изображение 309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94" y="1753"/>
                          <a:ext cx="853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6" grpId="0" animBg="1"/>
      <p:bldP spid="9226" grpId="1" animBg="1"/>
      <p:bldP spid="9226" grpId="2" animBg="1"/>
      <p:bldP spid="9226" grpId="3" animBg="1"/>
      <p:bldP spid="9226" grpId="4" animBg="1"/>
      <p:bldP spid="9226" grpId="5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Овал 8193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2.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8194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Упростите выражение: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8197" name="Группа 8196"/>
          <p:cNvGrpSpPr/>
          <p:nvPr/>
        </p:nvGrpSpPr>
        <p:grpSpPr>
          <a:xfrm>
            <a:off x="1423988" y="1268413"/>
            <a:ext cx="5824537" cy="1319212"/>
            <a:chOff x="559" y="1398"/>
            <a:chExt cx="5277" cy="1292"/>
          </a:xfrm>
        </p:grpSpPr>
        <p:sp>
          <p:nvSpPr>
            <p:cNvPr id="8198" name="Прямоугольник 8197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8199" name="Объект 8198"/>
            <p:cNvGraphicFramePr/>
            <p:nvPr/>
          </p:nvGraphicFramePr>
          <p:xfrm>
            <a:off x="559" y="1398"/>
            <a:ext cx="5277" cy="1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1" imgW="1637665" imgH="393700" progId="Equation.3">
                    <p:embed/>
                  </p:oleObj>
                </mc:Choice>
                <mc:Fallback>
                  <p:oleObj name="" r:id="rId1" imgW="1637665" imgH="393700" progId="Equation.3">
                    <p:embed/>
                    <p:pic>
                      <p:nvPicPr>
                        <p:cNvPr id="0" name="Изображение 309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59" y="1398"/>
                          <a:ext cx="5277" cy="12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15" name="Группа 8214"/>
          <p:cNvGrpSpPr/>
          <p:nvPr/>
        </p:nvGrpSpPr>
        <p:grpSpPr>
          <a:xfrm>
            <a:off x="5724525" y="2349500"/>
            <a:ext cx="2447925" cy="720725"/>
            <a:chOff x="1066" y="1706"/>
            <a:chExt cx="1542" cy="454"/>
          </a:xfrm>
        </p:grpSpPr>
        <p:sp>
          <p:nvSpPr>
            <p:cNvPr id="8201" name="Прямоугольник 8200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202" name="Объект 8201"/>
            <p:cNvGraphicFramePr/>
            <p:nvPr/>
          </p:nvGraphicFramePr>
          <p:xfrm>
            <a:off x="1247" y="1753"/>
            <a:ext cx="114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3" imgW="545465" imgH="177165" progId="Equation.3">
                    <p:embed/>
                  </p:oleObj>
                </mc:Choice>
                <mc:Fallback>
                  <p:oleObj name="" r:id="rId3" imgW="545465" imgH="177165" progId="Equation.3">
                    <p:embed/>
                    <p:pic>
                      <p:nvPicPr>
                        <p:cNvPr id="0" name="Изображение 309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47" y="1753"/>
                          <a:ext cx="1146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12" name="Прямоугольная выноска 8211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3" name="Прямоугольник 8212"/>
          <p:cNvSpPr/>
          <p:nvPr/>
        </p:nvSpPr>
        <p:spPr>
          <a:xfrm>
            <a:off x="1979613" y="5516563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14" name="Изображение 8213" descr="Рисунок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16" name="Группа 8215"/>
          <p:cNvGrpSpPr/>
          <p:nvPr/>
        </p:nvGrpSpPr>
        <p:grpSpPr>
          <a:xfrm>
            <a:off x="5724525" y="3355975"/>
            <a:ext cx="2447925" cy="720725"/>
            <a:chOff x="1066" y="1706"/>
            <a:chExt cx="1542" cy="454"/>
          </a:xfrm>
        </p:grpSpPr>
        <p:sp>
          <p:nvSpPr>
            <p:cNvPr id="8217" name="Прямоугольник 8216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218" name="Объект 8217"/>
            <p:cNvGraphicFramePr/>
            <p:nvPr/>
          </p:nvGraphicFramePr>
          <p:xfrm>
            <a:off x="1233" y="1753"/>
            <a:ext cx="117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6" imgW="558800" imgH="177165" progId="Equation.3">
                    <p:embed/>
                  </p:oleObj>
                </mc:Choice>
                <mc:Fallback>
                  <p:oleObj name="" r:id="rId6" imgW="558800" imgH="177165" progId="Equation.3">
                    <p:embed/>
                    <p:pic>
                      <p:nvPicPr>
                        <p:cNvPr id="0" name="Изображение 309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33" y="1753"/>
                          <a:ext cx="1176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19" name="Группа 8218"/>
          <p:cNvGrpSpPr/>
          <p:nvPr/>
        </p:nvGrpSpPr>
        <p:grpSpPr>
          <a:xfrm>
            <a:off x="5724525" y="4508500"/>
            <a:ext cx="2447925" cy="720725"/>
            <a:chOff x="1066" y="1706"/>
            <a:chExt cx="1542" cy="454"/>
          </a:xfrm>
        </p:grpSpPr>
        <p:sp>
          <p:nvSpPr>
            <p:cNvPr id="8220" name="Прямоугольник 8219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221" name="Объект 8220"/>
            <p:cNvGraphicFramePr/>
            <p:nvPr/>
          </p:nvGraphicFramePr>
          <p:xfrm>
            <a:off x="1233" y="1753"/>
            <a:ext cx="117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8" imgW="558800" imgH="177165" progId="Equation.3">
                    <p:embed/>
                  </p:oleObj>
                </mc:Choice>
                <mc:Fallback>
                  <p:oleObj name="" r:id="rId8" imgW="558800" imgH="177165" progId="Equation.3">
                    <p:embed/>
                    <p:pic>
                      <p:nvPicPr>
                        <p:cNvPr id="0" name="Изображение 310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33" y="1753"/>
                          <a:ext cx="1176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22" name="Группа 8221"/>
          <p:cNvGrpSpPr/>
          <p:nvPr/>
        </p:nvGrpSpPr>
        <p:grpSpPr>
          <a:xfrm>
            <a:off x="5724525" y="5589588"/>
            <a:ext cx="2447925" cy="720725"/>
            <a:chOff x="1066" y="1706"/>
            <a:chExt cx="1542" cy="454"/>
          </a:xfrm>
        </p:grpSpPr>
        <p:sp>
          <p:nvSpPr>
            <p:cNvPr id="8223" name="Прямоугольник 8222"/>
            <p:cNvSpPr/>
            <p:nvPr/>
          </p:nvSpPr>
          <p:spPr>
            <a:xfrm>
              <a:off x="1066" y="1706"/>
              <a:ext cx="1542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224" name="Объект 8223"/>
            <p:cNvGraphicFramePr/>
            <p:nvPr/>
          </p:nvGraphicFramePr>
          <p:xfrm>
            <a:off x="1220" y="1753"/>
            <a:ext cx="1202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10" imgW="571500" imgH="177165" progId="Equation.3">
                    <p:embed/>
                  </p:oleObj>
                </mc:Choice>
                <mc:Fallback>
                  <p:oleObj name="" r:id="rId10" imgW="571500" imgH="177165" progId="Equation.3">
                    <p:embed/>
                    <p:pic>
                      <p:nvPicPr>
                        <p:cNvPr id="0" name="Изображение 309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20" y="1753"/>
                          <a:ext cx="1202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5"/>
                  </p:tgtEl>
                </p:cond>
              </p:nextCondLst>
            </p:seq>
          </p:childTnLst>
        </p:cTn>
      </p:par>
    </p:tnLst>
    <p:bldLst>
      <p:bldP spid="8212" grpId="0" animBg="1"/>
      <p:bldP spid="8212" grpId="1" animBg="1"/>
      <p:bldP spid="8212" grpId="2" animBg="1"/>
      <p:bldP spid="8212" grpId="3" animBg="1"/>
      <p:bldP spid="8212" grpId="4" animBg="1"/>
      <p:bldP spid="8212" grpId="5" animBg="1"/>
      <p:bldP spid="82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Овал 1024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2.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0243" name="Прямоугольник 10242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Упростите выражение:</a:t>
            </a:r>
            <a:endParaRPr sz="2800" b="1" i="1">
              <a:latin typeface="Times New Roman" panose="02020603050405020304" pitchFamily="18" charset="0"/>
            </a:endParaRPr>
          </a:p>
        </p:txBody>
      </p:sp>
      <p:grpSp>
        <p:nvGrpSpPr>
          <p:cNvPr id="10244" name="Группа 10243"/>
          <p:cNvGrpSpPr/>
          <p:nvPr/>
        </p:nvGrpSpPr>
        <p:grpSpPr>
          <a:xfrm>
            <a:off x="813284" y="1204913"/>
            <a:ext cx="7044841" cy="1447800"/>
            <a:chOff x="6" y="1336"/>
            <a:chExt cx="6382" cy="1418"/>
          </a:xfrm>
        </p:grpSpPr>
        <p:sp>
          <p:nvSpPr>
            <p:cNvPr id="10245" name="Прямоугольник 10244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0246" name="Объект 10245"/>
            <p:cNvGraphicFramePr/>
            <p:nvPr/>
          </p:nvGraphicFramePr>
          <p:xfrm>
            <a:off x="6" y="1336"/>
            <a:ext cx="6382" cy="1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" r:id="rId1" imgW="1981200" imgH="431800" progId="Equation.3">
                    <p:embed/>
                  </p:oleObj>
                </mc:Choice>
                <mc:Fallback>
                  <p:oleObj name="" r:id="rId1" imgW="1981200" imgH="431800" progId="Equation.3">
                    <p:embed/>
                    <p:pic>
                      <p:nvPicPr>
                        <p:cNvPr id="0" name="Изображение 310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" y="1336"/>
                          <a:ext cx="6382" cy="14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2" name="Группа 10261"/>
          <p:cNvGrpSpPr/>
          <p:nvPr/>
        </p:nvGrpSpPr>
        <p:grpSpPr>
          <a:xfrm>
            <a:off x="1763713" y="3860800"/>
            <a:ext cx="3167062" cy="763588"/>
            <a:chOff x="3470" y="2387"/>
            <a:chExt cx="1995" cy="481"/>
          </a:xfrm>
        </p:grpSpPr>
        <p:sp>
          <p:nvSpPr>
            <p:cNvPr id="10248" name="Прямоугольник 10247"/>
            <p:cNvSpPr/>
            <p:nvPr/>
          </p:nvSpPr>
          <p:spPr>
            <a:xfrm>
              <a:off x="3470" y="2387"/>
              <a:ext cx="1995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249" name="Объект 10248"/>
            <p:cNvGraphicFramePr/>
            <p:nvPr/>
          </p:nvGraphicFramePr>
          <p:xfrm>
            <a:off x="3514" y="2432"/>
            <a:ext cx="1840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3" imgW="876300" imgH="203200" progId="Equation.3">
                    <p:embed/>
                  </p:oleObj>
                </mc:Choice>
                <mc:Fallback>
                  <p:oleObj name="" r:id="rId3" imgW="876300" imgH="203200" progId="Equation.3">
                    <p:embed/>
                    <p:pic>
                      <p:nvPicPr>
                        <p:cNvPr id="0" name="Изображение 310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14" y="2432"/>
                          <a:ext cx="1840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0" name="Прямоугольная выноска 10249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Прямоугольник 10250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52" name="Изображение 10251" descr="Рисунок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975" y="4149725"/>
            <a:ext cx="2166938" cy="2708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63" name="Группа 10262"/>
          <p:cNvGrpSpPr/>
          <p:nvPr/>
        </p:nvGrpSpPr>
        <p:grpSpPr>
          <a:xfrm>
            <a:off x="1763713" y="2781300"/>
            <a:ext cx="3167062" cy="763588"/>
            <a:chOff x="3470" y="2387"/>
            <a:chExt cx="1995" cy="481"/>
          </a:xfrm>
        </p:grpSpPr>
        <p:sp>
          <p:nvSpPr>
            <p:cNvPr id="10264" name="Прямоугольник 10263"/>
            <p:cNvSpPr/>
            <p:nvPr/>
          </p:nvSpPr>
          <p:spPr>
            <a:xfrm>
              <a:off x="3470" y="2387"/>
              <a:ext cx="1995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265" name="Объект 10264"/>
            <p:cNvGraphicFramePr/>
            <p:nvPr/>
          </p:nvGraphicFramePr>
          <p:xfrm>
            <a:off x="3900" y="2432"/>
            <a:ext cx="1067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6" imgW="508000" imgH="203200" progId="Equation.3">
                    <p:embed/>
                  </p:oleObj>
                </mc:Choice>
                <mc:Fallback>
                  <p:oleObj name="" r:id="rId6" imgW="508000" imgH="203200" progId="Equation.3">
                    <p:embed/>
                    <p:pic>
                      <p:nvPicPr>
                        <p:cNvPr id="0" name="Изображение 309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00" y="2432"/>
                          <a:ext cx="1067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6" name="Группа 10265"/>
          <p:cNvGrpSpPr/>
          <p:nvPr/>
        </p:nvGrpSpPr>
        <p:grpSpPr>
          <a:xfrm>
            <a:off x="5435600" y="3860800"/>
            <a:ext cx="3167063" cy="763588"/>
            <a:chOff x="3470" y="2387"/>
            <a:chExt cx="1995" cy="481"/>
          </a:xfrm>
        </p:grpSpPr>
        <p:sp>
          <p:nvSpPr>
            <p:cNvPr id="10267" name="Прямоугольник 10266"/>
            <p:cNvSpPr/>
            <p:nvPr/>
          </p:nvSpPr>
          <p:spPr>
            <a:xfrm>
              <a:off x="3470" y="2387"/>
              <a:ext cx="1995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268" name="Объект 10267"/>
            <p:cNvGraphicFramePr/>
            <p:nvPr/>
          </p:nvGraphicFramePr>
          <p:xfrm>
            <a:off x="3700" y="2432"/>
            <a:ext cx="1468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" r:id="rId8" imgW="698500" imgH="203200" progId="Equation.3">
                    <p:embed/>
                  </p:oleObj>
                </mc:Choice>
                <mc:Fallback>
                  <p:oleObj name="" r:id="rId8" imgW="698500" imgH="203200" progId="Equation.3">
                    <p:embed/>
                    <p:pic>
                      <p:nvPicPr>
                        <p:cNvPr id="0" name="Изображение 310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00" y="2432"/>
                          <a:ext cx="1468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9" name="Группа 10268"/>
          <p:cNvGrpSpPr/>
          <p:nvPr/>
        </p:nvGrpSpPr>
        <p:grpSpPr>
          <a:xfrm>
            <a:off x="5435600" y="2781300"/>
            <a:ext cx="3167063" cy="763588"/>
            <a:chOff x="3470" y="2387"/>
            <a:chExt cx="1995" cy="481"/>
          </a:xfrm>
        </p:grpSpPr>
        <p:sp>
          <p:nvSpPr>
            <p:cNvPr id="10270" name="Прямоугольник 10269"/>
            <p:cNvSpPr/>
            <p:nvPr/>
          </p:nvSpPr>
          <p:spPr>
            <a:xfrm>
              <a:off x="3470" y="2387"/>
              <a:ext cx="1995" cy="454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271" name="Объект 10270"/>
            <p:cNvGraphicFramePr/>
            <p:nvPr/>
          </p:nvGraphicFramePr>
          <p:xfrm>
            <a:off x="3581" y="2432"/>
            <a:ext cx="1706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" r:id="rId10" imgW="812800" imgH="203200" progId="Equation.3">
                    <p:embed/>
                  </p:oleObj>
                </mc:Choice>
                <mc:Fallback>
                  <p:oleObj name="" r:id="rId10" imgW="812800" imgH="203200" progId="Equation.3">
                    <p:embed/>
                    <p:pic>
                      <p:nvPicPr>
                        <p:cNvPr id="0" name="Изображение 310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81" y="2432"/>
                          <a:ext cx="1706" cy="4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</p:childTnLst>
        </p:cTn>
      </p:par>
    </p:tnLst>
    <p:bldLst>
      <p:bldP spid="10250" grpId="0" animBg="1"/>
      <p:bldP spid="10250" grpId="1" animBg="1"/>
      <p:bldP spid="10250" grpId="2" animBg="1"/>
      <p:bldP spid="10250" grpId="3" animBg="1"/>
      <p:bldP spid="10250" grpId="4" animBg="1"/>
      <p:bldP spid="10250" grpId="5" animBg="1"/>
      <p:bldP spid="10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Овал 11265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3.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1267" name="Прямоугольник 11266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Преобразуйте выражение в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одночлен стандартного вида: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11268" name="Изображение 11267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9" name="Группа 11268"/>
          <p:cNvGrpSpPr/>
          <p:nvPr/>
        </p:nvGrpSpPr>
        <p:grpSpPr>
          <a:xfrm>
            <a:off x="2624002" y="1267393"/>
            <a:ext cx="4746897" cy="895803"/>
            <a:chOff x="1048" y="1605"/>
            <a:chExt cx="4301" cy="878"/>
          </a:xfrm>
        </p:grpSpPr>
        <p:sp>
          <p:nvSpPr>
            <p:cNvPr id="11270" name="Прямоугольник 11269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1271" name="Объект 11270"/>
            <p:cNvGraphicFramePr/>
            <p:nvPr/>
          </p:nvGraphicFramePr>
          <p:xfrm>
            <a:off x="1048" y="1605"/>
            <a:ext cx="4301" cy="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" r:id="rId2" imgW="1333500" imgH="266700" progId="Equation.3">
                    <p:embed/>
                  </p:oleObj>
                </mc:Choice>
                <mc:Fallback>
                  <p:oleObj name="" r:id="rId2" imgW="1333500" imgH="266700" progId="Equation.3">
                    <p:embed/>
                    <p:pic>
                      <p:nvPicPr>
                        <p:cNvPr id="0" name="Изображение 310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48" y="1605"/>
                          <a:ext cx="4301" cy="8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86" name="Группа 11285"/>
          <p:cNvGrpSpPr/>
          <p:nvPr/>
        </p:nvGrpSpPr>
        <p:grpSpPr>
          <a:xfrm>
            <a:off x="5292725" y="2349500"/>
            <a:ext cx="2087563" cy="1296988"/>
            <a:chOff x="3334" y="2613"/>
            <a:chExt cx="1315" cy="817"/>
          </a:xfrm>
        </p:grpSpPr>
        <p:sp>
          <p:nvSpPr>
            <p:cNvPr id="11279" name="Прямоугольник 11278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1280" name="Объект 11279"/>
            <p:cNvGraphicFramePr/>
            <p:nvPr/>
          </p:nvGraphicFramePr>
          <p:xfrm>
            <a:off x="3470" y="2795"/>
            <a:ext cx="1067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" r:id="rId4" imgW="508000" imgH="228600" progId="Equation.3">
                    <p:embed/>
                  </p:oleObj>
                </mc:Choice>
                <mc:Fallback>
                  <p:oleObj name="" r:id="rId4" imgW="508000" imgH="228600" progId="Equation.3">
                    <p:embed/>
                    <p:pic>
                      <p:nvPicPr>
                        <p:cNvPr id="0" name="Изображение 310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70" y="2795"/>
                          <a:ext cx="1067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84" name="Прямоугольная выноска 11283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Не верно!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5" name="Прямоугольник 11284"/>
          <p:cNvSpPr/>
          <p:nvPr/>
        </p:nvSpPr>
        <p:spPr>
          <a:xfrm>
            <a:off x="2339975" y="5589588"/>
            <a:ext cx="3024188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287" name="Группа 11286"/>
          <p:cNvGrpSpPr/>
          <p:nvPr/>
        </p:nvGrpSpPr>
        <p:grpSpPr>
          <a:xfrm>
            <a:off x="5292725" y="3860800"/>
            <a:ext cx="2087563" cy="1296988"/>
            <a:chOff x="3334" y="2613"/>
            <a:chExt cx="1315" cy="817"/>
          </a:xfrm>
        </p:grpSpPr>
        <p:sp>
          <p:nvSpPr>
            <p:cNvPr id="11288" name="Прямоугольник 11287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1289" name="Объект 11288"/>
            <p:cNvGraphicFramePr/>
            <p:nvPr/>
          </p:nvGraphicFramePr>
          <p:xfrm>
            <a:off x="3431" y="2795"/>
            <a:ext cx="1146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" r:id="rId6" imgW="545465" imgH="228600" progId="Equation.3">
                    <p:embed/>
                  </p:oleObj>
                </mc:Choice>
                <mc:Fallback>
                  <p:oleObj name="" r:id="rId6" imgW="545465" imgH="228600" progId="Equation.3">
                    <p:embed/>
                    <p:pic>
                      <p:nvPicPr>
                        <p:cNvPr id="0" name="Изображение 311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31" y="2795"/>
                          <a:ext cx="1146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93" name="Группа 11292"/>
          <p:cNvGrpSpPr/>
          <p:nvPr/>
        </p:nvGrpSpPr>
        <p:grpSpPr>
          <a:xfrm>
            <a:off x="2555875" y="3860800"/>
            <a:ext cx="2087563" cy="1350963"/>
            <a:chOff x="3334" y="2613"/>
            <a:chExt cx="1315" cy="851"/>
          </a:xfrm>
        </p:grpSpPr>
        <p:sp>
          <p:nvSpPr>
            <p:cNvPr id="11294" name="Прямоугольник 11293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1295" name="Объект 11294"/>
            <p:cNvGraphicFramePr/>
            <p:nvPr/>
          </p:nvGraphicFramePr>
          <p:xfrm>
            <a:off x="3457" y="2618"/>
            <a:ext cx="1093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" r:id="rId8" imgW="520700" imgH="393700" progId="Equation.3">
                    <p:embed/>
                  </p:oleObj>
                </mc:Choice>
                <mc:Fallback>
                  <p:oleObj name="" r:id="rId8" imgW="520700" imgH="393700" progId="Equation.3">
                    <p:embed/>
                    <p:pic>
                      <p:nvPicPr>
                        <p:cNvPr id="0" name="Изображение 310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57" y="2618"/>
                          <a:ext cx="1093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96" name="Группа 11295"/>
          <p:cNvGrpSpPr/>
          <p:nvPr/>
        </p:nvGrpSpPr>
        <p:grpSpPr>
          <a:xfrm>
            <a:off x="2517775" y="2349500"/>
            <a:ext cx="2201863" cy="1296988"/>
            <a:chOff x="3310" y="2613"/>
            <a:chExt cx="1387" cy="817"/>
          </a:xfrm>
        </p:grpSpPr>
        <p:sp>
          <p:nvSpPr>
            <p:cNvPr id="11297" name="Прямоугольник 11296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1298" name="Объект 11297"/>
            <p:cNvGraphicFramePr/>
            <p:nvPr/>
          </p:nvGraphicFramePr>
          <p:xfrm>
            <a:off x="3310" y="2795"/>
            <a:ext cx="1387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" r:id="rId10" imgW="660400" imgH="228600" progId="Equation.3">
                    <p:embed/>
                  </p:oleObj>
                </mc:Choice>
                <mc:Fallback>
                  <p:oleObj name="" r:id="rId10" imgW="660400" imgH="228600" progId="Equation.3">
                    <p:embed/>
                    <p:pic>
                      <p:nvPicPr>
                        <p:cNvPr id="0" name="Изображение 311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10" y="2795"/>
                          <a:ext cx="1387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6"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84" grpId="0" animBg="1"/>
      <p:bldP spid="11284" grpId="1" animBg="1"/>
      <p:bldP spid="11284" grpId="2" animBg="1"/>
      <p:bldP spid="11284" grpId="3" animBg="1"/>
      <p:bldP spid="11284" grpId="4" animBg="1"/>
      <p:bldP spid="11284" grpId="5" animBg="1"/>
      <p:bldP spid="11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Овал 12289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3200" b="1">
                <a:latin typeface="Times New Roman" panose="02020603050405020304" pitchFamily="18" charset="0"/>
              </a:rPr>
              <a:t>3.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2291" name="Прямоугольник 12290"/>
          <p:cNvSpPr/>
          <p:nvPr/>
        </p:nvSpPr>
        <p:spPr>
          <a:xfrm>
            <a:off x="3132138" y="188913"/>
            <a:ext cx="5761037" cy="93503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Преобразуйте выражение в</a:t>
            </a:r>
            <a:endParaRPr sz="2800" b="1" i="1">
              <a:latin typeface="Times New Roman" panose="02020603050405020304" pitchFamily="18" charset="0"/>
            </a:endParaRPr>
          </a:p>
          <a:p>
            <a:pPr algn="ctr"/>
            <a:r>
              <a:rPr sz="2800" b="1" i="1">
                <a:latin typeface="Times New Roman" panose="02020603050405020304" pitchFamily="18" charset="0"/>
              </a:rPr>
              <a:t>одночлен стандартного вида:</a:t>
            </a:r>
            <a:endParaRPr sz="2800" b="1" i="1">
              <a:latin typeface="Times New Roman" panose="02020603050405020304" pitchFamily="18" charset="0"/>
            </a:endParaRPr>
          </a:p>
        </p:txBody>
      </p:sp>
      <p:pic>
        <p:nvPicPr>
          <p:cNvPr id="12292" name="Изображение 12291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37063"/>
            <a:ext cx="2074863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3" name="Группа 12292"/>
          <p:cNvGrpSpPr/>
          <p:nvPr/>
        </p:nvGrpSpPr>
        <p:grpSpPr>
          <a:xfrm>
            <a:off x="2986571" y="1052513"/>
            <a:ext cx="4019067" cy="1446212"/>
            <a:chOff x="1377" y="1335"/>
            <a:chExt cx="3641" cy="1418"/>
          </a:xfrm>
        </p:grpSpPr>
        <p:sp>
          <p:nvSpPr>
            <p:cNvPr id="12294" name="Прямоугольник 12293"/>
            <p:cNvSpPr/>
            <p:nvPr/>
          </p:nvSpPr>
          <p:spPr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aphicFrame>
          <p:nvGraphicFramePr>
            <p:cNvPr id="12295" name="Объект 12294"/>
            <p:cNvGraphicFramePr/>
            <p:nvPr/>
          </p:nvGraphicFramePr>
          <p:xfrm>
            <a:off x="1377" y="1335"/>
            <a:ext cx="3641" cy="1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" r:id="rId2" imgW="1130300" imgH="431800" progId="Equation.3">
                    <p:embed/>
                  </p:oleObj>
                </mc:Choice>
                <mc:Fallback>
                  <p:oleObj name="" r:id="rId2" imgW="1130300" imgH="431800" progId="Equation.3">
                    <p:embed/>
                    <p:pic>
                      <p:nvPicPr>
                        <p:cNvPr id="0" name="Изображение 310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77" y="1335"/>
                          <a:ext cx="3641" cy="14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96" name="Группа 12295"/>
          <p:cNvGrpSpPr/>
          <p:nvPr/>
        </p:nvGrpSpPr>
        <p:grpSpPr>
          <a:xfrm>
            <a:off x="5292725" y="2492375"/>
            <a:ext cx="2087563" cy="1296988"/>
            <a:chOff x="3334" y="2613"/>
            <a:chExt cx="1315" cy="817"/>
          </a:xfrm>
        </p:grpSpPr>
        <p:sp>
          <p:nvSpPr>
            <p:cNvPr id="12297" name="Прямоугольник 12296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298" name="Объект 12297"/>
            <p:cNvGraphicFramePr/>
            <p:nvPr/>
          </p:nvGraphicFramePr>
          <p:xfrm>
            <a:off x="3602" y="2822"/>
            <a:ext cx="802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" r:id="rId4" imgW="381000" imgH="203200" progId="Equation.3">
                    <p:embed/>
                  </p:oleObj>
                </mc:Choice>
                <mc:Fallback>
                  <p:oleObj name="" r:id="rId4" imgW="381000" imgH="203200" progId="Equation.3">
                    <p:embed/>
                    <p:pic>
                      <p:nvPicPr>
                        <p:cNvPr id="0" name="Изображение 310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02" y="2822"/>
                          <a:ext cx="802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9" name="Прямоугольная выноска 12298"/>
          <p:cNvSpPr/>
          <p:nvPr/>
        </p:nvSpPr>
        <p:spPr>
          <a:xfrm flipV="1">
            <a:off x="2411413" y="5589588"/>
            <a:ext cx="1873250" cy="576262"/>
          </a:xfrm>
          <a:prstGeom prst="wedgeRectCallout">
            <a:avLst>
              <a:gd name="adj1" fmla="val -95509"/>
              <a:gd name="adj2" fmla="val 61019"/>
            </a:avLst>
          </a:prstGeom>
          <a:gradFill rotWithShape="1">
            <a:gsLst>
              <a:gs pos="0">
                <a:srgbClr val="FF6161"/>
              </a:gs>
              <a:gs pos="50000">
                <a:srgbClr val="FF6161">
                  <a:gamma/>
                  <a:tint val="0"/>
                  <a:invGamma/>
                </a:srgbClr>
              </a:gs>
              <a:gs pos="100000">
                <a:srgbClr val="FF6161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/>
          <a:p>
            <a:pPr algn="ctr"/>
            <a:r>
              <a:rPr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Подумай!</a:t>
            </a:r>
            <a:endParaRPr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0" name="Прямоугольник 12299"/>
          <p:cNvSpPr/>
          <p:nvPr/>
        </p:nvSpPr>
        <p:spPr>
          <a:xfrm>
            <a:off x="2268538" y="5516563"/>
            <a:ext cx="3024187" cy="9350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006600"/>
                </a:solidFill>
                <a:latin typeface="Times New Roman" panose="02020603050405020304" pitchFamily="18" charset="0"/>
              </a:rPr>
              <a:t>Молодец!</a:t>
            </a:r>
            <a:endParaRPr sz="40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301" name="Группа 12300"/>
          <p:cNvGrpSpPr/>
          <p:nvPr/>
        </p:nvGrpSpPr>
        <p:grpSpPr>
          <a:xfrm>
            <a:off x="2555875" y="4005263"/>
            <a:ext cx="2087563" cy="1296987"/>
            <a:chOff x="3334" y="2613"/>
            <a:chExt cx="1315" cy="817"/>
          </a:xfrm>
        </p:grpSpPr>
        <p:sp>
          <p:nvSpPr>
            <p:cNvPr id="12302" name="Прямоугольник 12301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303" name="Объект 12302"/>
            <p:cNvGraphicFramePr/>
            <p:nvPr/>
          </p:nvGraphicFramePr>
          <p:xfrm>
            <a:off x="3670" y="2850"/>
            <a:ext cx="667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" r:id="rId6" imgW="316865" imgH="177165" progId="Equation.3">
                    <p:embed/>
                  </p:oleObj>
                </mc:Choice>
                <mc:Fallback>
                  <p:oleObj name="" r:id="rId6" imgW="316865" imgH="177165" progId="Equation.3">
                    <p:embed/>
                    <p:pic>
                      <p:nvPicPr>
                        <p:cNvPr id="0" name="Изображение 311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670" y="2850"/>
                          <a:ext cx="667" cy="3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4" name="Группа 12303"/>
          <p:cNvGrpSpPr/>
          <p:nvPr/>
        </p:nvGrpSpPr>
        <p:grpSpPr>
          <a:xfrm>
            <a:off x="5292725" y="4005263"/>
            <a:ext cx="2087563" cy="1350962"/>
            <a:chOff x="3334" y="2613"/>
            <a:chExt cx="1315" cy="851"/>
          </a:xfrm>
        </p:grpSpPr>
        <p:sp>
          <p:nvSpPr>
            <p:cNvPr id="12305" name="Прямоугольник 12304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306" name="Объект 12305"/>
            <p:cNvGraphicFramePr/>
            <p:nvPr/>
          </p:nvGraphicFramePr>
          <p:xfrm>
            <a:off x="3483" y="2618"/>
            <a:ext cx="1040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" r:id="rId8" imgW="495300" imgH="393700" progId="Equation.3">
                    <p:embed/>
                  </p:oleObj>
                </mc:Choice>
                <mc:Fallback>
                  <p:oleObj name="" r:id="rId8" imgW="495300" imgH="393700" progId="Equation.3">
                    <p:embed/>
                    <p:pic>
                      <p:nvPicPr>
                        <p:cNvPr id="0" name="Изображение 311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83" y="2618"/>
                          <a:ext cx="1040" cy="8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7" name="Группа 12306"/>
          <p:cNvGrpSpPr/>
          <p:nvPr/>
        </p:nvGrpSpPr>
        <p:grpSpPr>
          <a:xfrm>
            <a:off x="2555875" y="2492375"/>
            <a:ext cx="2087563" cy="1296988"/>
            <a:chOff x="3334" y="2613"/>
            <a:chExt cx="1315" cy="817"/>
          </a:xfrm>
        </p:grpSpPr>
        <p:sp>
          <p:nvSpPr>
            <p:cNvPr id="12308" name="Прямоугольник 12307"/>
            <p:cNvSpPr/>
            <p:nvPr/>
          </p:nvSpPr>
          <p:spPr>
            <a:xfrm>
              <a:off x="3334" y="2613"/>
              <a:ext cx="1315" cy="817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sz="3600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309" name="Объект 12308"/>
            <p:cNvGraphicFramePr/>
            <p:nvPr/>
          </p:nvGraphicFramePr>
          <p:xfrm>
            <a:off x="3589" y="2822"/>
            <a:ext cx="828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" r:id="rId10" imgW="393700" imgH="203200" progId="Equation.3">
                    <p:embed/>
                  </p:oleObj>
                </mc:Choice>
                <mc:Fallback>
                  <p:oleObj name="" r:id="rId10" imgW="393700" imgH="203200" progId="Equation.3">
                    <p:embed/>
                    <p:pic>
                      <p:nvPicPr>
                        <p:cNvPr id="0" name="Изображение 311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89" y="2822"/>
                          <a:ext cx="828" cy="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</p:childTnLst>
        </p:cTn>
      </p:par>
    </p:tnLst>
    <p:bldLst>
      <p:bldP spid="12299" grpId="0" animBg="1"/>
      <p:bldP spid="12299" grpId="1" animBg="1"/>
      <p:bldP spid="12299" grpId="2" animBg="1"/>
      <p:bldP spid="12299" grpId="3" animBg="1"/>
      <p:bldP spid="12299" grpId="4" animBg="1"/>
      <p:bldP spid="12299" grpId="5" animBg="1"/>
      <p:bldP spid="1230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2627</Words>
  <Application>WPS Presentation</Application>
  <PresentationFormat>Экран</PresentationFormat>
  <Paragraphs>378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186</vt:i4>
      </vt:variant>
      <vt:variant>
        <vt:lpstr>幻灯片标题</vt:lpstr>
      </vt:variant>
      <vt:variant>
        <vt:i4>37</vt:i4>
      </vt:variant>
    </vt:vector>
  </HeadingPairs>
  <TitlesOfParts>
    <vt:vector size="23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Оформление по умолчанию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Людмила Мороз</cp:lastModifiedBy>
  <cp:revision>17</cp:revision>
  <dcterms:created xsi:type="dcterms:W3CDTF">2010-06-18T23:25:00Z</dcterms:created>
  <dcterms:modified xsi:type="dcterms:W3CDTF">2025-02-16T15:53:10Z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4A7172AB6E884FA5AF08E2FA895C1CA6_13</vt:lpwstr>
  </property>
  <property fmtid="{D5CDD505-2E9C-101B-9397-08002B2CF9AE}" pid="3" name="KSOProductBuildVer">
    <vt:lpwstr>1049-12.2.0.19805</vt:lpwstr>
  </property>
</Properties>
</file>