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tiff" ContentType="image/tif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41" r:id="rId5"/>
    <p:sldId id="442" r:id="rId6"/>
    <p:sldId id="258" r:id="rId7"/>
    <p:sldId id="443" r:id="rId8"/>
    <p:sldId id="444" r:id="rId9"/>
    <p:sldId id="434" r:id="rId10"/>
    <p:sldId id="445" r:id="rId11"/>
    <p:sldId id="446" r:id="rId12"/>
    <p:sldId id="447" r:id="rId13"/>
    <p:sldId id="451" r:id="rId14"/>
    <p:sldId id="436" r:id="rId15"/>
    <p:sldId id="448" r:id="rId16"/>
    <p:sldId id="449" r:id="rId17"/>
    <p:sldId id="450" r:id="rId18"/>
    <p:sldId id="452" r:id="rId19"/>
    <p:sldId id="435" r:id="rId20"/>
    <p:sldId id="453" r:id="rId21"/>
    <p:sldId id="257" r:id="rId22"/>
    <p:sldId id="45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BF7"/>
    <a:srgbClr val="663300"/>
    <a:srgbClr val="7CA1CE"/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44" d="100"/>
          <a:sy n="44" d="100"/>
        </p:scale>
        <p:origin x="1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78.wmf"/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15.vml.rels><?xml version="1.0" encoding="UTF-8" standalone="yes"?>
<Relationships xmlns="http://schemas.openxmlformats.org/package/2006/relationships"><Relationship Id="rId9" Type="http://schemas.openxmlformats.org/officeDocument/2006/relationships/image" Target="../media/image97.wmf"/><Relationship Id="rId8" Type="http://schemas.openxmlformats.org/officeDocument/2006/relationships/image" Target="../media/image96.wmf"/><Relationship Id="rId7" Type="http://schemas.openxmlformats.org/officeDocument/2006/relationships/image" Target="../media/image95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1" Type="http://schemas.openxmlformats.org/officeDocument/2006/relationships/image" Target="../media/image99.wmf"/><Relationship Id="rId10" Type="http://schemas.openxmlformats.org/officeDocument/2006/relationships/image" Target="../media/image98.wmf"/><Relationship Id="rId1" Type="http://schemas.openxmlformats.org/officeDocument/2006/relationships/image" Target="../media/image89.wmf"/></Relationships>
</file>

<file path=ppt/drawings/_rels/vmlDrawing16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8.wmf"/><Relationship Id="rId8" Type="http://schemas.openxmlformats.org/officeDocument/2006/relationships/image" Target="../media/image107.wmf"/><Relationship Id="rId7" Type="http://schemas.openxmlformats.org/officeDocument/2006/relationships/image" Target="../media/image106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1" Type="http://schemas.openxmlformats.org/officeDocument/2006/relationships/image" Target="../media/image110.wmf"/><Relationship Id="rId10" Type="http://schemas.openxmlformats.org/officeDocument/2006/relationships/image" Target="../media/image109.wmf"/><Relationship Id="rId1" Type="http://schemas.openxmlformats.org/officeDocument/2006/relationships/image" Target="../media/image100.wmf"/></Relationships>
</file>

<file path=ppt/drawings/_rels/vmlDrawing17.vml.rels><?xml version="1.0" encoding="UTF-8" standalone="yes"?>
<Relationships xmlns="http://schemas.openxmlformats.org/package/2006/relationships"><Relationship Id="rId9" Type="http://schemas.openxmlformats.org/officeDocument/2006/relationships/image" Target="../media/image119.wmf"/><Relationship Id="rId8" Type="http://schemas.openxmlformats.org/officeDocument/2006/relationships/image" Target="../media/image118.wmf"/><Relationship Id="rId7" Type="http://schemas.openxmlformats.org/officeDocument/2006/relationships/image" Target="../media/image117.wmf"/><Relationship Id="rId6" Type="http://schemas.openxmlformats.org/officeDocument/2006/relationships/image" Target="../media/image116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0" Type="http://schemas.openxmlformats.org/officeDocument/2006/relationships/image" Target="../media/image120.wmf"/><Relationship Id="rId1" Type="http://schemas.openxmlformats.org/officeDocument/2006/relationships/image" Target="../media/image111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image" Target="../media/image26.wmf"/><Relationship Id="rId7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0" Type="http://schemas.openxmlformats.org/officeDocument/2006/relationships/image" Target="../media/image28.wmf"/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46.wmf"/><Relationship Id="rId8" Type="http://schemas.openxmlformats.org/officeDocument/2006/relationships/image" Target="../media/image45.wmf"/><Relationship Id="rId7" Type="http://schemas.openxmlformats.org/officeDocument/2006/relationships/image" Target="../media/image44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55.wmf"/><Relationship Id="rId8" Type="http://schemas.openxmlformats.org/officeDocument/2006/relationships/image" Target="../media/image54.wmf"/><Relationship Id="rId7" Type="http://schemas.openxmlformats.org/officeDocument/2006/relationships/image" Target="../media/image53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7" Type="http://schemas.openxmlformats.org/officeDocument/2006/relationships/image" Target="../media/image62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71.wmf"/><Relationship Id="rId8" Type="http://schemas.openxmlformats.org/officeDocument/2006/relationships/image" Target="../media/image70.wmf"/><Relationship Id="rId7" Type="http://schemas.openxmlformats.org/officeDocument/2006/relationships/image" Target="../media/image69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2" Type="http://schemas.openxmlformats.org/officeDocument/2006/relationships/image" Target="../media/image74.wmf"/><Relationship Id="rId11" Type="http://schemas.openxmlformats.org/officeDocument/2006/relationships/image" Target="../media/image73.wmf"/><Relationship Id="rId10" Type="http://schemas.openxmlformats.org/officeDocument/2006/relationships/image" Target="../media/image72.wmf"/><Relationship Id="rId1" Type="http://schemas.openxmlformats.org/officeDocument/2006/relationships/image" Target="../media/image6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построения графика необходимо последовательно нажимать на уравнение – 3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построения графика необходимо последовательно нажимать на уравнение – 3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построения графика необходимо последовательно нажимать на уравнение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построения графика необходимо последовательно нажимать на уравнение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уравнение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уравнение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уравнение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координаты на голубом фоне – 2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координаты на голубом фоне – 2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координаты на голубом фоне – 2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уравнение на голубом фоне – 3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9228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линейного уравнения с двумя переменными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rgbClr val="7CA1C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https://kartinkin.net/uploads/posts/2022-03/1646860869_18-kartinkin-net-p-uchitelnitsa-kartinki-18.jpg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0" t="-3556" r="27916"/>
          <a:stretch>
            <a:fillRect/>
          </a:stretch>
        </p:blipFill>
        <p:spPr bwMode="auto">
          <a:xfrm>
            <a:off x="6795989" y="922996"/>
            <a:ext cx="2160241" cy="5789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67924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инейного уравнения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03413" y="2205136"/>
            <a:ext cx="4133697" cy="432020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637640" y="2204864"/>
            <a:ext cx="4133697" cy="431204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инейного уравнения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График линейного уравнения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инейного уравнения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График линейного уравнения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График линейного уравнения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График линейного уравнения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График линейного уравнения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599690" y="1024837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График линейного уравнения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9904" y="260648"/>
            <a:ext cx="8324191" cy="63367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инейного уравнения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инейного уравнения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инейного уравнения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инейного уравнения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image" Target="../media/image7.jpeg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5" cstate="email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8.bin"/><Relationship Id="rId8" Type="http://schemas.openxmlformats.org/officeDocument/2006/relationships/image" Target="../media/image66.wmf"/><Relationship Id="rId7" Type="http://schemas.openxmlformats.org/officeDocument/2006/relationships/oleObject" Target="../embeddings/oleObject57.bin"/><Relationship Id="rId6" Type="http://schemas.openxmlformats.org/officeDocument/2006/relationships/image" Target="../media/image65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64.wmf"/><Relationship Id="rId3" Type="http://schemas.openxmlformats.org/officeDocument/2006/relationships/oleObject" Target="../embeddings/oleObject55.bin"/><Relationship Id="rId27" Type="http://schemas.openxmlformats.org/officeDocument/2006/relationships/notesSlide" Target="../notesSlides/notesSlide8.xml"/><Relationship Id="rId26" Type="http://schemas.openxmlformats.org/officeDocument/2006/relationships/vmlDrawing" Target="../drawings/vmlDrawing9.vml"/><Relationship Id="rId25" Type="http://schemas.openxmlformats.org/officeDocument/2006/relationships/slideLayout" Target="../slideLayouts/slideLayout10.xml"/><Relationship Id="rId24" Type="http://schemas.openxmlformats.org/officeDocument/2006/relationships/image" Target="../media/image74.wmf"/><Relationship Id="rId23" Type="http://schemas.openxmlformats.org/officeDocument/2006/relationships/oleObject" Target="../embeddings/oleObject65.bin"/><Relationship Id="rId22" Type="http://schemas.openxmlformats.org/officeDocument/2006/relationships/image" Target="../media/image73.wmf"/><Relationship Id="rId21" Type="http://schemas.openxmlformats.org/officeDocument/2006/relationships/oleObject" Target="../embeddings/oleObject64.bin"/><Relationship Id="rId20" Type="http://schemas.openxmlformats.org/officeDocument/2006/relationships/image" Target="../media/image72.wmf"/><Relationship Id="rId2" Type="http://schemas.openxmlformats.org/officeDocument/2006/relationships/image" Target="../media/image63.wmf"/><Relationship Id="rId19" Type="http://schemas.openxmlformats.org/officeDocument/2006/relationships/oleObject" Target="../embeddings/oleObject63.bin"/><Relationship Id="rId18" Type="http://schemas.openxmlformats.org/officeDocument/2006/relationships/image" Target="../media/image71.wmf"/><Relationship Id="rId17" Type="http://schemas.openxmlformats.org/officeDocument/2006/relationships/oleObject" Target="../embeddings/oleObject62.bin"/><Relationship Id="rId16" Type="http://schemas.openxmlformats.org/officeDocument/2006/relationships/image" Target="../media/image70.wmf"/><Relationship Id="rId15" Type="http://schemas.openxmlformats.org/officeDocument/2006/relationships/oleObject" Target="../embeddings/oleObject61.bin"/><Relationship Id="rId14" Type="http://schemas.openxmlformats.org/officeDocument/2006/relationships/image" Target="../media/image69.wmf"/><Relationship Id="rId13" Type="http://schemas.openxmlformats.org/officeDocument/2006/relationships/oleObject" Target="../embeddings/oleObject60.bin"/><Relationship Id="rId12" Type="http://schemas.openxmlformats.org/officeDocument/2006/relationships/image" Target="../media/image68.wmf"/><Relationship Id="rId11" Type="http://schemas.openxmlformats.org/officeDocument/2006/relationships/oleObject" Target="../embeddings/oleObject59.bin"/><Relationship Id="rId10" Type="http://schemas.openxmlformats.org/officeDocument/2006/relationships/image" Target="../media/image67.wmf"/><Relationship Id="rId1" Type="http://schemas.openxmlformats.org/officeDocument/2006/relationships/oleObject" Target="../embeddings/oleObject54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77.wmf"/><Relationship Id="rId8" Type="http://schemas.openxmlformats.org/officeDocument/2006/relationships/oleObject" Target="../embeddings/oleObject68.bin"/><Relationship Id="rId7" Type="http://schemas.openxmlformats.org/officeDocument/2006/relationships/slide" Target="slide14.x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67.bin"/><Relationship Id="rId4" Type="http://schemas.openxmlformats.org/officeDocument/2006/relationships/slide" Target="slide13.xml"/><Relationship Id="rId3" Type="http://schemas.openxmlformats.org/officeDocument/2006/relationships/image" Target="../media/image75.wmf"/><Relationship Id="rId2" Type="http://schemas.openxmlformats.org/officeDocument/2006/relationships/oleObject" Target="../embeddings/oleObject66.bin"/><Relationship Id="rId16" Type="http://schemas.openxmlformats.org/officeDocument/2006/relationships/notesSlide" Target="../notesSlides/notesSlide9.xml"/><Relationship Id="rId15" Type="http://schemas.openxmlformats.org/officeDocument/2006/relationships/vmlDrawing" Target="../drawings/vmlDrawing10.vml"/><Relationship Id="rId14" Type="http://schemas.openxmlformats.org/officeDocument/2006/relationships/slideLayout" Target="../slideLayouts/slideLayout8.xml"/><Relationship Id="rId13" Type="http://schemas.openxmlformats.org/officeDocument/2006/relationships/slide" Target="slide16.xml"/><Relationship Id="rId12" Type="http://schemas.openxmlformats.org/officeDocument/2006/relationships/image" Target="../media/image78.wmf"/><Relationship Id="rId11" Type="http://schemas.openxmlformats.org/officeDocument/2006/relationships/oleObject" Target="../embeddings/oleObject69.bin"/><Relationship Id="rId10" Type="http://schemas.openxmlformats.org/officeDocument/2006/relationships/slide" Target="slide15.xml"/><Relationship Id="rId1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8.xml"/><Relationship Id="rId5" Type="http://schemas.openxmlformats.org/officeDocument/2006/relationships/image" Target="../media/image80.wmf"/><Relationship Id="rId4" Type="http://schemas.openxmlformats.org/officeDocument/2006/relationships/oleObject" Target="../embeddings/oleObject71.bin"/><Relationship Id="rId3" Type="http://schemas.openxmlformats.org/officeDocument/2006/relationships/image" Target="../media/image79.wmf"/><Relationship Id="rId2" Type="http://schemas.openxmlformats.org/officeDocument/2006/relationships/oleObject" Target="../embeddings/oleObject70.bin"/><Relationship Id="rId1" Type="http://schemas.openxmlformats.org/officeDocument/2006/relationships/image" Target="../media/image31.tif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1.xml"/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8.xml"/><Relationship Id="rId5" Type="http://schemas.openxmlformats.org/officeDocument/2006/relationships/image" Target="../media/image82.wmf"/><Relationship Id="rId4" Type="http://schemas.openxmlformats.org/officeDocument/2006/relationships/oleObject" Target="../embeddings/oleObject73.bin"/><Relationship Id="rId3" Type="http://schemas.openxmlformats.org/officeDocument/2006/relationships/image" Target="../media/image81.wmf"/><Relationship Id="rId2" Type="http://schemas.openxmlformats.org/officeDocument/2006/relationships/oleObject" Target="../embeddings/oleObject72.bin"/><Relationship Id="rId1" Type="http://schemas.openxmlformats.org/officeDocument/2006/relationships/image" Target="../media/image31.tiff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3.vml"/><Relationship Id="rId8" Type="http://schemas.openxmlformats.org/officeDocument/2006/relationships/slideLayout" Target="../slideLayouts/slideLayout8.xml"/><Relationship Id="rId7" Type="http://schemas.openxmlformats.org/officeDocument/2006/relationships/image" Target="../media/image85.wmf"/><Relationship Id="rId6" Type="http://schemas.openxmlformats.org/officeDocument/2006/relationships/oleObject" Target="../embeddings/oleObject76.bin"/><Relationship Id="rId5" Type="http://schemas.openxmlformats.org/officeDocument/2006/relationships/image" Target="../media/image84.wmf"/><Relationship Id="rId4" Type="http://schemas.openxmlformats.org/officeDocument/2006/relationships/oleObject" Target="../embeddings/oleObject75.bin"/><Relationship Id="rId3" Type="http://schemas.openxmlformats.org/officeDocument/2006/relationships/image" Target="../media/image83.wmf"/><Relationship Id="rId2" Type="http://schemas.openxmlformats.org/officeDocument/2006/relationships/oleObject" Target="../embeddings/oleObject74.bin"/><Relationship Id="rId10" Type="http://schemas.openxmlformats.org/officeDocument/2006/relationships/notesSlide" Target="../notesSlides/notesSlide12.xml"/><Relationship Id="rId1" Type="http://schemas.openxmlformats.org/officeDocument/2006/relationships/image" Target="../media/image31.tiff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4.vml"/><Relationship Id="rId8" Type="http://schemas.openxmlformats.org/officeDocument/2006/relationships/slideLayout" Target="../slideLayouts/slideLayout8.xml"/><Relationship Id="rId7" Type="http://schemas.openxmlformats.org/officeDocument/2006/relationships/image" Target="../media/image88.wmf"/><Relationship Id="rId6" Type="http://schemas.openxmlformats.org/officeDocument/2006/relationships/oleObject" Target="../embeddings/oleObject79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78.bin"/><Relationship Id="rId3" Type="http://schemas.openxmlformats.org/officeDocument/2006/relationships/image" Target="../media/image86.wmf"/><Relationship Id="rId2" Type="http://schemas.openxmlformats.org/officeDocument/2006/relationships/oleObject" Target="../embeddings/oleObject77.bin"/><Relationship Id="rId10" Type="http://schemas.openxmlformats.org/officeDocument/2006/relationships/notesSlide" Target="../notesSlides/notesSlide13.xml"/><Relationship Id="rId1" Type="http://schemas.openxmlformats.org/officeDocument/2006/relationships/image" Target="../media/image31.tiff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4.bin"/><Relationship Id="rId8" Type="http://schemas.openxmlformats.org/officeDocument/2006/relationships/image" Target="../media/image92.wmf"/><Relationship Id="rId7" Type="http://schemas.openxmlformats.org/officeDocument/2006/relationships/oleObject" Target="../embeddings/oleObject83.bin"/><Relationship Id="rId6" Type="http://schemas.openxmlformats.org/officeDocument/2006/relationships/image" Target="../media/image91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90.wmf"/><Relationship Id="rId3" Type="http://schemas.openxmlformats.org/officeDocument/2006/relationships/oleObject" Target="../embeddings/oleObject81.bin"/><Relationship Id="rId25" Type="http://schemas.openxmlformats.org/officeDocument/2006/relationships/notesSlide" Target="../notesSlides/notesSlide14.xml"/><Relationship Id="rId24" Type="http://schemas.openxmlformats.org/officeDocument/2006/relationships/vmlDrawing" Target="../drawings/vmlDrawing15.vml"/><Relationship Id="rId23" Type="http://schemas.openxmlformats.org/officeDocument/2006/relationships/slideLayout" Target="../slideLayouts/slideLayout10.xml"/><Relationship Id="rId22" Type="http://schemas.openxmlformats.org/officeDocument/2006/relationships/image" Target="../media/image99.wmf"/><Relationship Id="rId21" Type="http://schemas.openxmlformats.org/officeDocument/2006/relationships/oleObject" Target="../embeddings/oleObject90.bin"/><Relationship Id="rId20" Type="http://schemas.openxmlformats.org/officeDocument/2006/relationships/image" Target="../media/image98.wmf"/><Relationship Id="rId2" Type="http://schemas.openxmlformats.org/officeDocument/2006/relationships/image" Target="../media/image89.wmf"/><Relationship Id="rId19" Type="http://schemas.openxmlformats.org/officeDocument/2006/relationships/oleObject" Target="../embeddings/oleObject89.bin"/><Relationship Id="rId18" Type="http://schemas.openxmlformats.org/officeDocument/2006/relationships/image" Target="../media/image97.wmf"/><Relationship Id="rId17" Type="http://schemas.openxmlformats.org/officeDocument/2006/relationships/oleObject" Target="../embeddings/oleObject88.bin"/><Relationship Id="rId16" Type="http://schemas.openxmlformats.org/officeDocument/2006/relationships/image" Target="../media/image96.wmf"/><Relationship Id="rId15" Type="http://schemas.openxmlformats.org/officeDocument/2006/relationships/oleObject" Target="../embeddings/oleObject87.bin"/><Relationship Id="rId14" Type="http://schemas.openxmlformats.org/officeDocument/2006/relationships/image" Target="../media/image95.wmf"/><Relationship Id="rId13" Type="http://schemas.openxmlformats.org/officeDocument/2006/relationships/oleObject" Target="../embeddings/oleObject86.bin"/><Relationship Id="rId12" Type="http://schemas.openxmlformats.org/officeDocument/2006/relationships/image" Target="../media/image94.wmf"/><Relationship Id="rId11" Type="http://schemas.openxmlformats.org/officeDocument/2006/relationships/oleObject" Target="../embeddings/oleObject85.bin"/><Relationship Id="rId10" Type="http://schemas.openxmlformats.org/officeDocument/2006/relationships/image" Target="../media/image93.wmf"/><Relationship Id="rId1" Type="http://schemas.openxmlformats.org/officeDocument/2006/relationships/oleObject" Target="../embeddings/oleObject80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5.bin"/><Relationship Id="rId8" Type="http://schemas.openxmlformats.org/officeDocument/2006/relationships/image" Target="../media/image103.wmf"/><Relationship Id="rId7" Type="http://schemas.openxmlformats.org/officeDocument/2006/relationships/oleObject" Target="../embeddings/oleObject94.bin"/><Relationship Id="rId6" Type="http://schemas.openxmlformats.org/officeDocument/2006/relationships/image" Target="../media/image102.wmf"/><Relationship Id="rId5" Type="http://schemas.openxmlformats.org/officeDocument/2006/relationships/oleObject" Target="../embeddings/oleObject93.bin"/><Relationship Id="rId4" Type="http://schemas.openxmlformats.org/officeDocument/2006/relationships/image" Target="../media/image101.wmf"/><Relationship Id="rId3" Type="http://schemas.openxmlformats.org/officeDocument/2006/relationships/oleObject" Target="../embeddings/oleObject92.bin"/><Relationship Id="rId25" Type="http://schemas.openxmlformats.org/officeDocument/2006/relationships/notesSlide" Target="../notesSlides/notesSlide15.xml"/><Relationship Id="rId24" Type="http://schemas.openxmlformats.org/officeDocument/2006/relationships/vmlDrawing" Target="../drawings/vmlDrawing16.vml"/><Relationship Id="rId23" Type="http://schemas.openxmlformats.org/officeDocument/2006/relationships/slideLayout" Target="../slideLayouts/slideLayout10.xml"/><Relationship Id="rId22" Type="http://schemas.openxmlformats.org/officeDocument/2006/relationships/image" Target="../media/image110.wmf"/><Relationship Id="rId21" Type="http://schemas.openxmlformats.org/officeDocument/2006/relationships/oleObject" Target="../embeddings/oleObject101.bin"/><Relationship Id="rId20" Type="http://schemas.openxmlformats.org/officeDocument/2006/relationships/image" Target="../media/image109.wmf"/><Relationship Id="rId2" Type="http://schemas.openxmlformats.org/officeDocument/2006/relationships/image" Target="../media/image100.wmf"/><Relationship Id="rId19" Type="http://schemas.openxmlformats.org/officeDocument/2006/relationships/oleObject" Target="../embeddings/oleObject100.bin"/><Relationship Id="rId18" Type="http://schemas.openxmlformats.org/officeDocument/2006/relationships/image" Target="../media/image108.wmf"/><Relationship Id="rId17" Type="http://schemas.openxmlformats.org/officeDocument/2006/relationships/oleObject" Target="../embeddings/oleObject99.bin"/><Relationship Id="rId16" Type="http://schemas.openxmlformats.org/officeDocument/2006/relationships/image" Target="../media/image107.wmf"/><Relationship Id="rId15" Type="http://schemas.openxmlformats.org/officeDocument/2006/relationships/oleObject" Target="../embeddings/oleObject98.bin"/><Relationship Id="rId14" Type="http://schemas.openxmlformats.org/officeDocument/2006/relationships/image" Target="../media/image106.wmf"/><Relationship Id="rId13" Type="http://schemas.openxmlformats.org/officeDocument/2006/relationships/oleObject" Target="../embeddings/oleObject97.bin"/><Relationship Id="rId12" Type="http://schemas.openxmlformats.org/officeDocument/2006/relationships/image" Target="../media/image105.wmf"/><Relationship Id="rId11" Type="http://schemas.openxmlformats.org/officeDocument/2006/relationships/oleObject" Target="../embeddings/oleObject96.bin"/><Relationship Id="rId10" Type="http://schemas.openxmlformats.org/officeDocument/2006/relationships/image" Target="../media/image104.wmf"/><Relationship Id="rId1" Type="http://schemas.openxmlformats.org/officeDocument/2006/relationships/oleObject" Target="../embeddings/oleObject91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6.bin"/><Relationship Id="rId8" Type="http://schemas.openxmlformats.org/officeDocument/2006/relationships/image" Target="../media/image114.wmf"/><Relationship Id="rId7" Type="http://schemas.openxmlformats.org/officeDocument/2006/relationships/oleObject" Target="../embeddings/oleObject105.bin"/><Relationship Id="rId6" Type="http://schemas.openxmlformats.org/officeDocument/2006/relationships/image" Target="../media/image113.wmf"/><Relationship Id="rId5" Type="http://schemas.openxmlformats.org/officeDocument/2006/relationships/oleObject" Target="../embeddings/oleObject104.bin"/><Relationship Id="rId4" Type="http://schemas.openxmlformats.org/officeDocument/2006/relationships/image" Target="../media/image112.wmf"/><Relationship Id="rId3" Type="http://schemas.openxmlformats.org/officeDocument/2006/relationships/oleObject" Target="../embeddings/oleObject103.bin"/><Relationship Id="rId23" Type="http://schemas.openxmlformats.org/officeDocument/2006/relationships/notesSlide" Target="../notesSlides/notesSlide16.xml"/><Relationship Id="rId22" Type="http://schemas.openxmlformats.org/officeDocument/2006/relationships/vmlDrawing" Target="../drawings/vmlDrawing17.vml"/><Relationship Id="rId21" Type="http://schemas.openxmlformats.org/officeDocument/2006/relationships/slideLayout" Target="../slideLayouts/slideLayout10.xml"/><Relationship Id="rId20" Type="http://schemas.openxmlformats.org/officeDocument/2006/relationships/image" Target="../media/image120.wmf"/><Relationship Id="rId2" Type="http://schemas.openxmlformats.org/officeDocument/2006/relationships/image" Target="../media/image111.wmf"/><Relationship Id="rId19" Type="http://schemas.openxmlformats.org/officeDocument/2006/relationships/oleObject" Target="../embeddings/oleObject111.bin"/><Relationship Id="rId18" Type="http://schemas.openxmlformats.org/officeDocument/2006/relationships/image" Target="../media/image119.wmf"/><Relationship Id="rId17" Type="http://schemas.openxmlformats.org/officeDocument/2006/relationships/oleObject" Target="../embeddings/oleObject110.bin"/><Relationship Id="rId16" Type="http://schemas.openxmlformats.org/officeDocument/2006/relationships/image" Target="../media/image118.wmf"/><Relationship Id="rId15" Type="http://schemas.openxmlformats.org/officeDocument/2006/relationships/oleObject" Target="../embeddings/oleObject109.bin"/><Relationship Id="rId14" Type="http://schemas.openxmlformats.org/officeDocument/2006/relationships/image" Target="../media/image117.wmf"/><Relationship Id="rId13" Type="http://schemas.openxmlformats.org/officeDocument/2006/relationships/oleObject" Target="../embeddings/oleObject108.bin"/><Relationship Id="rId12" Type="http://schemas.openxmlformats.org/officeDocument/2006/relationships/image" Target="../media/image116.wmf"/><Relationship Id="rId11" Type="http://schemas.openxmlformats.org/officeDocument/2006/relationships/oleObject" Target="../embeddings/oleObject107.bin"/><Relationship Id="rId10" Type="http://schemas.openxmlformats.org/officeDocument/2006/relationships/image" Target="../media/image115.wmf"/><Relationship Id="rId1" Type="http://schemas.openxmlformats.org/officeDocument/2006/relationships/oleObject" Target="../embeddings/oleObject102.bin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s://kartinkin.net/uploads/posts/2022-03/1646860869_18-kartinkin-net-p-uchitelnitsa-kartinki-18.jpg" TargetMode="External"/><Relationship Id="rId2" Type="http://schemas.openxmlformats.org/officeDocument/2006/relationships/hyperlink" Target="http://karmanform.ucoz.ru/" TargetMode="External"/><Relationship Id="rId1" Type="http://schemas.openxmlformats.org/officeDocument/2006/relationships/hyperlink" Target="https://catherineasquithgallery.com/uploads/posts/2021-02/1612779830_16-p-goluboi-fon-v-kletku-21.jp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2" Type="http://schemas.openxmlformats.org/officeDocument/2006/relationships/vmlDrawing" Target="../drawings/vmlDrawing1.vml"/><Relationship Id="rId21" Type="http://schemas.openxmlformats.org/officeDocument/2006/relationships/slideLayout" Target="../slideLayouts/slideLayout15.xml"/><Relationship Id="rId20" Type="http://schemas.openxmlformats.org/officeDocument/2006/relationships/image" Target="../media/image18.wmf"/><Relationship Id="rId2" Type="http://schemas.openxmlformats.org/officeDocument/2006/relationships/image" Target="../media/image9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17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2" Type="http://schemas.openxmlformats.org/officeDocument/2006/relationships/vmlDrawing" Target="../drawings/vmlDrawing2.vml"/><Relationship Id="rId21" Type="http://schemas.openxmlformats.org/officeDocument/2006/relationships/slideLayout" Target="../slideLayouts/slideLayout16.xml"/><Relationship Id="rId20" Type="http://schemas.openxmlformats.org/officeDocument/2006/relationships/image" Target="../media/image28.wmf"/><Relationship Id="rId2" Type="http://schemas.openxmlformats.org/officeDocument/2006/relationships/image" Target="../media/image19.wmf"/><Relationship Id="rId19" Type="http://schemas.openxmlformats.org/officeDocument/2006/relationships/oleObject" Target="../embeddings/oleObject20.bin"/><Relationship Id="rId18" Type="http://schemas.openxmlformats.org/officeDocument/2006/relationships/image" Target="../media/image27.wmf"/><Relationship Id="rId17" Type="http://schemas.openxmlformats.org/officeDocument/2006/relationships/oleObject" Target="../embeddings/oleObject19.bin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18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17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1.tiff"/><Relationship Id="rId5" Type="http://schemas.openxmlformats.org/officeDocument/2006/relationships/image" Target="../media/image1.jpeg"/><Relationship Id="rId4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9.wmf"/><Relationship Id="rId1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4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31.tiff"/><Relationship Id="rId5" Type="http://schemas.openxmlformats.org/officeDocument/2006/relationships/image" Target="../media/image1.jpeg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2.wmf"/><Relationship Id="rId11" Type="http://schemas.openxmlformats.org/officeDocument/2006/relationships/notesSlide" Target="../notesSlides/notesSlide3.xml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7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31.tiff"/><Relationship Id="rId5" Type="http://schemas.openxmlformats.org/officeDocument/2006/relationships/image" Target="../media/image1.jpeg"/><Relationship Id="rId4" Type="http://schemas.openxmlformats.org/officeDocument/2006/relationships/image" Target="../media/image36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5.wmf"/><Relationship Id="rId11" Type="http://schemas.openxmlformats.org/officeDocument/2006/relationships/notesSlide" Target="../notesSlides/notesSlide4.xml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3.bin"/><Relationship Id="rId8" Type="http://schemas.openxmlformats.org/officeDocument/2006/relationships/image" Target="../media/image41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30.bin"/><Relationship Id="rId22" Type="http://schemas.openxmlformats.org/officeDocument/2006/relationships/notesSlide" Target="../notesSlides/notesSlide5.xml"/><Relationship Id="rId21" Type="http://schemas.openxmlformats.org/officeDocument/2006/relationships/vmlDrawing" Target="../drawings/vmlDrawing6.vml"/><Relationship Id="rId20" Type="http://schemas.openxmlformats.org/officeDocument/2006/relationships/slideLayout" Target="../slideLayouts/slideLayout9.xml"/><Relationship Id="rId2" Type="http://schemas.openxmlformats.org/officeDocument/2006/relationships/image" Target="../media/image38.wmf"/><Relationship Id="rId19" Type="http://schemas.openxmlformats.org/officeDocument/2006/relationships/image" Target="../media/image1.jpeg"/><Relationship Id="rId18" Type="http://schemas.openxmlformats.org/officeDocument/2006/relationships/image" Target="../media/image46.wmf"/><Relationship Id="rId17" Type="http://schemas.openxmlformats.org/officeDocument/2006/relationships/oleObject" Target="../embeddings/oleObject37.bin"/><Relationship Id="rId16" Type="http://schemas.openxmlformats.org/officeDocument/2006/relationships/image" Target="../media/image45.wmf"/><Relationship Id="rId15" Type="http://schemas.openxmlformats.org/officeDocument/2006/relationships/oleObject" Target="../embeddings/oleObject36.bin"/><Relationship Id="rId14" Type="http://schemas.openxmlformats.org/officeDocument/2006/relationships/image" Target="../media/image44.wmf"/><Relationship Id="rId13" Type="http://schemas.openxmlformats.org/officeDocument/2006/relationships/oleObject" Target="../embeddings/oleObject35.bin"/><Relationship Id="rId12" Type="http://schemas.openxmlformats.org/officeDocument/2006/relationships/image" Target="../media/image43.wmf"/><Relationship Id="rId11" Type="http://schemas.openxmlformats.org/officeDocument/2006/relationships/oleObject" Target="../embeddings/oleObject34.bin"/><Relationship Id="rId10" Type="http://schemas.openxmlformats.org/officeDocument/2006/relationships/image" Target="../media/image42.wmf"/><Relationship Id="rId1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50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39.bin"/><Relationship Id="rId22" Type="http://schemas.openxmlformats.org/officeDocument/2006/relationships/notesSlide" Target="../notesSlides/notesSlide6.xml"/><Relationship Id="rId21" Type="http://schemas.openxmlformats.org/officeDocument/2006/relationships/vmlDrawing" Target="../drawings/vmlDrawing7.vml"/><Relationship Id="rId20" Type="http://schemas.openxmlformats.org/officeDocument/2006/relationships/slideLayout" Target="../slideLayouts/slideLayout9.xml"/><Relationship Id="rId2" Type="http://schemas.openxmlformats.org/officeDocument/2006/relationships/image" Target="../media/image47.wmf"/><Relationship Id="rId19" Type="http://schemas.openxmlformats.org/officeDocument/2006/relationships/image" Target="../media/image1.jpeg"/><Relationship Id="rId18" Type="http://schemas.openxmlformats.org/officeDocument/2006/relationships/image" Target="../media/image55.wmf"/><Relationship Id="rId17" Type="http://schemas.openxmlformats.org/officeDocument/2006/relationships/oleObject" Target="../embeddings/oleObject46.bin"/><Relationship Id="rId16" Type="http://schemas.openxmlformats.org/officeDocument/2006/relationships/image" Target="../media/image54.wmf"/><Relationship Id="rId15" Type="http://schemas.openxmlformats.org/officeDocument/2006/relationships/oleObject" Target="../embeddings/oleObject45.bin"/><Relationship Id="rId14" Type="http://schemas.openxmlformats.org/officeDocument/2006/relationships/image" Target="../media/image53.wmf"/><Relationship Id="rId13" Type="http://schemas.openxmlformats.org/officeDocument/2006/relationships/oleObject" Target="../embeddings/oleObject44.bin"/><Relationship Id="rId12" Type="http://schemas.openxmlformats.org/officeDocument/2006/relationships/image" Target="../media/image52.wmf"/><Relationship Id="rId11" Type="http://schemas.openxmlformats.org/officeDocument/2006/relationships/oleObject" Target="../embeddings/oleObject43.bin"/><Relationship Id="rId10" Type="http://schemas.openxmlformats.org/officeDocument/2006/relationships/image" Target="../media/image51.wmf"/><Relationship Id="rId1" Type="http://schemas.openxmlformats.org/officeDocument/2006/relationships/oleObject" Target="../embeddings/oleObject38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1.bin"/><Relationship Id="rId8" Type="http://schemas.openxmlformats.org/officeDocument/2006/relationships/image" Target="../media/image59.wmf"/><Relationship Id="rId7" Type="http://schemas.openxmlformats.org/officeDocument/2006/relationships/oleObject" Target="../embeddings/oleObject50.bin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7.wmf"/><Relationship Id="rId3" Type="http://schemas.openxmlformats.org/officeDocument/2006/relationships/oleObject" Target="../embeddings/oleObject48.bin"/><Relationship Id="rId2" Type="http://schemas.openxmlformats.org/officeDocument/2006/relationships/image" Target="../media/image56.wmf"/><Relationship Id="rId17" Type="http://schemas.openxmlformats.org/officeDocument/2006/relationships/notesSlide" Target="../notesSlides/notesSlide7.xml"/><Relationship Id="rId16" Type="http://schemas.openxmlformats.org/officeDocument/2006/relationships/vmlDrawing" Target="../drawings/vmlDrawing8.vml"/><Relationship Id="rId15" Type="http://schemas.openxmlformats.org/officeDocument/2006/relationships/slideLayout" Target="../slideLayouts/slideLayout9.xml"/><Relationship Id="rId14" Type="http://schemas.openxmlformats.org/officeDocument/2006/relationships/image" Target="../media/image62.wmf"/><Relationship Id="rId13" Type="http://schemas.openxmlformats.org/officeDocument/2006/relationships/oleObject" Target="../embeddings/oleObject53.bin"/><Relationship Id="rId12" Type="http://schemas.openxmlformats.org/officeDocument/2006/relationships/image" Target="../media/image61.wmf"/><Relationship Id="rId11" Type="http://schemas.openxmlformats.org/officeDocument/2006/relationships/oleObject" Target="../embeddings/oleObject52.bin"/><Relationship Id="rId10" Type="http://schemas.openxmlformats.org/officeDocument/2006/relationships/image" Target="../media/image60.wmf"/><Relationship Id="rId1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09360"/>
            <a:ext cx="7068185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664" y="1124744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пара чисел является решением уравнения. Найдите значение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 userDrawn="1"/>
        </p:nvGraphicFramePr>
        <p:xfrm>
          <a:off x="1529495" y="2204864"/>
          <a:ext cx="14573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59" name="Equation" r:id="rId1" imgW="10972800" imgH="6096000" progId="Equation.DSMT4">
                  <p:embed/>
                </p:oleObj>
              </mc:Choice>
              <mc:Fallback>
                <p:oleObj name="Equation" r:id="rId1" imgW="10972800" imgH="60960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9495" y="2204864"/>
                        <a:ext cx="14573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3608" y="3717032"/>
          <a:ext cx="24082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0" name="Equation" r:id="rId3" imgW="20726400" imgH="4876800" progId="Equation.DSMT4">
                  <p:embed/>
                </p:oleObj>
              </mc:Choice>
              <mc:Fallback>
                <p:oleObj name="Equation" r:id="rId3" imgW="20726400" imgH="48768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717032"/>
                        <a:ext cx="24082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322289" y="2996952"/>
          <a:ext cx="19256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1" name="Equation" r:id="rId5" imgW="18592800" imgH="4876800" progId="Equation.DSMT4">
                  <p:embed/>
                </p:oleObj>
              </mc:Choice>
              <mc:Fallback>
                <p:oleObj name="Equation" r:id="rId5" imgW="185928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289" y="2996952"/>
                        <a:ext cx="1925638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504059" y="4365104"/>
          <a:ext cx="16652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2" name="Equation" r:id="rId7" imgW="14325600" imgH="4876800" progId="Equation.DSMT4">
                  <p:embed/>
                </p:oleObj>
              </mc:Choice>
              <mc:Fallback>
                <p:oleObj name="Equation" r:id="rId7" imgW="143256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059" y="4365104"/>
                        <a:ext cx="16652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691680" y="5013176"/>
          <a:ext cx="12398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3" name="Equation" r:id="rId9" imgW="10668000" imgH="4876800" progId="Equation.DSMT4">
                  <p:embed/>
                </p:oleObj>
              </mc:Choice>
              <mc:Fallback>
                <p:oleObj name="Equation" r:id="rId9" imgW="10668000" imgH="4876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013176"/>
                        <a:ext cx="12398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254125" y="5846763"/>
          <a:ext cx="23717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4" name="Equation" r:id="rId11" imgW="20421600" imgH="4267200" progId="Equation.DSMT4">
                  <p:embed/>
                </p:oleObj>
              </mc:Choice>
              <mc:Fallback>
                <p:oleObj name="Equation" r:id="rId11" imgW="20421600" imgH="4267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5846763"/>
                        <a:ext cx="23717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 userDrawn="1"/>
        </p:nvGraphicFramePr>
        <p:xfrm>
          <a:off x="5927725" y="2205038"/>
          <a:ext cx="13366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5" name="Equation" r:id="rId13" imgW="10058400" imgH="6096000" progId="Equation.DSMT4">
                  <p:embed/>
                </p:oleObj>
              </mc:Choice>
              <mc:Fallback>
                <p:oleObj name="Equation" r:id="rId13" imgW="10058400" imgH="60960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7725" y="2205038"/>
                        <a:ext cx="13366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505450" y="3754438"/>
          <a:ext cx="21605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6" name="Equation" r:id="rId15" imgW="18592800" imgH="4267200" progId="Equation.DSMT4">
                  <p:embed/>
                </p:oleObj>
              </mc:Choice>
              <mc:Fallback>
                <p:oleObj name="Equation" r:id="rId15" imgW="18592800" imgH="42672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3754438"/>
                        <a:ext cx="21605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661769" y="2997026"/>
          <a:ext cx="19256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7" name="Equation" r:id="rId17" imgW="18592800" imgH="4876800" progId="Equation.DSMT4">
                  <p:embed/>
                </p:oleObj>
              </mc:Choice>
              <mc:Fallback>
                <p:oleObj name="Equation" r:id="rId17" imgW="185928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1769" y="2997026"/>
                        <a:ext cx="1925637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965825" y="4403725"/>
          <a:ext cx="14176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8" name="Equation" r:id="rId19" imgW="12192000" imgH="4267200" progId="Equation.DSMT4">
                  <p:embed/>
                </p:oleObj>
              </mc:Choice>
              <mc:Fallback>
                <p:oleObj name="Equation" r:id="rId19" imgW="12192000" imgH="4267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4403725"/>
                        <a:ext cx="14176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065838" y="5051425"/>
          <a:ext cx="116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69" name="Equation" r:id="rId21" imgW="10058400" imgH="4267200" progId="Equation.DSMT4">
                  <p:embed/>
                </p:oleObj>
              </mc:Choice>
              <mc:Fallback>
                <p:oleObj name="Equation" r:id="rId21" imgW="10058400" imgH="42672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5838" y="5051425"/>
                        <a:ext cx="116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699125" y="5846763"/>
          <a:ext cx="2159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670" name="Equation" r:id="rId23" imgW="18592800" imgH="4267200" progId="Equation.DSMT4">
                  <p:embed/>
                </p:oleObj>
              </mc:Choice>
              <mc:Fallback>
                <p:oleObj name="Equation" r:id="rId23" imgW="18592800" imgH="4267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25" y="5846763"/>
                        <a:ext cx="2159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97017" y="1234680"/>
            <a:ext cx="4862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график уравнения: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20405" y="2636912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-16555" y="348697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-40810" y="4358592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-38172" y="520825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>
            <a:hlinkClick r:id="rId1" action="ppaction://hlinksldjump"/>
          </p:cNvPr>
          <p:cNvGraphicFramePr>
            <a:graphicFrameLocks noChangeAspect="1"/>
          </p:cNvGraphicFramePr>
          <p:nvPr/>
        </p:nvGraphicFramePr>
        <p:xfrm>
          <a:off x="1311780" y="2565090"/>
          <a:ext cx="18240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4" name="Equation" r:id="rId2" imgW="571500" imgH="203200" progId="Equation.DSMT4">
                  <p:embed/>
                </p:oleObj>
              </mc:Choice>
              <mc:Fallback>
                <p:oleObj name="Equation" r:id="rId2" imgW="571500" imgH="2032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780" y="2565090"/>
                        <a:ext cx="1824038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hlinkClick r:id="rId4" action="ppaction://hlinksldjump"/>
          </p:cNvPr>
          <p:cNvGraphicFramePr>
            <a:graphicFrameLocks noChangeAspect="1"/>
          </p:cNvGraphicFramePr>
          <p:nvPr/>
        </p:nvGraphicFramePr>
        <p:xfrm>
          <a:off x="1304036" y="3415148"/>
          <a:ext cx="19859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5" name="Equation" r:id="rId5" imgW="622300" imgH="203200" progId="Equation.DSMT4">
                  <p:embed/>
                </p:oleObj>
              </mc:Choice>
              <mc:Fallback>
                <p:oleObj name="Equation" r:id="rId5" imgW="622300" imgH="2032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036" y="3415148"/>
                        <a:ext cx="1985962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hlinkClick r:id="rId7" action="ppaction://hlinksldjump"/>
          </p:cNvPr>
          <p:cNvGraphicFramePr>
            <a:graphicFrameLocks noChangeAspect="1"/>
          </p:cNvGraphicFramePr>
          <p:nvPr/>
        </p:nvGraphicFramePr>
        <p:xfrm>
          <a:off x="1263554" y="4286770"/>
          <a:ext cx="2066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6" name="Equation" r:id="rId8" imgW="647700" imgH="203200" progId="Equation.DSMT4">
                  <p:embed/>
                </p:oleObj>
              </mc:Choice>
              <mc:Fallback>
                <p:oleObj name="Equation" r:id="rId8" imgW="647700" imgH="2032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554" y="4286770"/>
                        <a:ext cx="2066925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hlinkClick r:id="rId10" action="ppaction://hlinksldjump"/>
          </p:cNvPr>
          <p:cNvGraphicFramePr>
            <a:graphicFrameLocks noChangeAspect="1"/>
          </p:cNvGraphicFramePr>
          <p:nvPr/>
        </p:nvGraphicFramePr>
        <p:xfrm>
          <a:off x="1259632" y="5206310"/>
          <a:ext cx="23098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7" name="Equation" r:id="rId11" imgW="723900" imgH="203200" progId="Equation.DSMT4">
                  <p:embed/>
                </p:oleObj>
              </mc:Choice>
              <mc:Fallback>
                <p:oleObj name="Equation" r:id="rId11" imgW="723900" imgH="2032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206310"/>
                        <a:ext cx="2309813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355976" y="2564904"/>
            <a:ext cx="4176464" cy="31474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проверки правильности построения графика уравнения нажмите на уравнение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алее 20">
            <a:hlinkClick r:id="rId13" action="ppaction://hlinksldjump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97017" y="1234680"/>
            <a:ext cx="4862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график уравнения: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581650" y="2105025"/>
          <a:ext cx="18240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47" name="Equation" r:id="rId2" imgW="13716000" imgH="4876800" progId="Equation.DSMT4">
                  <p:embed/>
                </p:oleObj>
              </mc:Choice>
              <mc:Fallback>
                <p:oleObj name="Equation" r:id="rId2" imgW="13716000" imgH="4876800" progId="Equation.DSMT4">
                  <p:embed/>
                  <p:pic>
                    <p:nvPicPr>
                      <p:cNvPr id="0" name="Изображение 17924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81650" y="2105025"/>
                        <a:ext cx="1824038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724128" y="2852936"/>
          <a:ext cx="157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48" name="Equation" r:id="rId4" imgW="13716000" imgH="4876800" progId="Equation.DSMT4">
                  <p:embed/>
                </p:oleObj>
              </mc:Choice>
              <mc:Fallback>
                <p:oleObj name="Equation" r:id="rId4" imgW="137160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2852936"/>
                        <a:ext cx="1574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>
            <a:off x="1763690" y="2996952"/>
            <a:ext cx="3096342" cy="3221813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8881638">
            <a:off x="3276876" y="3405477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 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5580112" y="3473504"/>
          <a:ext cx="189587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936"/>
                <a:gridCol w="947936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</a:tbl>
          </a:graphicData>
        </a:graphic>
      </p:graphicFrame>
      <p:sp>
        <p:nvSpPr>
          <p:cNvPr id="21" name="Управляющая кнопка: возврат 20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97017" y="1234680"/>
            <a:ext cx="4862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график уравнения: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500688" y="2105025"/>
          <a:ext cx="19859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509" name="Equation" r:id="rId2" imgW="14935200" imgH="4876800" progId="Equation.DSMT4">
                  <p:embed/>
                </p:oleObj>
              </mc:Choice>
              <mc:Fallback>
                <p:oleObj name="Equation" r:id="rId2" imgW="14935200" imgH="4876800" progId="Equation.DSMT4">
                  <p:embed/>
                  <p:pic>
                    <p:nvPicPr>
                      <p:cNvPr id="0" name="Изображение 19150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00688" y="2105025"/>
                        <a:ext cx="1985962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654675" y="2852738"/>
          <a:ext cx="1714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510" name="Equation" r:id="rId4" imgW="14935200" imgH="4876800" progId="Equation.DSMT4">
                  <p:embed/>
                </p:oleObj>
              </mc:Choice>
              <mc:Fallback>
                <p:oleObj name="Equation" r:id="rId4" imgW="14935200" imgH="4876800" progId="Equation.DSMT4">
                  <p:embed/>
                  <p:pic>
                    <p:nvPicPr>
                      <p:cNvPr id="0" name="Изображение 1915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675" y="2852738"/>
                        <a:ext cx="1714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2147749" y="2327361"/>
            <a:ext cx="1344131" cy="3891404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4254114">
            <a:off x="2733499" y="5223669"/>
            <a:ext cx="1516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3х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5580112" y="3473504"/>
          <a:ext cx="189587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936"/>
                <a:gridCol w="947936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</a:tbl>
          </a:graphicData>
        </a:graphic>
      </p:graphicFrame>
      <p:sp>
        <p:nvSpPr>
          <p:cNvPr id="16" name="Управляющая кнопка: возврат 15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97017" y="1234680"/>
            <a:ext cx="4862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график уравнения: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461000" y="2105025"/>
          <a:ext cx="2066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44" name="Equation" r:id="rId2" imgW="15544800" imgH="4876800" progId="Equation.DSMT4">
                  <p:embed/>
                </p:oleObj>
              </mc:Choice>
              <mc:Fallback>
                <p:oleObj name="Equation" r:id="rId2" imgW="15544800" imgH="4876800" progId="Equation.DSMT4">
                  <p:embed/>
                  <p:pic>
                    <p:nvPicPr>
                      <p:cNvPr id="0" name="Изображение 19254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61000" y="2105025"/>
                        <a:ext cx="2066925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436096" y="2708920"/>
          <a:ext cx="20288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45" name="Equation" r:id="rId4" imgW="17678400" imgH="4876800" progId="Equation.DSMT4">
                  <p:embed/>
                </p:oleObj>
              </mc:Choice>
              <mc:Fallback>
                <p:oleObj name="Equation" r:id="rId4" imgW="17678400" imgH="4876800" progId="Equation.DSMT4">
                  <p:embed/>
                  <p:pic>
                    <p:nvPicPr>
                      <p:cNvPr id="0" name="Изображение 1925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708920"/>
                        <a:ext cx="20288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>
            <a:off x="251520" y="4141208"/>
            <a:ext cx="4972716" cy="1248293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20773802">
            <a:off x="599432" y="5158668"/>
            <a:ext cx="1495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5у 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5580112" y="4585821"/>
          <a:ext cx="189587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936"/>
                <a:gridCol w="947936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580112" y="3284984"/>
          <a:ext cx="19240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46" name="Equation" r:id="rId6" imgW="16764000" imgH="9448800" progId="Equation.DSMT4">
                  <p:embed/>
                </p:oleObj>
              </mc:Choice>
              <mc:Fallback>
                <p:oleObj name="Equation" r:id="rId6" imgW="16764000" imgH="94488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284984"/>
                        <a:ext cx="19240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97017" y="1234680"/>
            <a:ext cx="4862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график уравнения: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340350" y="2105025"/>
          <a:ext cx="23098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63" name="Equation" r:id="rId2" imgW="17373600" imgH="4876800" progId="Equation.DSMT4">
                  <p:embed/>
                </p:oleObj>
              </mc:Choice>
              <mc:Fallback>
                <p:oleObj name="Equation" r:id="rId2" imgW="17373600" imgH="4876800" progId="Equation.DSMT4">
                  <p:embed/>
                  <p:pic>
                    <p:nvPicPr>
                      <p:cNvPr id="0" name="Изображение 19356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40350" y="2105025"/>
                        <a:ext cx="2309813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453063" y="2708275"/>
          <a:ext cx="1993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64" name="Equation" r:id="rId4" imgW="17373600" imgH="4876800" progId="Equation.DSMT4">
                  <p:embed/>
                </p:oleObj>
              </mc:Choice>
              <mc:Fallback>
                <p:oleObj name="Equation" r:id="rId4" imgW="17373600" imgH="4876800" progId="Equation.DSMT4">
                  <p:embed/>
                  <p:pic>
                    <p:nvPicPr>
                      <p:cNvPr id="0" name="Изображение 193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2708275"/>
                        <a:ext cx="1993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 flipV="1">
            <a:off x="2128801" y="2204864"/>
            <a:ext cx="2599557" cy="4013902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3412612">
            <a:off x="3666372" y="5197322"/>
            <a:ext cx="1670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3х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5580112" y="4585821"/>
          <a:ext cx="189587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936"/>
                <a:gridCol w="947936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632450" y="3284538"/>
          <a:ext cx="18192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65" name="Equation" r:id="rId6" imgW="15849600" imgH="9448800" progId="Equation.DSMT4">
                  <p:embed/>
                </p:oleObj>
              </mc:Choice>
              <mc:Fallback>
                <p:oleObj name="Equation" r:id="rId6" imgW="15849600" imgH="9448800" progId="Equation.DSMT4">
                  <p:embed/>
                  <p:pic>
                    <p:nvPicPr>
                      <p:cNvPr id="0" name="Изображение 193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2450" y="3284538"/>
                        <a:ext cx="18192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возврат 18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9495" y="1177868"/>
            <a:ext cx="7218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 чисел является решением уравнения: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8202575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Управляющая кнопка: далее 5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 userDrawn="1"/>
        </p:nvGraphicFramePr>
        <p:xfrm>
          <a:off x="1528763" y="2205038"/>
          <a:ext cx="14589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64" name="Equation" r:id="rId1" imgW="10972800" imgH="6096000" progId="Equation.DSMT4">
                  <p:embed/>
                </p:oleObj>
              </mc:Choice>
              <mc:Fallback>
                <p:oleObj name="Equation" r:id="rId1" imgW="10972800" imgH="6096000" progId="Equation.DSMT4">
                  <p:embed/>
                  <p:pic>
                    <p:nvPicPr>
                      <p:cNvPr id="0" name="Изображение 1956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763" y="2205038"/>
                        <a:ext cx="14589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238250" y="3754438"/>
          <a:ext cx="20177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65" name="Equation" r:id="rId3" imgW="17373600" imgH="4267200" progId="Equation.DSMT4">
                  <p:embed/>
                </p:oleObj>
              </mc:Choice>
              <mc:Fallback>
                <p:oleObj name="Equation" r:id="rId3" imgW="17373600" imgH="4267200" progId="Equation.DSMT4">
                  <p:embed/>
                  <p:pic>
                    <p:nvPicPr>
                      <p:cNvPr id="0" name="Изображение 1956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754438"/>
                        <a:ext cx="20177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347394" y="2996952"/>
          <a:ext cx="203510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66" name="Equation" r:id="rId5" imgW="17678400" imgH="4876800" progId="Equation.DSMT4">
                  <p:embed/>
                </p:oleObj>
              </mc:Choice>
              <mc:Fallback>
                <p:oleObj name="Equation" r:id="rId5" imgW="17678400" imgH="4876800" progId="Equation.DSMT4">
                  <p:embed/>
                  <p:pic>
                    <p:nvPicPr>
                      <p:cNvPr id="0" name="Изображение 1956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4" y="2996952"/>
                        <a:ext cx="2035107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654175" y="4403725"/>
          <a:ext cx="1166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67" name="Equation" r:id="rId7" imgW="10058400" imgH="4267200" progId="Equation.DSMT4">
                  <p:embed/>
                </p:oleObj>
              </mc:Choice>
              <mc:Fallback>
                <p:oleObj name="Equation" r:id="rId7" imgW="10058400" imgH="4267200" progId="Equation.DSMT4">
                  <p:embed/>
                  <p:pic>
                    <p:nvPicPr>
                      <p:cNvPr id="0" name="Изображение 1956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175" y="4403725"/>
                        <a:ext cx="1166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341438" y="5846763"/>
          <a:ext cx="21955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68" name="Equation" r:id="rId9" imgW="18897600" imgH="4267200" progId="Equation.DSMT4">
                  <p:embed/>
                </p:oleObj>
              </mc:Choice>
              <mc:Fallback>
                <p:oleObj name="Equation" r:id="rId9" imgW="18897600" imgH="4267200" progId="Equation.DSMT4">
                  <p:embed/>
                  <p:pic>
                    <p:nvPicPr>
                      <p:cNvPr id="0" name="Изображение 1956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5846763"/>
                        <a:ext cx="21955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364163" y="3716338"/>
          <a:ext cx="22304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69" name="Equation" r:id="rId11" imgW="19202400" imgH="4267200" progId="Equation.DSMT4">
                  <p:embed/>
                </p:oleObj>
              </mc:Choice>
              <mc:Fallback>
                <p:oleObj name="Equation" r:id="rId11" imgW="19202400" imgH="4267200" progId="Equation.DSMT4">
                  <p:embed/>
                  <p:pic>
                    <p:nvPicPr>
                      <p:cNvPr id="0" name="Изображение 1956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716338"/>
                        <a:ext cx="22304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436096" y="2996952"/>
          <a:ext cx="214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70" name="Equation" r:id="rId13" imgW="17068800" imgH="4876800" progId="Equation.DSMT4">
                  <p:embed/>
                </p:oleObj>
              </mc:Choice>
              <mc:Fallback>
                <p:oleObj name="Equation" r:id="rId13" imgW="17068800" imgH="4876800" progId="Equation.DSMT4">
                  <p:embed/>
                  <p:pic>
                    <p:nvPicPr>
                      <p:cNvPr id="0" name="Изображение 1956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996952"/>
                        <a:ext cx="2143200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580112" y="4365104"/>
          <a:ext cx="16652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71" name="Equation" r:id="rId15" imgW="14325600" imgH="4267200" progId="Equation.DSMT4">
                  <p:embed/>
                </p:oleObj>
              </mc:Choice>
              <mc:Fallback>
                <p:oleObj name="Equation" r:id="rId15" imgW="14325600" imgH="4267200" progId="Equation.DSMT4">
                  <p:embed/>
                  <p:pic>
                    <p:nvPicPr>
                      <p:cNvPr id="0" name="Изображение 195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4365104"/>
                        <a:ext cx="16652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868144" y="4941168"/>
          <a:ext cx="14525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72" name="Equation" r:id="rId17" imgW="12496800" imgH="4267200" progId="Equation.DSMT4">
                  <p:embed/>
                </p:oleObj>
              </mc:Choice>
              <mc:Fallback>
                <p:oleObj name="Equation" r:id="rId17" imgW="12496800" imgH="4267200" progId="Equation.DSMT4">
                  <p:embed/>
                  <p:pic>
                    <p:nvPicPr>
                      <p:cNvPr id="0" name="Изображение 195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4941168"/>
                        <a:ext cx="14525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5436096" y="5805264"/>
          <a:ext cx="23018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73" name="Equation" r:id="rId19" imgW="19812000" imgH="4267200" progId="Equation.DSMT4">
                  <p:embed/>
                </p:oleObj>
              </mc:Choice>
              <mc:Fallback>
                <p:oleObj name="Equation" r:id="rId19" imgW="19812000" imgH="4267200" progId="Equation.DSMT4">
                  <p:embed/>
                  <p:pic>
                    <p:nvPicPr>
                      <p:cNvPr id="0" name="Изображение 195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5805264"/>
                        <a:ext cx="23018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652120" y="2219908"/>
          <a:ext cx="14589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74" name="Equation" r:id="rId21" imgW="9124950" imgH="4772025" progId="Equation.DSMT4">
                  <p:embed/>
                </p:oleObj>
              </mc:Choice>
              <mc:Fallback>
                <p:oleObj name="Equation" r:id="rId21" imgW="9124950" imgH="4772025" progId="Equation.DSMT4">
                  <p:embed/>
                  <p:pic>
                    <p:nvPicPr>
                      <p:cNvPr id="0" name="Изображение 195673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652120" y="2219908"/>
                        <a:ext cx="1458913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9495" y="1177868"/>
            <a:ext cx="7218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 чисел является решением уравнения: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8202575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Управляющая кнопка: далее 5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 userDrawn="1"/>
        </p:nvGraphicFramePr>
        <p:xfrm>
          <a:off x="1589088" y="2205038"/>
          <a:ext cx="13366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81" name="Equation" r:id="rId1" imgW="10058400" imgH="6096000" progId="Equation.DSMT4">
                  <p:embed/>
                </p:oleObj>
              </mc:Choice>
              <mc:Fallback>
                <p:oleObj name="Equation" r:id="rId1" imgW="10058400" imgH="60960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088" y="2205038"/>
                        <a:ext cx="13366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362075" y="3754438"/>
          <a:ext cx="17700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82" name="Equation" r:id="rId3" imgW="15240000" imgH="4267200" progId="Equation.DSMT4">
                  <p:embed/>
                </p:oleObj>
              </mc:Choice>
              <mc:Fallback>
                <p:oleObj name="Equation" r:id="rId3" imgW="15240000" imgH="42672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075" y="3754438"/>
                        <a:ext cx="17700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347394" y="2996952"/>
          <a:ext cx="203510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83" name="Equation" r:id="rId5" imgW="17678400" imgH="4876800" progId="Equation.DSMT4">
                  <p:embed/>
                </p:oleObj>
              </mc:Choice>
              <mc:Fallback>
                <p:oleObj name="Equation" r:id="rId5" imgW="176784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4" y="2996952"/>
                        <a:ext cx="2035107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636713" y="4403725"/>
          <a:ext cx="1203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84" name="Equation" r:id="rId7" imgW="10363200" imgH="4267200" progId="Equation.DSMT4">
                  <p:embed/>
                </p:oleObj>
              </mc:Choice>
              <mc:Fallback>
                <p:oleObj name="Equation" r:id="rId7" imgW="10363200" imgH="42672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6713" y="4403725"/>
                        <a:ext cx="12033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341438" y="5846763"/>
          <a:ext cx="21955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85" name="Equation" r:id="rId9" imgW="18897600" imgH="4267200" progId="Equation.DSMT4">
                  <p:embed/>
                </p:oleObj>
              </mc:Choice>
              <mc:Fallback>
                <p:oleObj name="Equation" r:id="rId9" imgW="18897600" imgH="4267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5846763"/>
                        <a:ext cx="21955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594350" y="3716338"/>
          <a:ext cx="17700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86" name="Equation" r:id="rId11" imgW="15240000" imgH="4267200" progId="Equation.DSMT4">
                  <p:embed/>
                </p:oleObj>
              </mc:Choice>
              <mc:Fallback>
                <p:oleObj name="Equation" r:id="rId11" imgW="15240000" imgH="426720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0" y="3716338"/>
                        <a:ext cx="17700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436096" y="2996952"/>
          <a:ext cx="214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87" name="Equation" r:id="rId13" imgW="17068800" imgH="4876800" progId="Equation.DSMT4">
                  <p:embed/>
                </p:oleObj>
              </mc:Choice>
              <mc:Fallback>
                <p:oleObj name="Equation" r:id="rId13" imgW="17068800" imgH="4876800" progId="Equation.DSMT4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996952"/>
                        <a:ext cx="2143200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108513" y="4365104"/>
          <a:ext cx="14176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88" name="Equation" r:id="rId15" imgW="12192000" imgH="4267200" progId="Equation.DSMT4">
                  <p:embed/>
                </p:oleObj>
              </mc:Choice>
              <mc:Fallback>
                <p:oleObj name="Equation" r:id="rId15" imgW="12192000" imgH="42672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8513" y="4365104"/>
                        <a:ext cx="14176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856375" y="4005064"/>
          <a:ext cx="1346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89" name="Equation" r:id="rId17" imgW="11582400" imgH="9448800" progId="Equation.DSMT4">
                  <p:embed/>
                </p:oleObj>
              </mc:Choice>
              <mc:Fallback>
                <p:oleObj name="Equation" r:id="rId17" imgW="11582400" imgH="9448800" progId="Equation.DSMT4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6375" y="4005064"/>
                        <a:ext cx="13462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5508104" y="5301208"/>
          <a:ext cx="22304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90" name="Equation" r:id="rId19" imgW="19202400" imgH="9448800" progId="Equation.DSMT4">
                  <p:embed/>
                </p:oleObj>
              </mc:Choice>
              <mc:Fallback>
                <p:oleObj name="Equation" r:id="rId19" imgW="19202400" imgH="9448800" progId="Equation.DSMT4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301208"/>
                        <a:ext cx="2230437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 userDrawn="1"/>
        </p:nvGraphicFramePr>
        <p:xfrm>
          <a:off x="5796136" y="2219908"/>
          <a:ext cx="13366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91" name="Equation" r:id="rId21" imgW="419100" imgH="254000" progId="Equation.DSMT4">
                  <p:embed/>
                </p:oleObj>
              </mc:Choice>
              <mc:Fallback>
                <p:oleObj name="Equation" r:id="rId21" imgW="419100" imgH="2540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219908"/>
                        <a:ext cx="13366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9495" y="1177868"/>
            <a:ext cx="7218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проходит через начало координат график уравнения: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8202575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Управляющая кнопка: далее 5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 userDrawn="1"/>
        </p:nvGraphicFramePr>
        <p:xfrm>
          <a:off x="1589088" y="2205038"/>
          <a:ext cx="13366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3" name="Equation" r:id="rId1" imgW="10058400" imgH="6096000" progId="Equation.DSMT4">
                  <p:embed/>
                </p:oleObj>
              </mc:Choice>
              <mc:Fallback>
                <p:oleObj name="Equation" r:id="rId1" imgW="10058400" imgH="6096000" progId="Equation.DSMT4">
                  <p:embed/>
                  <p:pic>
                    <p:nvPicPr>
                      <p:cNvPr id="0" name="Изображение 196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088" y="2205038"/>
                        <a:ext cx="13366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468438" y="3754438"/>
          <a:ext cx="15573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4" name="Equation" r:id="rId3" imgW="13411200" imgH="4267200" progId="Equation.DSMT4">
                  <p:embed/>
                </p:oleObj>
              </mc:Choice>
              <mc:Fallback>
                <p:oleObj name="Equation" r:id="rId3" imgW="13411200" imgH="4267200" progId="Equation.DSMT4">
                  <p:embed/>
                  <p:pic>
                    <p:nvPicPr>
                      <p:cNvPr id="0" name="Изображение 196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3754438"/>
                        <a:ext cx="15573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347394" y="2996952"/>
          <a:ext cx="203510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5" name="Equation" r:id="rId5" imgW="17678400" imgH="4876800" progId="Equation.DSMT4">
                  <p:embed/>
                </p:oleObj>
              </mc:Choice>
              <mc:Fallback>
                <p:oleObj name="Equation" r:id="rId5" imgW="17678400" imgH="4876800" progId="Equation.DSMT4">
                  <p:embed/>
                  <p:pic>
                    <p:nvPicPr>
                      <p:cNvPr id="0" name="Изображение 196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4" y="2996952"/>
                        <a:ext cx="2035107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743075" y="4403725"/>
          <a:ext cx="99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6" name="Equation" r:id="rId7" imgW="8534400" imgH="4267200" progId="Equation.DSMT4">
                  <p:embed/>
                </p:oleObj>
              </mc:Choice>
              <mc:Fallback>
                <p:oleObj name="Equation" r:id="rId7" imgW="8534400" imgH="4267200" progId="Equation.DSMT4">
                  <p:embed/>
                  <p:pic>
                    <p:nvPicPr>
                      <p:cNvPr id="0" name="Изображение 196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4403725"/>
                        <a:ext cx="99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529495" y="5877544"/>
          <a:ext cx="19827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7" name="Equation" r:id="rId9" imgW="17068800" imgH="4267200" progId="Equation.DSMT4">
                  <p:embed/>
                </p:oleObj>
              </mc:Choice>
              <mc:Fallback>
                <p:oleObj name="Equation" r:id="rId9" imgW="17068800" imgH="4267200" progId="Equation.DSMT4">
                  <p:embed/>
                  <p:pic>
                    <p:nvPicPr>
                      <p:cNvPr id="0" name="Изображение 1966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9495" y="5877544"/>
                        <a:ext cx="19827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683250" y="3716338"/>
          <a:ext cx="1592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8" name="Equation" r:id="rId11" imgW="13716000" imgH="4267200" progId="Equation.DSMT4">
                  <p:embed/>
                </p:oleObj>
              </mc:Choice>
              <mc:Fallback>
                <p:oleObj name="Equation" r:id="rId11" imgW="13716000" imgH="4267200" progId="Equation.DSMT4">
                  <p:embed/>
                  <p:pic>
                    <p:nvPicPr>
                      <p:cNvPr id="0" name="Изображение 196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0" y="3716338"/>
                        <a:ext cx="15922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091113" y="2997200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9" name="Equation" r:id="rId13" imgW="22555200" imgH="4876800" progId="Equation.DSMT4">
                  <p:embed/>
                </p:oleObj>
              </mc:Choice>
              <mc:Fallback>
                <p:oleObj name="Equation" r:id="rId13" imgW="22555200" imgH="4876800" progId="Equation.DSMT4">
                  <p:embed/>
                  <p:pic>
                    <p:nvPicPr>
                      <p:cNvPr id="0" name="Изображение 1966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1113" y="2997200"/>
                        <a:ext cx="2832100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740400" y="4365625"/>
          <a:ext cx="12398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90" name="Equation" r:id="rId15" imgW="10668000" imgH="4267200" progId="Equation.DSMT4">
                  <p:embed/>
                </p:oleObj>
              </mc:Choice>
              <mc:Fallback>
                <p:oleObj name="Equation" r:id="rId15" imgW="10668000" imgH="4267200" progId="Equation.DSMT4">
                  <p:embed/>
                  <p:pic>
                    <p:nvPicPr>
                      <p:cNvPr id="0" name="Изображение 1966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400" y="4365625"/>
                        <a:ext cx="12398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5436096" y="5863551"/>
          <a:ext cx="23733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91" name="Equation" r:id="rId17" imgW="20421600" imgH="4267200" progId="Equation.DSMT4">
                  <p:embed/>
                </p:oleObj>
              </mc:Choice>
              <mc:Fallback>
                <p:oleObj name="Equation" r:id="rId17" imgW="20421600" imgH="4267200" progId="Equation.DSMT4">
                  <p:embed/>
                  <p:pic>
                    <p:nvPicPr>
                      <p:cNvPr id="0" name="Изображение 196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5863551"/>
                        <a:ext cx="23733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 userDrawn="1"/>
        </p:nvGraphicFramePr>
        <p:xfrm>
          <a:off x="5724128" y="2219908"/>
          <a:ext cx="13366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92" name="Equation" r:id="rId19" imgW="419100" imgH="254000" progId="Equation.DSMT4">
                  <p:embed/>
                </p:oleObj>
              </mc:Choice>
              <mc:Fallback>
                <p:oleObj name="Equation" r:id="rId19" imgW="419100" imgH="2540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2219908"/>
                        <a:ext cx="13366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Материалы к урокам</a:t>
            </a:r>
            <a:endParaRPr lang="ru-RU" dirty="0"/>
          </a:p>
        </p:txBody>
      </p:sp>
      <p:sp>
        <p:nvSpPr>
          <p:cNvPr id="6" name="TextBox 1"/>
          <p:cNvSpPr txBox="1"/>
          <p:nvPr/>
        </p:nvSpPr>
        <p:spPr>
          <a:xfrm>
            <a:off x="908132" y="1651384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hlinkClick r:id="rId3"/>
              </a:rPr>
              <a:t>Учительница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3592" y="1340768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уравнения выразите каждую переменную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35478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 userDrawn="1"/>
        </p:nvGraphicFramePr>
        <p:xfrm>
          <a:off x="1418823" y="2204864"/>
          <a:ext cx="21780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2" name="Equation" r:id="rId1" imgW="19507200" imgH="4876800" progId="Equation.DSMT4">
                  <p:embed/>
                </p:oleObj>
              </mc:Choice>
              <mc:Fallback>
                <p:oleObj name="Equation" r:id="rId1" imgW="195072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823" y="2204864"/>
                        <a:ext cx="2178050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23138" y="3013794"/>
          <a:ext cx="25860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3" name="Equation" r:id="rId3" imgW="22555200" imgH="4876800" progId="Equation.DSMT4">
                  <p:embed/>
                </p:oleObj>
              </mc:Choice>
              <mc:Fallback>
                <p:oleObj name="Equation" r:id="rId3" imgW="225552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138" y="3013794"/>
                        <a:ext cx="25860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388958" y="3011330"/>
            <a:ext cx="2016224" cy="561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676990" y="3521773"/>
          <a:ext cx="18526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4" name="Equation" r:id="rId5" imgW="16154400" imgH="9448800" progId="Equation.DSMT4">
                  <p:embed/>
                </p:oleObj>
              </mc:Choice>
              <mc:Fallback>
                <p:oleObj name="Equation" r:id="rId5" imgW="16154400" imgH="9448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990" y="3521773"/>
                        <a:ext cx="185261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58422" y="4732264"/>
          <a:ext cx="25860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5" name="Equation" r:id="rId7" imgW="22555200" imgH="4876800" progId="Equation.DSMT4">
                  <p:embed/>
                </p:oleObj>
              </mc:Choice>
              <mc:Fallback>
                <p:oleObj name="Equation" r:id="rId7" imgW="22555200" imgH="4876800" progId="Equation.DSMT4">
                  <p:embed/>
                  <p:pic>
                    <p:nvPicPr>
                      <p:cNvPr id="0" name="Изображение 1844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422" y="4732264"/>
                        <a:ext cx="25860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424242" y="4729800"/>
            <a:ext cx="2016224" cy="5714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712274" y="5240243"/>
          <a:ext cx="18526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6" name="Equation" r:id="rId9" imgW="16154400" imgH="9448800" progId="Equation.DSMT4">
                  <p:embed/>
                </p:oleObj>
              </mc:Choice>
              <mc:Fallback>
                <p:oleObj name="Equation" r:id="rId9" imgW="16154400" imgH="9448800" progId="Equation.DSMT4">
                  <p:embed/>
                  <p:pic>
                    <p:nvPicPr>
                      <p:cNvPr id="0" name="Изображение 1844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274" y="5240243"/>
                        <a:ext cx="185261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581650" y="2205038"/>
          <a:ext cx="21447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7" name="Equation" r:id="rId11" imgW="19202400" imgH="4876800" progId="Equation.DSMT4">
                  <p:embed/>
                </p:oleObj>
              </mc:Choice>
              <mc:Fallback>
                <p:oleObj name="Equation" r:id="rId11" imgW="19202400" imgH="4876800" progId="Equation.DSMT4">
                  <p:embed/>
                  <p:pic>
                    <p:nvPicPr>
                      <p:cNvPr id="0" name="Изображение 1844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1650" y="2205038"/>
                        <a:ext cx="2144713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987925" y="3013075"/>
          <a:ext cx="25511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8" name="Equation" r:id="rId13" imgW="22250400" imgH="4876800" progId="Equation.DSMT4">
                  <p:embed/>
                </p:oleObj>
              </mc:Choice>
              <mc:Fallback>
                <p:oleObj name="Equation" r:id="rId13" imgW="22250400" imgH="4876800" progId="Equation.DSMT4">
                  <p:embed/>
                  <p:pic>
                    <p:nvPicPr>
                      <p:cNvPr id="0" name="Изображение 184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925" y="3013075"/>
                        <a:ext cx="25511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536639" y="3011330"/>
            <a:ext cx="2016224" cy="561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824671" y="3521773"/>
          <a:ext cx="18526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9" name="Equation" r:id="rId15" imgW="16154400" imgH="9448800" progId="Equation.DSMT4">
                  <p:embed/>
                </p:oleObj>
              </mc:Choice>
              <mc:Fallback>
                <p:oleObj name="Equation" r:id="rId15" imgW="16154400" imgH="9448800" progId="Equation.DSMT4">
                  <p:embed/>
                  <p:pic>
                    <p:nvPicPr>
                      <p:cNvPr id="0" name="Изображение 184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671" y="3521773"/>
                        <a:ext cx="185261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4987925" y="4732338"/>
          <a:ext cx="26209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0" name="Equation" r:id="rId17" imgW="22860000" imgH="4876800" progId="Equation.DSMT4">
                  <p:embed/>
                </p:oleObj>
              </mc:Choice>
              <mc:Fallback>
                <p:oleObj name="Equation" r:id="rId17" imgW="22860000" imgH="4876800" progId="Equation.DSMT4">
                  <p:embed/>
                  <p:pic>
                    <p:nvPicPr>
                      <p:cNvPr id="0" name="Изображение 184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925" y="4732338"/>
                        <a:ext cx="26209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571923" y="4729800"/>
            <a:ext cx="2016224" cy="5714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859955" y="5240243"/>
          <a:ext cx="18526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1" name="Equation" r:id="rId19" imgW="16154400" imgH="9448800" progId="Equation.DSMT4">
                  <p:embed/>
                </p:oleObj>
              </mc:Choice>
              <mc:Fallback>
                <p:oleObj name="Equation" r:id="rId19" imgW="16154400" imgH="9448800" progId="Equation.DSMT4">
                  <p:embed/>
                  <p:pic>
                    <p:nvPicPr>
                      <p:cNvPr id="0" name="Изображение 184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955" y="5240243"/>
                        <a:ext cx="185261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206857" y="121602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4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79798" y="69280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1087837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величины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…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 userDrawn="1"/>
        </p:nvGraphicFramePr>
        <p:xfrm>
          <a:off x="1187624" y="2080084"/>
          <a:ext cx="1939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66" name="Equation" r:id="rId1" imgW="17373600" imgH="4876800" progId="Equation.DSMT4">
                  <p:embed/>
                </p:oleObj>
              </mc:Choice>
              <mc:Fallback>
                <p:oleObj name="Equation" r:id="rId1" imgW="173736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080084"/>
                        <a:ext cx="1939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 userDrawn="1"/>
        </p:nvGraphicFramePr>
        <p:xfrm>
          <a:off x="1115616" y="2800164"/>
          <a:ext cx="22812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67" name="Equation" r:id="rId3" imgW="20421600" imgH="4876800" progId="Equation.DSMT4">
                  <p:embed/>
                </p:oleObj>
              </mc:Choice>
              <mc:Fallback>
                <p:oleObj name="Equation" r:id="rId3" imgW="204216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800164"/>
                        <a:ext cx="2281238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716016" y="2080084"/>
          <a:ext cx="2413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68" name="Equation" r:id="rId5" imgW="21031200" imgH="4267200" progId="Equation.DSMT4">
                  <p:embed/>
                </p:oleObj>
              </mc:Choice>
              <mc:Fallback>
                <p:oleObj name="Equation" r:id="rId5" imgW="21031200" imgH="42672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080084"/>
                        <a:ext cx="2413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716016" y="2728156"/>
          <a:ext cx="11890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69" name="Equation" r:id="rId7" imgW="10363200" imgH="4267200" progId="Equation.DSMT4">
                  <p:embed/>
                </p:oleObj>
              </mc:Choice>
              <mc:Fallback>
                <p:oleObj name="Equation" r:id="rId7" imgW="10363200" imgH="4267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728156"/>
                        <a:ext cx="11890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716016" y="3376228"/>
          <a:ext cx="9794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0" name="Equation" r:id="rId9" imgW="8534400" imgH="4267200" progId="Equation.DSMT4">
                  <p:embed/>
                </p:oleObj>
              </mc:Choice>
              <mc:Fallback>
                <p:oleObj name="Equation" r:id="rId9" imgW="8534400" imgH="42672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376228"/>
                        <a:ext cx="9794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69988" y="4529138"/>
          <a:ext cx="19748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1" name="Equation" r:id="rId11" imgW="17678400" imgH="4876800" progId="Equation.DSMT4">
                  <p:embed/>
                </p:oleObj>
              </mc:Choice>
              <mc:Fallback>
                <p:oleObj name="Equation" r:id="rId11" imgW="17678400" imgH="4876800" progId="Equation.DSMT4">
                  <p:embed/>
                  <p:pic>
                    <p:nvPicPr>
                      <p:cNvPr id="0" name="Изображение 185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988" y="4529138"/>
                        <a:ext cx="19748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184275" y="5248275"/>
          <a:ext cx="21447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2" name="Equation" r:id="rId13" imgW="19202400" imgH="4876800" progId="Equation.DSMT4">
                  <p:embed/>
                </p:oleObj>
              </mc:Choice>
              <mc:Fallback>
                <p:oleObj name="Equation" r:id="rId13" imgW="19202400" imgH="4876800" progId="Equation.DSMT4">
                  <p:embed/>
                  <p:pic>
                    <p:nvPicPr>
                      <p:cNvPr id="0" name="Изображение 185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5" y="5248275"/>
                        <a:ext cx="2144713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4751388" y="4529138"/>
          <a:ext cx="23431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3" name="Equation" r:id="rId15" imgW="20421600" imgH="4267200" progId="Equation.DSMT4">
                  <p:embed/>
                </p:oleObj>
              </mc:Choice>
              <mc:Fallback>
                <p:oleObj name="Equation" r:id="rId15" imgW="20421600" imgH="4267200" progId="Equation.DSMT4">
                  <p:embed/>
                  <p:pic>
                    <p:nvPicPr>
                      <p:cNvPr id="0" name="Изображение 185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388" y="4529138"/>
                        <a:ext cx="23431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716016" y="5157192"/>
          <a:ext cx="14335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4" name="Equation" r:id="rId17" imgW="12496800" imgH="4267200" progId="Equation.DSMT4">
                  <p:embed/>
                </p:oleObj>
              </mc:Choice>
              <mc:Fallback>
                <p:oleObj name="Equation" r:id="rId17" imgW="12496800" imgH="4267200" progId="Equation.DSMT4">
                  <p:embed/>
                  <p:pic>
                    <p:nvPicPr>
                      <p:cNvPr id="0" name="Изображение 185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5157192"/>
                        <a:ext cx="14335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716016" y="5805264"/>
          <a:ext cx="11890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5" name="Equation" r:id="rId19" imgW="10363200" imgH="4267200" progId="Equation.DSMT4">
                  <p:embed/>
                </p:oleObj>
              </mc:Choice>
              <mc:Fallback>
                <p:oleObj name="Equation" r:id="rId19" imgW="10363200" imgH="4267200" progId="Equation.DSMT4">
                  <p:embed/>
                  <p:pic>
                    <p:nvPicPr>
                      <p:cNvPr id="0" name="Изображение 185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5805264"/>
                        <a:ext cx="11890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0" y="458112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88" y="3501008"/>
            <a:ext cx="7190864" cy="310211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674813" y="3805238"/>
          <a:ext cx="1565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29" name="Equation" r:id="rId1" imgW="14020800" imgH="4876800" progId="Equation.DSMT4">
                  <p:embed/>
                </p:oleObj>
              </mc:Choice>
              <mc:Fallback>
                <p:oleObj name="Equation" r:id="rId1" imgW="140208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3805238"/>
                        <a:ext cx="1565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1702799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Графиком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линейного уравнения с двумя п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еременными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котором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коэффициенты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переменных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равны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нулю, является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прямая. 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691680" y="4221088"/>
          <a:ext cx="15303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30" name="Equation" r:id="rId3" imgW="13716000" imgH="4876800" progId="Equation.DSMT4">
                  <p:embed/>
                </p:oleObj>
              </mc:Choice>
              <mc:Fallback>
                <p:oleObj name="Equation" r:id="rId3" imgW="137160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221088"/>
                        <a:ext cx="15303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2" descr="https://kartinkin.net/uploads/posts/2022-03/1646860869_18-kartinkin-net-p-uchitelnitsa-kartinki-18.jpg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0" t="-3556" r="27916"/>
          <a:stretch>
            <a:fillRect/>
          </a:stretch>
        </p:blipFill>
        <p:spPr bwMode="auto">
          <a:xfrm>
            <a:off x="7164288" y="1228260"/>
            <a:ext cx="1973846" cy="528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4977" y="387316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07" t="15749" b="25176"/>
          <a:stretch>
            <a:fillRect/>
          </a:stretch>
        </p:blipFill>
        <p:spPr bwMode="auto">
          <a:xfrm>
            <a:off x="4488341" y="3822722"/>
            <a:ext cx="3128356" cy="2729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533485" y="3318666"/>
            <a:ext cx="7222870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47664" y="4856464"/>
          <a:ext cx="189587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936"/>
                <a:gridCol w="947936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BF7"/>
                    </a:solidFill>
                  </a:tcPr>
                </a:tc>
              </a:tr>
            </a:tbl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4788024" y="4005064"/>
            <a:ext cx="2376264" cy="240588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1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88" y="3501008"/>
            <a:ext cx="7190864" cy="310211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403648" y="4021102"/>
          <a:ext cx="1973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98" name="Equation" r:id="rId1" imgW="17678400" imgH="4876800" progId="Equation.DSMT4">
                  <p:embed/>
                </p:oleObj>
              </mc:Choice>
              <mc:Fallback>
                <p:oleObj name="Equation" r:id="rId1" imgW="17678400" imgH="4876800" progId="Equation.DSMT4">
                  <p:embed/>
                  <p:pic>
                    <p:nvPicPr>
                      <p:cNvPr id="0" name="Изображение 186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021102"/>
                        <a:ext cx="19732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1702799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линейном уравнении коэффициент при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 нулю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коэффициент при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отличен от нуля, то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графиком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уравнения также является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прямая.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763688" y="4598404"/>
          <a:ext cx="10191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99" name="Equation" r:id="rId3" imgW="9144000" imgH="4876800" progId="Equation.DSMT4">
                  <p:embed/>
                </p:oleObj>
              </mc:Choice>
              <mc:Fallback>
                <p:oleObj name="Equation" r:id="rId3" imgW="9144000" imgH="4876800" progId="Equation.DSMT4">
                  <p:embed/>
                  <p:pic>
                    <p:nvPicPr>
                      <p:cNvPr id="0" name="Изображение 186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598404"/>
                        <a:ext cx="10191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2" descr="https://kartinkin.net/uploads/posts/2022-03/1646860869_18-kartinkin-net-p-uchitelnitsa-kartinki-18.jpg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0" t="-3556" r="27916"/>
          <a:stretch>
            <a:fillRect/>
          </a:stretch>
        </p:blipFill>
        <p:spPr bwMode="auto">
          <a:xfrm>
            <a:off x="7164288" y="1228260"/>
            <a:ext cx="1973846" cy="528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4977" y="387316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07" t="15749" b="25176"/>
          <a:stretch>
            <a:fillRect/>
          </a:stretch>
        </p:blipFill>
        <p:spPr bwMode="auto">
          <a:xfrm>
            <a:off x="4488341" y="3822722"/>
            <a:ext cx="3128356" cy="2729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533485" y="3318666"/>
            <a:ext cx="7222870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579223" y="3873166"/>
            <a:ext cx="0" cy="2644906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99592" y="5208004"/>
          <a:ext cx="28876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00" name="Equation" r:id="rId7" imgW="25908000" imgH="4876800" progId="Equation.DSMT4">
                  <p:embed/>
                </p:oleObj>
              </mc:Choice>
              <mc:Fallback>
                <p:oleObj name="Equation" r:id="rId7" imgW="25908000" imgH="48768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208004"/>
                        <a:ext cx="28876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50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1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88" y="3501008"/>
            <a:ext cx="7190864" cy="310211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420813" y="4021138"/>
          <a:ext cx="19383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24" name="Equation" r:id="rId1" imgW="17373600" imgH="4876800" progId="Equation.DSMT4">
                  <p:embed/>
                </p:oleObj>
              </mc:Choice>
              <mc:Fallback>
                <p:oleObj name="Equation" r:id="rId1" imgW="17373600" imgH="4876800" progId="Equation.DSMT4">
                  <p:embed/>
                  <p:pic>
                    <p:nvPicPr>
                      <p:cNvPr id="0" name="Изображение 187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4021138"/>
                        <a:ext cx="19383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1702799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линейном уравнении коэффициент при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 нулю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коэффициент при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отличен от нуля, то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графиком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уравнения также является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прямая.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747838" y="4598988"/>
          <a:ext cx="10525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25" name="Equation" r:id="rId3" imgW="9448800" imgH="4876800" progId="Equation.DSMT4">
                  <p:embed/>
                </p:oleObj>
              </mc:Choice>
              <mc:Fallback>
                <p:oleObj name="Equation" r:id="rId3" imgW="9448800" imgH="4876800" progId="Equation.DSMT4">
                  <p:embed/>
                  <p:pic>
                    <p:nvPicPr>
                      <p:cNvPr id="0" name="Изображение 187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838" y="4598988"/>
                        <a:ext cx="10525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2" descr="https://kartinkin.net/uploads/posts/2022-03/1646860869_18-kartinkin-net-p-uchitelnitsa-kartinki-18.jpg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0" t="-3556" r="27916"/>
          <a:stretch>
            <a:fillRect/>
          </a:stretch>
        </p:blipFill>
        <p:spPr bwMode="auto">
          <a:xfrm>
            <a:off x="7164288" y="1228260"/>
            <a:ext cx="1973846" cy="528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4977" y="387316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07" t="15749" b="25176"/>
          <a:stretch>
            <a:fillRect/>
          </a:stretch>
        </p:blipFill>
        <p:spPr bwMode="auto">
          <a:xfrm>
            <a:off x="4488341" y="3822722"/>
            <a:ext cx="3128356" cy="2729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533485" y="3318666"/>
            <a:ext cx="7222870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488341" y="4545124"/>
            <a:ext cx="3128356" cy="18002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15988" y="5246688"/>
          <a:ext cx="2854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26" name="Equation" r:id="rId7" imgW="25603200" imgH="4267200" progId="Equation.DSMT4">
                  <p:embed/>
                </p:oleObj>
              </mc:Choice>
              <mc:Fallback>
                <p:oleObj name="Equation" r:id="rId7" imgW="25603200" imgH="4267200" progId="Equation.DSMT4">
                  <p:embed/>
                  <p:pic>
                    <p:nvPicPr>
                      <p:cNvPr id="0" name="Изображение 187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988" y="5246688"/>
                        <a:ext cx="28543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50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1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124744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 пар чисел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решениями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равнения? (5;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(–3; 4); (8; 0); (–5,5;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 userDrawn="1"/>
        </p:nvGraphicFramePr>
        <p:xfrm>
          <a:off x="3203848" y="2314575"/>
          <a:ext cx="260799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06" name="Equation" r:id="rId1" imgW="21336000" imgH="4876800" progId="Equation.DSMT4">
                  <p:embed/>
                </p:oleObj>
              </mc:Choice>
              <mc:Fallback>
                <p:oleObj name="Equation" r:id="rId1" imgW="213360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314575"/>
                        <a:ext cx="260799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314096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0" y="399102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0405" y="486264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7767" y="5712314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763838" y="3087688"/>
          <a:ext cx="5060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07" name="Equation" r:id="rId3" imgW="43586400" imgH="4876800" progId="Equation.DSMT4">
                  <p:embed/>
                </p:oleObj>
              </mc:Choice>
              <mc:Fallback>
                <p:oleObj name="Equation" r:id="rId3" imgW="43586400" imgH="48768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3087688"/>
                        <a:ext cx="5060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3608" y="3011996"/>
          <a:ext cx="14890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08" name="Equation" r:id="rId5" imgW="12801600" imgH="6096000" progId="Equation.DSMT4">
                  <p:embed/>
                </p:oleObj>
              </mc:Choice>
              <mc:Fallback>
                <p:oleObj name="Equation" r:id="rId5" imgW="12801600" imgH="60960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011996"/>
                        <a:ext cx="1489075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400151" y="3058412"/>
            <a:ext cx="2880320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777507" y="3966880"/>
          <a:ext cx="42656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09" name="Equation" r:id="rId7" imgW="39014400" imgH="4876800" progId="Equation.DSMT4">
                  <p:embed/>
                </p:oleObj>
              </mc:Choice>
              <mc:Fallback>
                <p:oleObj name="Equation" r:id="rId7" imgW="39014400" imgH="4876800" progId="Equation.DSMT4">
                  <p:embed/>
                  <p:pic>
                    <p:nvPicPr>
                      <p:cNvPr id="0" name="Изображение 177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507" y="3966880"/>
                        <a:ext cx="42656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043607" y="3862388"/>
          <a:ext cx="148845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10" name="Equation" r:id="rId9" imgW="13716000" imgH="6096000" progId="Equation.DSMT4">
                  <p:embed/>
                </p:oleObj>
              </mc:Choice>
              <mc:Fallback>
                <p:oleObj name="Equation" r:id="rId9" imgW="13716000" imgH="6096000" progId="Equation.DSMT4">
                  <p:embed/>
                  <p:pic>
                    <p:nvPicPr>
                      <p:cNvPr id="0" name="Изображение 177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7" y="3862388"/>
                        <a:ext cx="1488455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5148065" y="3949748"/>
            <a:ext cx="2448272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2794596" y="4809876"/>
          <a:ext cx="47069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11" name="Equation" r:id="rId11" imgW="40538400" imgH="4876800" progId="Equation.DSMT4">
                  <p:embed/>
                </p:oleObj>
              </mc:Choice>
              <mc:Fallback>
                <p:oleObj name="Equation" r:id="rId11" imgW="40538400" imgH="4876800" progId="Equation.DSMT4">
                  <p:embed/>
                  <p:pic>
                    <p:nvPicPr>
                      <p:cNvPr id="0" name="Изображение 177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596" y="4809876"/>
                        <a:ext cx="47069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043608" y="4733676"/>
          <a:ext cx="15224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12" name="Equation" r:id="rId13" imgW="13106400" imgH="6096000" progId="Equation.DSMT4">
                  <p:embed/>
                </p:oleObj>
              </mc:Choice>
              <mc:Fallback>
                <p:oleObj name="Equation" r:id="rId13" imgW="13106400" imgH="6096000" progId="Equation.DSMT4">
                  <p:embed/>
                  <p:pic>
                    <p:nvPicPr>
                      <p:cNvPr id="0" name="Изображение 177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733676"/>
                        <a:ext cx="1522412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4932041" y="4821370"/>
            <a:ext cx="2664296" cy="545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2843808" y="5629758"/>
          <a:ext cx="44942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13" name="Equation" r:id="rId15" imgW="38709600" imgH="4876800" progId="Equation.DSMT4">
                  <p:embed/>
                </p:oleObj>
              </mc:Choice>
              <mc:Fallback>
                <p:oleObj name="Equation" r:id="rId15" imgW="38709600" imgH="4876800" progId="Equation.DSMT4">
                  <p:embed/>
                  <p:pic>
                    <p:nvPicPr>
                      <p:cNvPr id="0" name="Изображение 177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629758"/>
                        <a:ext cx="44942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043608" y="5583342"/>
          <a:ext cx="15954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14" name="Equation" r:id="rId17" imgW="13716000" imgH="6096000" progId="Equation.DSMT4">
                  <p:embed/>
                </p:oleObj>
              </mc:Choice>
              <mc:Fallback>
                <p:oleObj name="Equation" r:id="rId17" imgW="13716000" imgH="6096000" progId="Equation.DSMT4">
                  <p:embed/>
                  <p:pic>
                    <p:nvPicPr>
                      <p:cNvPr id="0" name="Изображение 177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583342"/>
                        <a:ext cx="1595438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5400033" y="5629758"/>
            <a:ext cx="2412327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2" descr="https://kartinkin.net/uploads/posts/2022-03/1646860869_18-kartinkin-net-p-uchitelnitsa-kartinki-18.jpg"/>
          <p:cNvPicPr>
            <a:picLocks noChangeAspect="1" noChangeArrowheads="1"/>
          </p:cNvPicPr>
          <p:nvPr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0" t="-3556" r="27916"/>
          <a:stretch>
            <a:fillRect/>
          </a:stretch>
        </p:blipFill>
        <p:spPr bwMode="auto">
          <a:xfrm>
            <a:off x="7421222" y="1916832"/>
            <a:ext cx="1716912" cy="460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3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124744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 пар чисел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решениями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равнения?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(–3; 2); (1,2;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(–2;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 userDrawn="1"/>
        </p:nvGraphicFramePr>
        <p:xfrm>
          <a:off x="3275856" y="2314575"/>
          <a:ext cx="250105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26" name="Equation" r:id="rId1" imgW="20726400" imgH="4876800" progId="Equation.DSMT4">
                  <p:embed/>
                </p:oleObj>
              </mc:Choice>
              <mc:Fallback>
                <p:oleObj name="Equation" r:id="rId1" imgW="20726400" imgH="4876800" progId="Equation.DSMT4">
                  <p:embed/>
                  <p:pic>
                    <p:nvPicPr>
                      <p:cNvPr id="0" name="Изображение 188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314575"/>
                        <a:ext cx="250105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314096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0" y="399102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0405" y="486264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7767" y="5712314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688233" y="3088196"/>
          <a:ext cx="49196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27" name="Equation" r:id="rId3" imgW="42367200" imgH="4876800" progId="Equation.DSMT4">
                  <p:embed/>
                </p:oleObj>
              </mc:Choice>
              <mc:Fallback>
                <p:oleObj name="Equation" r:id="rId3" imgW="42367200" imgH="4876800" progId="Equation.DSMT4">
                  <p:embed/>
                  <p:pic>
                    <p:nvPicPr>
                      <p:cNvPr id="0" name="Изображение 188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233" y="3088196"/>
                        <a:ext cx="49196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3608" y="3011996"/>
          <a:ext cx="147570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28" name="Equation" r:id="rId5" imgW="13411200" imgH="6096000" progId="Equation.DSMT4">
                  <p:embed/>
                </p:oleObj>
              </mc:Choice>
              <mc:Fallback>
                <p:oleObj name="Equation" r:id="rId5" imgW="13411200" imgH="6096000" progId="Equation.DSMT4">
                  <p:embed/>
                  <p:pic>
                    <p:nvPicPr>
                      <p:cNvPr id="0" name="Изображение 188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011996"/>
                        <a:ext cx="1475705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148064" y="3058412"/>
            <a:ext cx="2880320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733675" y="3949700"/>
          <a:ext cx="4198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29" name="Equation" r:id="rId7" imgW="38404800" imgH="4876800" progId="Equation.DSMT4">
                  <p:embed/>
                </p:oleObj>
              </mc:Choice>
              <mc:Fallback>
                <p:oleObj name="Equation" r:id="rId7" imgW="38404800" imgH="4876800" progId="Equation.DSMT4">
                  <p:embed/>
                  <p:pic>
                    <p:nvPicPr>
                      <p:cNvPr id="0" name="Изображение 1885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3675" y="3949700"/>
                        <a:ext cx="41989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043607" y="3862388"/>
          <a:ext cx="1472581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30" name="Equation" r:id="rId9" imgW="13411200" imgH="6096000" progId="Equation.DSMT4">
                  <p:embed/>
                </p:oleObj>
              </mc:Choice>
              <mc:Fallback>
                <p:oleObj name="Equation" r:id="rId9" imgW="13411200" imgH="6096000" progId="Equation.DSMT4">
                  <p:embed/>
                  <p:pic>
                    <p:nvPicPr>
                      <p:cNvPr id="0" name="Изображение 188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7" y="3862388"/>
                        <a:ext cx="1472581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5040053" y="3949748"/>
            <a:ext cx="2448272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2699792" y="4809876"/>
          <a:ext cx="44942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31" name="Equation" r:id="rId11" imgW="38709600" imgH="4876800" progId="Equation.DSMT4">
                  <p:embed/>
                </p:oleObj>
              </mc:Choice>
              <mc:Fallback>
                <p:oleObj name="Equation" r:id="rId11" imgW="38709600" imgH="4876800" progId="Equation.DSMT4">
                  <p:embed/>
                  <p:pic>
                    <p:nvPicPr>
                      <p:cNvPr id="0" name="Изображение 1885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809876"/>
                        <a:ext cx="44942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043608" y="4733925"/>
          <a:ext cx="146781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32" name="Equation" r:id="rId13" imgW="12192000" imgH="6096000" progId="Equation.DSMT4">
                  <p:embed/>
                </p:oleObj>
              </mc:Choice>
              <mc:Fallback>
                <p:oleObj name="Equation" r:id="rId13" imgW="12192000" imgH="6096000" progId="Equation.DSMT4">
                  <p:embed/>
                  <p:pic>
                    <p:nvPicPr>
                      <p:cNvPr id="0" name="Изображение 188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733925"/>
                        <a:ext cx="1467817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5148064" y="4821370"/>
            <a:ext cx="2016224" cy="545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2699791" y="5659197"/>
          <a:ext cx="496049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33" name="Equation" r:id="rId15" imgW="43281600" imgH="4876800" progId="Equation.DSMT4">
                  <p:embed/>
                </p:oleObj>
              </mc:Choice>
              <mc:Fallback>
                <p:oleObj name="Equation" r:id="rId15" imgW="43281600" imgH="4876800" progId="Equation.DSMT4">
                  <p:embed/>
                  <p:pic>
                    <p:nvPicPr>
                      <p:cNvPr id="0" name="Изображение 188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1" y="5659197"/>
                        <a:ext cx="4960491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043608" y="5583342"/>
          <a:ext cx="144016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34" name="Equation" r:id="rId17" imgW="13411200" imgH="6096000" progId="Equation.DSMT4">
                  <p:embed/>
                </p:oleObj>
              </mc:Choice>
              <mc:Fallback>
                <p:oleObj name="Equation" r:id="rId17" imgW="13411200" imgH="6096000" progId="Equation.DSMT4">
                  <p:embed/>
                  <p:pic>
                    <p:nvPicPr>
                      <p:cNvPr id="0" name="Изображение 188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583342"/>
                        <a:ext cx="1440160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5169768" y="5629758"/>
            <a:ext cx="2498575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2" descr="https://kartinkin.net/uploads/posts/2022-03/1646860869_18-kartinkin-net-p-uchitelnitsa-kartinki-18.jpg"/>
          <p:cNvPicPr>
            <a:picLocks noChangeAspect="1" noChangeArrowheads="1"/>
          </p:cNvPicPr>
          <p:nvPr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0" t="-3556" r="27916"/>
          <a:stretch>
            <a:fillRect/>
          </a:stretch>
        </p:blipFill>
        <p:spPr bwMode="auto">
          <a:xfrm>
            <a:off x="7421222" y="1916832"/>
            <a:ext cx="1716912" cy="460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3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124744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Принадлежат ли графику уравнения точки: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(10; –3);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 userDrawn="1"/>
        </p:nvGraphicFramePr>
        <p:xfrm>
          <a:off x="3275856" y="2314575"/>
          <a:ext cx="25922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515" name="Equation" r:id="rId1" imgW="19507200" imgH="4876800" progId="Equation.DSMT4">
                  <p:embed/>
                </p:oleObj>
              </mc:Choice>
              <mc:Fallback>
                <p:oleObj name="Equation" r:id="rId1" imgW="19507200" imgH="4876800" progId="Equation.DSMT4">
                  <p:embed/>
                  <p:pic>
                    <p:nvPicPr>
                      <p:cNvPr id="0" name="Изображение 1895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314575"/>
                        <a:ext cx="25922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314096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0" y="399102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0405" y="486264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711450" y="3087688"/>
          <a:ext cx="5165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516" name="Equation" r:id="rId3" imgW="44500800" imgH="4876800" progId="Equation.DSMT4">
                  <p:embed/>
                </p:oleObj>
              </mc:Choice>
              <mc:Fallback>
                <p:oleObj name="Equation" r:id="rId3" imgW="44500800" imgH="4876800" progId="Equation.DSMT4">
                  <p:embed/>
                  <p:pic>
                    <p:nvPicPr>
                      <p:cNvPr id="0" name="Изображение 1895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3087688"/>
                        <a:ext cx="51657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19163" y="3011488"/>
          <a:ext cx="173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517" name="Equation" r:id="rId5" imgW="14935200" imgH="6096000" progId="Equation.DSMT4">
                  <p:embed/>
                </p:oleObj>
              </mc:Choice>
              <mc:Fallback>
                <p:oleObj name="Equation" r:id="rId5" imgW="14935200" imgH="6096000" progId="Equation.DSMT4">
                  <p:embed/>
                  <p:pic>
                    <p:nvPicPr>
                      <p:cNvPr id="0" name="Изображение 189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3011488"/>
                        <a:ext cx="1736725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097876" y="3099690"/>
            <a:ext cx="2677663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759867" y="3938254"/>
          <a:ext cx="50307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518" name="Equation" r:id="rId7" imgW="46024800" imgH="4876800" progId="Equation.DSMT4">
                  <p:embed/>
                </p:oleObj>
              </mc:Choice>
              <mc:Fallback>
                <p:oleObj name="Equation" r:id="rId7" imgW="46024800" imgH="4876800" progId="Equation.DSMT4">
                  <p:embed/>
                  <p:pic>
                    <p:nvPicPr>
                      <p:cNvPr id="0" name="Изображение 1895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867" y="3938254"/>
                        <a:ext cx="50307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899592" y="3862054"/>
          <a:ext cx="172618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519" name="Equation" r:id="rId9" imgW="15240000" imgH="6096000" progId="Equation.DSMT4">
                  <p:embed/>
                </p:oleObj>
              </mc:Choice>
              <mc:Fallback>
                <p:oleObj name="Equation" r:id="rId9" imgW="15240000" imgH="6096000" progId="Equation.DSMT4">
                  <p:embed/>
                  <p:pic>
                    <p:nvPicPr>
                      <p:cNvPr id="0" name="Изображение 1895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862054"/>
                        <a:ext cx="1726183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5148065" y="3949748"/>
            <a:ext cx="2664294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2745846" y="4821370"/>
          <a:ext cx="5803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520" name="Equation" r:id="rId11" imgW="49987200" imgH="4876800" progId="Equation.DSMT4">
                  <p:embed/>
                </p:oleObj>
              </mc:Choice>
              <mc:Fallback>
                <p:oleObj name="Equation" r:id="rId11" imgW="49987200" imgH="4876800" progId="Equation.DSMT4">
                  <p:embed/>
                  <p:pic>
                    <p:nvPicPr>
                      <p:cNvPr id="0" name="Изображение 1895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5846" y="4821370"/>
                        <a:ext cx="5803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899592" y="4733676"/>
          <a:ext cx="173327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521" name="Equation" r:id="rId13" imgW="13716000" imgH="6096000" progId="Equation.DSMT4">
                  <p:embed/>
                </p:oleObj>
              </mc:Choice>
              <mc:Fallback>
                <p:oleObj name="Equation" r:id="rId13" imgW="13716000" imgH="6096000" progId="Equation.DSMT4">
                  <p:embed/>
                  <p:pic>
                    <p:nvPicPr>
                      <p:cNvPr id="0" name="Изображение 1895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733676"/>
                        <a:ext cx="1733277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5097876" y="4821370"/>
            <a:ext cx="3451869" cy="545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1474</Words>
  <Application>WPS Presentation</Application>
  <PresentationFormat>Экран (4:3)</PresentationFormat>
  <Paragraphs>213</Paragraphs>
  <Slides>20</Slides>
  <Notes>16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111</vt:i4>
      </vt:variant>
      <vt:variant>
        <vt:lpstr>幻灯片标题</vt:lpstr>
      </vt:variant>
      <vt:variant>
        <vt:i4>20</vt:i4>
      </vt:variant>
    </vt:vector>
  </HeadingPairs>
  <TitlesOfParts>
    <vt:vector size="13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627</cp:revision>
  <dcterms:created xsi:type="dcterms:W3CDTF">2023-03-27T04:11:00Z</dcterms:created>
  <dcterms:modified xsi:type="dcterms:W3CDTF">2024-11-02T14:31:08Z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165FC708055343DFBB5F8AA39472B74D_12</vt:lpwstr>
  </property>
  <property fmtid="{D5CDD505-2E9C-101B-9397-08002B2CF9AE}" pid="3" name="KSOProductBuildVer">
    <vt:lpwstr>1049-12.2.0.18607</vt:lpwstr>
  </property>
</Properties>
</file>