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2" r:id="rId5"/>
    <p:sldId id="289" r:id="rId6"/>
    <p:sldId id="303" r:id="rId7"/>
    <p:sldId id="291" r:id="rId8"/>
    <p:sldId id="304" r:id="rId9"/>
    <p:sldId id="311" r:id="rId10"/>
    <p:sldId id="305" r:id="rId11"/>
    <p:sldId id="295" r:id="rId12"/>
    <p:sldId id="306" r:id="rId13"/>
    <p:sldId id="297" r:id="rId14"/>
    <p:sldId id="307" r:id="rId15"/>
    <p:sldId id="299" r:id="rId16"/>
    <p:sldId id="308" r:id="rId17"/>
    <p:sldId id="309" r:id="rId18"/>
    <p:sldId id="301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53" d="100"/>
          <a:sy n="53" d="100"/>
        </p:scale>
        <p:origin x="533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81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38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32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7849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265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740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309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37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13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116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25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6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56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65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75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01" y="1244060"/>
            <a:ext cx="10953240" cy="6840000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/>
          </p:cNvSpPr>
          <p:nvPr/>
        </p:nvSpPr>
        <p:spPr>
          <a:xfrm>
            <a:off x="57845" y="2518035"/>
            <a:ext cx="1047586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надо расположить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отмеченной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территории,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чтобы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обеспечить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электроэнергией весь мир?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16-летняя Энн </a:t>
            </a:r>
            <a:r>
              <a:rPr lang="ru-RU" sz="7200" dirty="0" err="1">
                <a:latin typeface="Corbel" panose="020B0503020204020204" pitchFamily="34" charset="0"/>
              </a:rPr>
              <a:t>Макосински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сконструировала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фонарик</a:t>
            </a:r>
            <a:r>
              <a:rPr lang="ru-RU" sz="7200" dirty="0">
                <a:latin typeface="Corbel" panose="020B0503020204020204" pitchFamily="34" charset="0"/>
              </a:rPr>
              <a:t>, который работает от </a:t>
            </a:r>
            <a:r>
              <a:rPr lang="ru-RU" sz="7200" dirty="0" smtClean="0">
                <a:latin typeface="Corbel" panose="020B0503020204020204" pitchFamily="34" charset="0"/>
              </a:rPr>
              <a:t>тепловой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энергии </a:t>
            </a:r>
            <a:r>
              <a:rPr lang="ru-RU" sz="7200" dirty="0">
                <a:latin typeface="Corbel" panose="020B0503020204020204" pitchFamily="34" charset="0"/>
              </a:rPr>
              <a:t>ЕГО. Батарейки могут сесть, рядом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может </a:t>
            </a:r>
            <a:r>
              <a:rPr lang="ru-RU" sz="7200" dirty="0">
                <a:latin typeface="Corbel" panose="020B0503020204020204" pitchFamily="34" charset="0"/>
              </a:rPr>
              <a:t>не быть розетки, а ОНО всегда «под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рукой</a:t>
            </a:r>
            <a:r>
              <a:rPr lang="ru-RU" sz="7200" dirty="0">
                <a:latin typeface="Corbel" panose="020B0503020204020204" pitchFamily="34" charset="0"/>
              </a:rPr>
              <a:t>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ЕГО.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16-летняя Энн </a:t>
            </a:r>
            <a:r>
              <a:rPr lang="ru-RU" sz="7200" dirty="0" err="1">
                <a:latin typeface="Corbel" panose="020B0503020204020204" pitchFamily="34" charset="0"/>
              </a:rPr>
              <a:t>Макосински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сконструировала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фонарик</a:t>
            </a:r>
            <a:r>
              <a:rPr lang="ru-RU" sz="7200" dirty="0">
                <a:latin typeface="Corbel" panose="020B0503020204020204" pitchFamily="34" charset="0"/>
              </a:rPr>
              <a:t>, который работает от </a:t>
            </a:r>
            <a:r>
              <a:rPr lang="ru-RU" sz="7200" dirty="0" smtClean="0">
                <a:latin typeface="Corbel" panose="020B0503020204020204" pitchFamily="34" charset="0"/>
              </a:rPr>
              <a:t>тепловой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энергии </a:t>
            </a:r>
            <a:r>
              <a:rPr lang="ru-RU" sz="7200" dirty="0">
                <a:latin typeface="Corbel" panose="020B0503020204020204" pitchFamily="34" charset="0"/>
              </a:rPr>
              <a:t>ЕГО. Батарейки могут сесть, рядом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может </a:t>
            </a:r>
            <a:r>
              <a:rPr lang="ru-RU" sz="7200" dirty="0">
                <a:latin typeface="Corbel" panose="020B0503020204020204" pitchFamily="34" charset="0"/>
              </a:rPr>
              <a:t>не быть розетки, а ОНО всегда «под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рукой</a:t>
            </a:r>
            <a:r>
              <a:rPr lang="ru-RU" sz="7200" dirty="0">
                <a:latin typeface="Corbel" panose="020B0503020204020204" pitchFamily="34" charset="0"/>
              </a:rPr>
              <a:t>».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ЕГО.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60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Один из призов Международного конкурса научных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инженерных </a:t>
            </a:r>
            <a:r>
              <a:rPr lang="ru-RU" sz="6000" dirty="0">
                <a:latin typeface="Corbel" panose="020B0503020204020204" pitchFamily="34" charset="0"/>
              </a:rPr>
              <a:t>достижений школьников – премия имени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Дадли </a:t>
            </a:r>
            <a:r>
              <a:rPr lang="ru-RU" sz="6000" dirty="0" err="1">
                <a:latin typeface="Corbel" panose="020B0503020204020204" pitchFamily="34" charset="0"/>
              </a:rPr>
              <a:t>Хершбаха</a:t>
            </a:r>
            <a:r>
              <a:rPr lang="ru-RU" sz="6000" dirty="0">
                <a:latin typeface="Corbel" panose="020B0503020204020204" pitchFamily="34" charset="0"/>
              </a:rPr>
              <a:t>. Её лауреатов приглашают посетить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церемонию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Чего</a:t>
            </a:r>
            <a:r>
              <a:rPr lang="ru-RU" sz="6000" b="1" dirty="0">
                <a:latin typeface="Corbel" panose="020B0503020204020204" pitchFamily="34" charset="0"/>
              </a:rPr>
              <a:t>? За второй балл назовите город, где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она </a:t>
            </a:r>
            <a:r>
              <a:rPr lang="ru-RU" sz="6000" b="1" dirty="0">
                <a:latin typeface="Corbel" panose="020B0503020204020204" pitchFamily="34" charset="0"/>
              </a:rPr>
              <a:t>проходит.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Один из призов Международного конкурса научных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инженерных </a:t>
            </a:r>
            <a:r>
              <a:rPr lang="ru-RU" sz="6000" dirty="0">
                <a:latin typeface="Corbel" panose="020B0503020204020204" pitchFamily="34" charset="0"/>
              </a:rPr>
              <a:t>достижений школьников – премия имени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Дадли </a:t>
            </a:r>
            <a:r>
              <a:rPr lang="ru-RU" sz="6000" dirty="0" err="1">
                <a:latin typeface="Corbel" panose="020B0503020204020204" pitchFamily="34" charset="0"/>
              </a:rPr>
              <a:t>Хершбаха</a:t>
            </a:r>
            <a:r>
              <a:rPr lang="ru-RU" sz="6000" dirty="0">
                <a:latin typeface="Corbel" panose="020B0503020204020204" pitchFamily="34" charset="0"/>
              </a:rPr>
              <a:t>. Её лауреатов приглашают посетить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церемонию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Чего</a:t>
            </a:r>
            <a:r>
              <a:rPr lang="ru-RU" sz="6000" b="1" dirty="0">
                <a:latin typeface="Corbel" panose="020B0503020204020204" pitchFamily="34" charset="0"/>
              </a:rPr>
              <a:t>? За второй балл назовите город, где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она </a:t>
            </a:r>
            <a:r>
              <a:rPr lang="ru-RU" sz="6000" b="1" dirty="0">
                <a:latin typeface="Corbel" panose="020B0503020204020204" pitchFamily="34" charset="0"/>
              </a:rPr>
              <a:t>проходит.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285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Участники программы «Ноль углеродного </a:t>
            </a:r>
            <a:r>
              <a:rPr lang="ru-RU" sz="6600" dirty="0" smtClean="0">
                <a:latin typeface="Corbel" panose="020B0503020204020204" pitchFamily="34" charset="0"/>
              </a:rPr>
              <a:t>ИКСА»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предлагают </a:t>
            </a:r>
            <a:r>
              <a:rPr lang="ru-RU" sz="6600" dirty="0">
                <a:latin typeface="Corbel" panose="020B0503020204020204" pitchFamily="34" charset="0"/>
              </a:rPr>
              <a:t>варианты того, как избавиться </a:t>
            </a:r>
            <a:r>
              <a:rPr lang="ru-RU" sz="6600" dirty="0" smtClean="0">
                <a:latin typeface="Corbel" panose="020B0503020204020204" pitchFamily="34" charset="0"/>
              </a:rPr>
              <a:t>от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негативного </a:t>
            </a:r>
            <a:r>
              <a:rPr lang="ru-RU" sz="6600" dirty="0">
                <a:latin typeface="Corbel" panose="020B0503020204020204" pitchFamily="34" charset="0"/>
              </a:rPr>
              <a:t>влияния углерода. Дело в том, </a:t>
            </a:r>
            <a:r>
              <a:rPr lang="ru-RU" sz="6600" dirty="0" smtClean="0">
                <a:latin typeface="Corbel" panose="020B0503020204020204" pitchFamily="34" charset="0"/>
              </a:rPr>
              <a:t>что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они </a:t>
            </a:r>
            <a:r>
              <a:rPr lang="ru-RU" sz="6600" dirty="0">
                <a:latin typeface="Corbel" panose="020B0503020204020204" pitchFamily="34" charset="0"/>
              </a:rPr>
              <a:t>хотят оставить хороший ИКС в </a:t>
            </a:r>
            <a:r>
              <a:rPr lang="ru-RU" sz="6600" dirty="0" smtClean="0">
                <a:latin typeface="Corbel" panose="020B0503020204020204" pitchFamily="34" charset="0"/>
              </a:rPr>
              <a:t>истории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человечества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ИКС.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Участники программы «Ноль углеродного </a:t>
            </a:r>
            <a:r>
              <a:rPr lang="ru-RU" sz="6600" dirty="0" smtClean="0">
                <a:latin typeface="Corbel" panose="020B0503020204020204" pitchFamily="34" charset="0"/>
              </a:rPr>
              <a:t>ИКСА»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предлагают </a:t>
            </a:r>
            <a:r>
              <a:rPr lang="ru-RU" sz="6600" dirty="0">
                <a:latin typeface="Corbel" panose="020B0503020204020204" pitchFamily="34" charset="0"/>
              </a:rPr>
              <a:t>варианты того, как избавиться </a:t>
            </a:r>
            <a:r>
              <a:rPr lang="ru-RU" sz="6600" dirty="0" smtClean="0">
                <a:latin typeface="Corbel" panose="020B0503020204020204" pitchFamily="34" charset="0"/>
              </a:rPr>
              <a:t>от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негативного </a:t>
            </a:r>
            <a:r>
              <a:rPr lang="ru-RU" sz="6600" dirty="0">
                <a:latin typeface="Corbel" panose="020B0503020204020204" pitchFamily="34" charset="0"/>
              </a:rPr>
              <a:t>влияния углерода. Дело в том, </a:t>
            </a:r>
            <a:r>
              <a:rPr lang="ru-RU" sz="6600" dirty="0" smtClean="0">
                <a:latin typeface="Corbel" panose="020B0503020204020204" pitchFamily="34" charset="0"/>
              </a:rPr>
              <a:t>что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они </a:t>
            </a:r>
            <a:r>
              <a:rPr lang="ru-RU" sz="6600" dirty="0">
                <a:latin typeface="Corbel" panose="020B0503020204020204" pitchFamily="34" charset="0"/>
              </a:rPr>
              <a:t>хотят оставить хороший ИКС в </a:t>
            </a:r>
            <a:r>
              <a:rPr lang="ru-RU" sz="6600" dirty="0" smtClean="0">
                <a:latin typeface="Corbel" panose="020B0503020204020204" pitchFamily="34" charset="0"/>
              </a:rPr>
              <a:t>истории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человечества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ИКС.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94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Участники программы «Ноль углеродного </a:t>
            </a:r>
            <a:r>
              <a:rPr lang="ru-RU" sz="6600" dirty="0" smtClean="0">
                <a:latin typeface="Corbel" panose="020B0503020204020204" pitchFamily="34" charset="0"/>
              </a:rPr>
              <a:t>ИКСА»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предлагают </a:t>
            </a:r>
            <a:r>
              <a:rPr lang="ru-RU" sz="6600" dirty="0">
                <a:latin typeface="Corbel" panose="020B0503020204020204" pitchFamily="34" charset="0"/>
              </a:rPr>
              <a:t>варианты того, как избавиться </a:t>
            </a:r>
            <a:r>
              <a:rPr lang="ru-RU" sz="6600" dirty="0" smtClean="0">
                <a:latin typeface="Corbel" panose="020B0503020204020204" pitchFamily="34" charset="0"/>
              </a:rPr>
              <a:t>от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негативного </a:t>
            </a:r>
            <a:r>
              <a:rPr lang="ru-RU" sz="6600" dirty="0">
                <a:latin typeface="Corbel" panose="020B0503020204020204" pitchFamily="34" charset="0"/>
              </a:rPr>
              <a:t>влияния углерода. Дело в том, </a:t>
            </a:r>
            <a:r>
              <a:rPr lang="ru-RU" sz="6600" dirty="0" smtClean="0">
                <a:latin typeface="Corbel" panose="020B0503020204020204" pitchFamily="34" charset="0"/>
              </a:rPr>
              <a:t>что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они </a:t>
            </a:r>
            <a:r>
              <a:rPr lang="ru-RU" sz="6600" dirty="0">
                <a:latin typeface="Corbel" panose="020B0503020204020204" pitchFamily="34" charset="0"/>
              </a:rPr>
              <a:t>хотят оставить хороший ИКС в </a:t>
            </a:r>
            <a:r>
              <a:rPr lang="ru-RU" sz="6600" dirty="0" smtClean="0">
                <a:latin typeface="Corbel" panose="020B0503020204020204" pitchFamily="34" charset="0"/>
              </a:rPr>
              <a:t>истории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человечества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ИКС.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3870555"/>
            <a:ext cx="20138006" cy="35635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7744"/>
            <a:ext cx="20125206" cy="113057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23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а у – </a:t>
            </a:r>
            <a:r>
              <a:rPr lang="ru-RU" sz="6000" dirty="0" err="1">
                <a:latin typeface="Corbel" panose="020B0503020204020204" pitchFamily="34" charset="0"/>
              </a:rPr>
              <a:t>Мультперсонаж</a:t>
            </a:r>
            <a:r>
              <a:rPr lang="ru-RU" sz="6000" dirty="0">
                <a:latin typeface="Corbel" panose="020B0503020204020204" pitchFamily="34" charset="0"/>
              </a:rPr>
              <a:t>, которого хочется поймать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использовать </a:t>
            </a:r>
            <a:r>
              <a:rPr lang="ru-RU" sz="6000" dirty="0">
                <a:latin typeface="Corbel" panose="020B0503020204020204" pitchFamily="34" charset="0"/>
              </a:rPr>
              <a:t>вместо </a:t>
            </a:r>
            <a:r>
              <a:rPr lang="ru-RU" sz="6000" dirty="0" smtClean="0">
                <a:latin typeface="Corbel" panose="020B0503020204020204" pitchFamily="34" charset="0"/>
              </a:rPr>
              <a:t>электростанции.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е </a:t>
            </a:r>
            <a:r>
              <a:rPr lang="ru-RU" sz="6000" dirty="0">
                <a:latin typeface="Corbel" panose="020B0503020204020204" pitchFamily="34" charset="0"/>
              </a:rPr>
              <a:t>а – Учёный, в честь которого назван </a:t>
            </a:r>
            <a:r>
              <a:rPr lang="ru-RU" sz="6000" dirty="0" smtClean="0">
                <a:latin typeface="Corbel" panose="020B0503020204020204" pitchFamily="34" charset="0"/>
              </a:rPr>
              <a:t>электромобиль.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>
                <a:latin typeface="Corbel" panose="020B0503020204020204" pitchFamily="34" charset="0"/>
              </a:rPr>
              <a:t>а</a:t>
            </a:r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у </a:t>
            </a:r>
            <a:r>
              <a:rPr lang="ru-RU" sz="6000" dirty="0" err="1">
                <a:latin typeface="Corbel" panose="020B0503020204020204" pitchFamily="34" charset="0"/>
              </a:rPr>
              <a:t>у</a:t>
            </a:r>
            <a:r>
              <a:rPr lang="ru-RU" sz="6000" dirty="0">
                <a:latin typeface="Corbel" panose="020B0503020204020204" pitchFamily="34" charset="0"/>
              </a:rPr>
              <a:t> я о – Устройство для накопления энергии.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а у – </a:t>
            </a:r>
            <a:r>
              <a:rPr lang="ru-RU" sz="6000" dirty="0" err="1">
                <a:latin typeface="Corbel" panose="020B0503020204020204" pitchFamily="34" charset="0"/>
              </a:rPr>
              <a:t>Мультперсонаж</a:t>
            </a:r>
            <a:r>
              <a:rPr lang="ru-RU" sz="6000" dirty="0">
                <a:latin typeface="Corbel" panose="020B0503020204020204" pitchFamily="34" charset="0"/>
              </a:rPr>
              <a:t>, которого хочется поймать </a:t>
            </a:r>
            <a:r>
              <a:rPr lang="ru-RU" sz="6000" dirty="0" smtClean="0">
                <a:latin typeface="Corbel" panose="020B0503020204020204" pitchFamily="34" charset="0"/>
              </a:rPr>
              <a:t>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использовать </a:t>
            </a:r>
            <a:r>
              <a:rPr lang="ru-RU" sz="6000" dirty="0">
                <a:latin typeface="Corbel" panose="020B0503020204020204" pitchFamily="34" charset="0"/>
              </a:rPr>
              <a:t>вместо </a:t>
            </a:r>
            <a:r>
              <a:rPr lang="ru-RU" sz="6000" dirty="0" smtClean="0">
                <a:latin typeface="Corbel" panose="020B0503020204020204" pitchFamily="34" charset="0"/>
              </a:rPr>
              <a:t>электростанции.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е </a:t>
            </a:r>
            <a:r>
              <a:rPr lang="ru-RU" sz="6000" dirty="0">
                <a:latin typeface="Corbel" panose="020B0503020204020204" pitchFamily="34" charset="0"/>
              </a:rPr>
              <a:t>а – Учёный, в честь которого назван </a:t>
            </a:r>
            <a:r>
              <a:rPr lang="ru-RU" sz="6000" dirty="0" smtClean="0">
                <a:latin typeface="Corbel" panose="020B0503020204020204" pitchFamily="34" charset="0"/>
              </a:rPr>
              <a:t>электромобиль.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>
                <a:latin typeface="Corbel" panose="020B0503020204020204" pitchFamily="34" charset="0"/>
              </a:rPr>
              <a:t>а</a:t>
            </a:r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у </a:t>
            </a:r>
            <a:r>
              <a:rPr lang="ru-RU" sz="6000" dirty="0" err="1">
                <a:latin typeface="Corbel" panose="020B0503020204020204" pitchFamily="34" charset="0"/>
              </a:rPr>
              <a:t>у</a:t>
            </a:r>
            <a:r>
              <a:rPr lang="ru-RU" sz="6000" dirty="0">
                <a:latin typeface="Corbel" panose="020B0503020204020204" pitchFamily="34" charset="0"/>
              </a:rPr>
              <a:t> я о – Устройство для накопления энергии.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882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2020 году известный музыкант </a:t>
            </a:r>
            <a:r>
              <a:rPr lang="ru-RU" sz="7200" dirty="0" smtClean="0">
                <a:latin typeface="Corbel" panose="020B0503020204020204" pitchFamily="34" charset="0"/>
              </a:rPr>
              <a:t>Жан-Мишель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Жарр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дал концерт «</a:t>
            </a:r>
            <a:r>
              <a:rPr lang="ru-RU" sz="7200" dirty="0" err="1">
                <a:latin typeface="Corbel" panose="020B0503020204020204" pitchFamily="34" charset="0"/>
              </a:rPr>
              <a:t>Aero</a:t>
            </a:r>
            <a:r>
              <a:rPr lang="ru-RU" sz="7200" dirty="0">
                <a:latin typeface="Corbel" panose="020B0503020204020204" pitchFamily="34" charset="0"/>
              </a:rPr>
              <a:t>». Концерт прошёл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Дании</a:t>
            </a:r>
            <a:r>
              <a:rPr lang="ru-RU" sz="7200" dirty="0">
                <a:latin typeface="Corbel" panose="020B0503020204020204" pitchFamily="34" charset="0"/>
              </a:rPr>
              <a:t>, и его главной темой стала энергия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окружающая </a:t>
            </a:r>
            <a:r>
              <a:rPr lang="ru-RU" sz="7200" dirty="0">
                <a:latin typeface="Corbel" panose="020B0503020204020204" pitchFamily="34" charset="0"/>
              </a:rPr>
              <a:t>среда. Он провёл его: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аэродроме </a:t>
            </a:r>
            <a:r>
              <a:rPr lang="ru-RU" sz="7200" b="1" dirty="0">
                <a:latin typeface="Corbel" panose="020B0503020204020204" pitchFamily="34" charset="0"/>
              </a:rPr>
              <a:t>или в парке ветряных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мельниц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2020 году известный музыкант </a:t>
            </a:r>
            <a:r>
              <a:rPr lang="ru-RU" sz="7200" dirty="0" smtClean="0">
                <a:latin typeface="Corbel" panose="020B0503020204020204" pitchFamily="34" charset="0"/>
              </a:rPr>
              <a:t>Жан-Мишель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Жарр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дал концерт «</a:t>
            </a:r>
            <a:r>
              <a:rPr lang="ru-RU" sz="7200" dirty="0" err="1">
                <a:latin typeface="Corbel" panose="020B0503020204020204" pitchFamily="34" charset="0"/>
              </a:rPr>
              <a:t>Aero</a:t>
            </a:r>
            <a:r>
              <a:rPr lang="ru-RU" sz="7200" dirty="0">
                <a:latin typeface="Corbel" panose="020B0503020204020204" pitchFamily="34" charset="0"/>
              </a:rPr>
              <a:t>». Концерт прошёл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Дании</a:t>
            </a:r>
            <a:r>
              <a:rPr lang="ru-RU" sz="7200" dirty="0">
                <a:latin typeface="Corbel" panose="020B0503020204020204" pitchFamily="34" charset="0"/>
              </a:rPr>
              <a:t>, и его главной темой стала энергия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окружающая </a:t>
            </a:r>
            <a:r>
              <a:rPr lang="ru-RU" sz="7200" dirty="0">
                <a:latin typeface="Corbel" panose="020B0503020204020204" pitchFamily="34" charset="0"/>
              </a:rPr>
              <a:t>среда. Он провёл его: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аэродроме </a:t>
            </a:r>
            <a:r>
              <a:rPr lang="ru-RU" sz="7200" b="1" dirty="0">
                <a:latin typeface="Corbel" panose="020B0503020204020204" pitchFamily="34" charset="0"/>
              </a:rPr>
              <a:t>или в парке ветряных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мельниц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488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Верите ли вы, что </a:t>
            </a:r>
            <a:r>
              <a:rPr lang="ru-RU" sz="8000" b="1" dirty="0" smtClean="0">
                <a:latin typeface="Corbel" panose="020B0503020204020204" pitchFamily="34" charset="0"/>
              </a:rPr>
              <a:t>прототип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электромобиля </a:t>
            </a:r>
            <a:r>
              <a:rPr lang="ru-RU" sz="8000" b="1" dirty="0">
                <a:latin typeface="Corbel" panose="020B0503020204020204" pitchFamily="34" charset="0"/>
              </a:rPr>
              <a:t>был создан ещё в </a:t>
            </a:r>
            <a:r>
              <a:rPr lang="ru-RU" sz="8000" b="1" dirty="0" smtClean="0">
                <a:latin typeface="Corbel" panose="020B0503020204020204" pitchFamily="34" charset="0"/>
              </a:rPr>
              <a:t>1828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году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Верите ли вы, что </a:t>
            </a:r>
            <a:r>
              <a:rPr lang="ru-RU" sz="8000" b="1" dirty="0" smtClean="0">
                <a:latin typeface="Corbel" panose="020B0503020204020204" pitchFamily="34" charset="0"/>
              </a:rPr>
              <a:t>прототип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электромобиля </a:t>
            </a:r>
            <a:r>
              <a:rPr lang="ru-RU" sz="8000" b="1" dirty="0">
                <a:latin typeface="Corbel" panose="020B0503020204020204" pitchFamily="34" charset="0"/>
              </a:rPr>
              <a:t>был создан ещё в </a:t>
            </a:r>
            <a:r>
              <a:rPr lang="ru-RU" sz="8000" b="1" dirty="0" smtClean="0">
                <a:latin typeface="Corbel" panose="020B0503020204020204" pitchFamily="34" charset="0"/>
              </a:rPr>
              <a:t>1828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году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608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921454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01" y="1244060"/>
            <a:ext cx="10953240" cy="6840000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/>
          </p:cNvSpPr>
          <p:nvPr/>
        </p:nvSpPr>
        <p:spPr>
          <a:xfrm>
            <a:off x="57845" y="2518035"/>
            <a:ext cx="1047586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 надо расположить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отмеченной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территории,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чтобы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обеспечить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электроэнергией весь мир?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578</Words>
  <Application>Microsoft Office PowerPoint</Application>
  <PresentationFormat>Произвольный</PresentationFormat>
  <Paragraphs>123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382</cp:revision>
  <dcterms:modified xsi:type="dcterms:W3CDTF">2021-01-05T10:56:51Z</dcterms:modified>
</cp:coreProperties>
</file>