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74" r:id="rId5"/>
    <p:sldId id="259" r:id="rId6"/>
    <p:sldId id="275" r:id="rId7"/>
    <p:sldId id="260" r:id="rId8"/>
    <p:sldId id="276" r:id="rId9"/>
    <p:sldId id="277" r:id="rId10"/>
    <p:sldId id="278" r:id="rId11"/>
    <p:sldId id="261" r:id="rId12"/>
    <p:sldId id="271" r:id="rId13"/>
    <p:sldId id="26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99592" y="2132856"/>
            <a:ext cx="8064896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ЧИСЕЛ.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МЕНЬШЕ  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БОЛЬШЕ 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829036"/>
            <a:ext cx="2947593" cy="55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8224"/>
            <a:ext cx="1561582" cy="2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И ЕЁ ЕДИНИЦЫ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1152382"/>
            <a:ext cx="2947593" cy="55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33" y="1124743"/>
            <a:ext cx="2830163" cy="51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8224"/>
            <a:ext cx="1561582" cy="2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8224"/>
            <a:ext cx="1561582" cy="2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8224"/>
            <a:ext cx="1561582" cy="2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693546" y="1639496"/>
            <a:ext cx="6192688" cy="71123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705456" y="2497318"/>
            <a:ext cx="6192688" cy="71123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971600" y="167879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8234" y="4936735"/>
            <a:ext cx="6192688" cy="71123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70144" y="5794557"/>
            <a:ext cx="6192688" cy="71123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4154" y="3518542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92" y="4150505"/>
            <a:ext cx="1291569" cy="23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18224"/>
            <a:ext cx="1561582" cy="2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pbap.ru/wp-content/uploads/2018/01/image107301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6309360"/>
            <a:ext cx="8858885" cy="46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789" y="17008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7402" y="2548481"/>
            <a:ext cx="6062641" cy="5818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3159 &gt; 2605 &lt; 4000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700808"/>
            <a:ext cx="6031520" cy="5847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2605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3158 &lt; 4000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85968" y="6171385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28384" y="6171385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1520" y="15214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вильно записать в виде двойного неравенства предложение «Число 3158 больше числа 2605 и меньше числа 4000?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788" y="342900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вильно записать в виде двойного неравенства предложение «Число 2095 меньше числа 3000 и больше числа 2085?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658" y="5001691"/>
            <a:ext cx="6062641" cy="5818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2085 &lt; 3000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779" y="5878181"/>
            <a:ext cx="6031520" cy="5847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2095 &lt; 3000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49" y="116632"/>
            <a:ext cx="84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точек,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расположена на координатном луче левее, если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(964), а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(1064)?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8801" y="2649487"/>
            <a:ext cx="84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точек,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расположена на координатном луче пра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ее, если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(7408), а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(895)?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1449" y="427592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2062" y="4293094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координатном луче отметили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точками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натуральные числа, которые 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44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Это…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39,40,41,42,43,44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026" y="5336338"/>
            <a:ext cx="338437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39, 40, 41, 42, 43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231" y="4243959"/>
            <a:ext cx="338437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40, 41, 42, 43, 44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55550"/>
            <a:ext cx="338437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40, 41, 42, 43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8496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0676" y="2048829"/>
            <a:ext cx="333979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59, 60, 61, 62, 63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0807" y="3143247"/>
            <a:ext cx="334852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58, 59, 60, 61, 62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2929" y="4243959"/>
            <a:ext cx="334446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58,59,60,61,62,63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2929" y="5336338"/>
            <a:ext cx="334642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59, 60, 61, 62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72000" y="129283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координатном луче отметили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точками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натуральные числа, которые 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 Это…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5886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028201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Мушка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23374" y="211431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23374" y="366071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23374" y="289037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23374" y="444137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23374" y="51980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77086" y="211431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77086" y="366071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77086" y="289037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77086" y="444137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77086" y="51980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091470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91047"/>
            <a:ext cx="43924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11 058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4644" y="3501008"/>
            <a:ext cx="43924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8015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20 750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9446" y="4265264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4889" y="4260654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91 995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42467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72 610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800" y="533633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98 005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74" y="3132219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98 050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306034"/>
            <a:ext cx="425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данных чисел наибольшее?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33 806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5410" y="424676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33 101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4395" y="315078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34 001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5410" y="533824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33 089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50951" y="306034"/>
            <a:ext cx="425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данных чисел наименьшее?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232" y="315078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42467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800" y="533633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822" y="2065200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2145"/>
            <a:ext cx="4359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четырёхзначное число записано различными цифрами. Какое это число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4418" y="532541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4395" y="315078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2603" y="424241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10537" y="152144"/>
            <a:ext cx="4359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четырёхзначное число записано различными цифрами. Какое это число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должен быть записан между числами…?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158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95232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3765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3760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968915"/>
            <a:ext cx="295232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4075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4174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0" y="31631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4630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9315" y="1026803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41962" y="1019405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1710782" y="5274184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6420254" y="5278095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  <p:bldP spid="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должен быть записан между числами…?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316127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6591" y="423738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95232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⁎5⁎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⁎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4⁎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968915"/>
            <a:ext cx="295232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7⁎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⁎ 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⁎7⁎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0" y="425266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4630" y="314600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9315" y="1042115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41963" y="1020382"/>
            <a:ext cx="492721" cy="482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1710782" y="5274184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6420254" y="5278095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232" y="315078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9 999 992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42467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99 092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800" y="2088090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8" y="5331987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2145"/>
            <a:ext cx="4359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пятизначное число, запись которого оканчивается цифрой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больше 99 982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4418" y="532541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8086" y="423159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10 023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2545" y="315078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10537" y="152144"/>
            <a:ext cx="4359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пятизначное число, запись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оканчивается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цифрой 3, меньше 10 013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232" y="315078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299 005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00" y="534949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299 062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800" y="2088090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299 070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800" y="4238822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299 050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275254"/>
            <a:ext cx="4359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больше числа 299 032 и меньше числа 299 052?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140 199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4418" y="532541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6911" y="315078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139 999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6690" y="4238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01451" y="275254"/>
            <a:ext cx="4359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больше числа 140 099 и меньше числа 140 101?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WPS Presentation</Application>
  <PresentationFormat>Экран (4:3)</PresentationFormat>
  <Paragraphs>222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64</cp:revision>
  <dcterms:created xsi:type="dcterms:W3CDTF">2020-10-13T08:41:00Z</dcterms:created>
  <dcterms:modified xsi:type="dcterms:W3CDTF">2024-11-01T15:43:00Z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C1700B3EA0E9446A8524536BFDAC080D_12</vt:lpwstr>
  </property>
  <property fmtid="{D5CDD505-2E9C-101B-9397-08002B2CF9AE}" pid="3" name="KSOProductBuildVer">
    <vt:lpwstr>1049-12.2.0.18607</vt:lpwstr>
  </property>
</Properties>
</file>