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.wav" ContentType="audio/wav"/>
  <Override PartName="/ppt/media/audio10.wav" ContentType="audio/wav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7"/>
  </p:notesMasterIdLst>
  <p:sldIdLst>
    <p:sldId id="274" r:id="rId2"/>
    <p:sldId id="330" r:id="rId3"/>
    <p:sldId id="276" r:id="rId4"/>
    <p:sldId id="328" r:id="rId5"/>
    <p:sldId id="287" r:id="rId6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2" autoAdjust="0"/>
    <p:restoredTop sz="94660"/>
  </p:normalViewPr>
  <p:slideViewPr>
    <p:cSldViewPr snapToGrid="0">
      <p:cViewPr varScale="1">
        <p:scale>
          <a:sx n="53" d="100"/>
          <a:sy n="53" d="100"/>
        </p:scale>
        <p:origin x="504" y="8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77259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3925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9/29/2021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917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audio" Target="../media/audio10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9.gif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63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7" y="94417"/>
            <a:ext cx="6460738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50" y="209165"/>
            <a:ext cx="6208222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7" y="300929"/>
            <a:ext cx="6353367" cy="1367974"/>
          </a:xfrm>
          <a:prstGeom prst="rect">
            <a:avLst/>
          </a:prstGeom>
          <a:noFill/>
        </p:spPr>
        <p:txBody>
          <a:bodyPr wrap="squar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Алфавит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99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>
        <p:sndAc>
          <p:stSnd>
            <p:snd r:embed="rId4" name="z_uk-kolokolchiki.wav"/>
          </p:stSnd>
        </p:sndAc>
      </p:transition>
    </mc:Choice>
    <mc:Fallback xmlns="">
      <p:transition spd="slow" advClick="0" advTm="9000">
        <p:sndAc>
          <p:stSnd>
            <p:snd r:embed="rId7" name="z_uk-kolokolchiki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530041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lvl="0"/>
            <a:r>
              <a:rPr lang="ru-RU" sz="2900" dirty="0">
                <a:latin typeface="Corbel" panose="020B0503020204020204" pitchFamily="34" charset="0"/>
              </a:rPr>
              <a:t>Ч – Безусловный рефлекс человека, который удаляет раздражителей из верхних дыхательных путей</a:t>
            </a:r>
            <a:r>
              <a:rPr lang="ru-RU" sz="2900" dirty="0" smtClean="0">
                <a:latin typeface="Corbel" panose="020B0503020204020204" pitchFamily="34" charset="0"/>
              </a:rPr>
              <a:t>.</a:t>
            </a:r>
            <a:endParaRPr lang="en-US" sz="2900" dirty="0">
              <a:latin typeface="Corbel" panose="020B0503020204020204" pitchFamily="34" charset="0"/>
            </a:endParaRPr>
          </a:p>
          <a:p>
            <a:pPr lvl="0"/>
            <a:r>
              <a:rPr lang="ru-RU" sz="2900" dirty="0">
                <a:latin typeface="Corbel" panose="020B0503020204020204" pitchFamily="34" charset="0"/>
              </a:rPr>
              <a:t>Е – Чтобы не подвергать риску заражения тысячи нидерландцев, в 2020 году этот европейский конкурс отменили. </a:t>
            </a:r>
            <a:endParaRPr lang="ro-MD" sz="2900" dirty="0">
              <a:latin typeface="Corbel" panose="020B0503020204020204" pitchFamily="34" charset="0"/>
            </a:endParaRPr>
          </a:p>
          <a:p>
            <a:pPr lvl="0"/>
            <a:r>
              <a:rPr lang="ru-RU" sz="2900" dirty="0" smtClean="0">
                <a:latin typeface="Corbel" panose="020B0503020204020204" pitchFamily="34" charset="0"/>
              </a:rPr>
              <a:t>У </a:t>
            </a:r>
            <a:r>
              <a:rPr lang="ru-RU" sz="2900" dirty="0">
                <a:latin typeface="Corbel" panose="020B0503020204020204" pitchFamily="34" charset="0"/>
              </a:rPr>
              <a:t>– Симптом заболевания </a:t>
            </a:r>
            <a:r>
              <a:rPr lang="en-US" sz="2900" dirty="0">
                <a:latin typeface="Corbel" panose="020B0503020204020204" pitchFamily="34" charset="0"/>
              </a:rPr>
              <a:t>COVID</a:t>
            </a:r>
            <a:r>
              <a:rPr lang="ru-RU" sz="2900" dirty="0">
                <a:latin typeface="Corbel" panose="020B0503020204020204" pitchFamily="34" charset="0"/>
              </a:rPr>
              <a:t>-19. </a:t>
            </a:r>
            <a:endParaRPr lang="ro-MD" sz="2900" dirty="0">
              <a:latin typeface="Corbel" panose="020B0503020204020204" pitchFamily="34" charset="0"/>
            </a:endParaRPr>
          </a:p>
          <a:p>
            <a:pPr lvl="0"/>
            <a:r>
              <a:rPr lang="ru-RU" sz="2900" dirty="0" smtClean="0">
                <a:latin typeface="Corbel" panose="020B0503020204020204" pitchFamily="34" charset="0"/>
              </a:rPr>
              <a:t>А </a:t>
            </a:r>
            <a:r>
              <a:rPr lang="ru-RU" sz="2900" dirty="0">
                <a:latin typeface="Corbel" panose="020B0503020204020204" pitchFamily="34" charset="0"/>
              </a:rPr>
              <a:t>– Место, которое разрешается посещать даже во время чрезвычайного положения</a:t>
            </a:r>
            <a:r>
              <a:rPr lang="ru-RU" sz="2900" dirty="0" smtClean="0">
                <a:latin typeface="Corbel" panose="020B0503020204020204" pitchFamily="34" charset="0"/>
              </a:rPr>
              <a:t>.</a:t>
            </a:r>
            <a:endParaRPr lang="en-US" sz="2900" dirty="0">
              <a:latin typeface="Corbel" panose="020B0503020204020204" pitchFamily="34" charset="0"/>
            </a:endParaRPr>
          </a:p>
          <a:p>
            <a:pPr lvl="0"/>
            <a:r>
              <a:rPr lang="ru-RU" sz="2900" dirty="0">
                <a:latin typeface="Corbel" panose="020B0503020204020204" pitchFamily="34" charset="0"/>
              </a:rPr>
              <a:t>В – Помогает формировать иммунитета человека. </a:t>
            </a:r>
            <a:endParaRPr lang="ro-MD" sz="2900" dirty="0" smtClean="0">
              <a:latin typeface="Corbel" panose="020B0503020204020204" pitchFamily="34" charset="0"/>
            </a:endParaRPr>
          </a:p>
          <a:p>
            <a:pPr lvl="0"/>
            <a:r>
              <a:rPr lang="ru-RU" sz="2900" dirty="0" smtClean="0">
                <a:latin typeface="Corbel" panose="020B0503020204020204" pitchFamily="34" charset="0"/>
              </a:rPr>
              <a:t>Б </a:t>
            </a:r>
            <a:r>
              <a:rPr lang="ru-RU" sz="2900" dirty="0">
                <a:latin typeface="Corbel" panose="020B0503020204020204" pitchFamily="34" charset="0"/>
              </a:rPr>
              <a:t>– Защитные чехлы, надеваемые поверх обуви. </a:t>
            </a:r>
            <a:endParaRPr lang="en-US" sz="2900" dirty="0">
              <a:latin typeface="Corbel" panose="020B0503020204020204" pitchFamily="34" charset="0"/>
            </a:endParaRPr>
          </a:p>
          <a:p>
            <a:pPr lvl="0"/>
            <a:r>
              <a:rPr lang="ru-RU" sz="2900" dirty="0">
                <a:latin typeface="Corbel" panose="020B0503020204020204" pitchFamily="34" charset="0"/>
              </a:rPr>
              <a:t>Г – Раздел медицины, изучающий санитарные нормы и правила, например, мытье рук. </a:t>
            </a:r>
            <a:endParaRPr lang="en-US" sz="2900" dirty="0">
              <a:latin typeface="Corbel" panose="020B0503020204020204" pitchFamily="34" charset="0"/>
            </a:endParaRPr>
          </a:p>
          <a:p>
            <a:pPr lvl="0"/>
            <a:r>
              <a:rPr lang="ru-RU" sz="2900" dirty="0">
                <a:latin typeface="Corbel" panose="020B0503020204020204" pitchFamily="34" charset="0"/>
              </a:rPr>
              <a:t>Л – Одна из крайних мер борьбы с пандемией</a:t>
            </a:r>
            <a:r>
              <a:rPr lang="ru-RU" sz="2900" dirty="0" smtClean="0">
                <a:latin typeface="Corbel" panose="020B0503020204020204" pitchFamily="34" charset="0"/>
              </a:rPr>
              <a:t>.</a:t>
            </a:r>
            <a:endParaRPr lang="en-US" sz="2900" dirty="0">
              <a:latin typeface="Corbel" panose="020B0503020204020204" pitchFamily="34" charset="0"/>
            </a:endParaRPr>
          </a:p>
          <a:p>
            <a:pPr lvl="0"/>
            <a:r>
              <a:rPr lang="ru-RU" sz="2900" dirty="0">
                <a:latin typeface="Corbel" panose="020B0503020204020204" pitchFamily="34" charset="0"/>
              </a:rPr>
              <a:t>Т – При заражении </a:t>
            </a:r>
            <a:r>
              <a:rPr lang="en-US" sz="2900" dirty="0">
                <a:latin typeface="Corbel" panose="020B0503020204020204" pitchFamily="34" charset="0"/>
              </a:rPr>
              <a:t>COVID</a:t>
            </a:r>
            <a:r>
              <a:rPr lang="ru-RU" sz="2900" dirty="0">
                <a:latin typeface="Corbel" panose="020B0503020204020204" pitchFamily="34" charset="0"/>
              </a:rPr>
              <a:t>-19 может быть высокой, а для хранения вакцин должна быть низкой</a:t>
            </a:r>
            <a:r>
              <a:rPr lang="ru-RU" sz="2900" dirty="0" smtClean="0">
                <a:latin typeface="Corbel" panose="020B0503020204020204" pitchFamily="34" charset="0"/>
              </a:rPr>
              <a:t>.</a:t>
            </a:r>
            <a:endParaRPr lang="en-US" sz="2900" dirty="0">
              <a:latin typeface="Corbel" panose="020B0503020204020204" pitchFamily="34" charset="0"/>
            </a:endParaRPr>
          </a:p>
          <a:p>
            <a:pPr lvl="0"/>
            <a:r>
              <a:rPr lang="ru-RU" sz="2900" dirty="0">
                <a:latin typeface="Corbel" panose="020B0503020204020204" pitchFamily="34" charset="0"/>
              </a:rPr>
              <a:t>С – Необходимая мера предосторожности во время заболевания </a:t>
            </a:r>
            <a:r>
              <a:rPr lang="en-US" sz="2900" dirty="0">
                <a:latin typeface="Corbel" panose="020B0503020204020204" pitchFamily="34" charset="0"/>
              </a:rPr>
              <a:t>COVID</a:t>
            </a:r>
            <a:r>
              <a:rPr lang="ru-RU" sz="2900" dirty="0">
                <a:latin typeface="Corbel" panose="020B0503020204020204" pitchFamily="34" charset="0"/>
              </a:rPr>
              <a:t>-19</a:t>
            </a:r>
            <a:r>
              <a:rPr lang="ru-RU" sz="2900" dirty="0" smtClean="0">
                <a:latin typeface="Corbel" panose="020B0503020204020204" pitchFamily="34" charset="0"/>
              </a:rPr>
              <a:t>.</a:t>
            </a:r>
            <a:endParaRPr lang="en-US" sz="2900" dirty="0">
              <a:latin typeface="Corbel" panose="020B0503020204020204" pitchFamily="34" charset="0"/>
            </a:endParaRPr>
          </a:p>
          <a:p>
            <a:pPr lvl="0"/>
            <a:r>
              <a:rPr lang="ru-RU" sz="2900" dirty="0">
                <a:latin typeface="Corbel" panose="020B0503020204020204" pitchFamily="34" charset="0"/>
              </a:rPr>
              <a:t>М – Средство гигиены</a:t>
            </a:r>
            <a:r>
              <a:rPr lang="ru-RU" sz="2900" dirty="0" smtClean="0">
                <a:latin typeface="Corbel" panose="020B0503020204020204" pitchFamily="34" charset="0"/>
              </a:rPr>
              <a:t>.</a:t>
            </a:r>
            <a:r>
              <a:rPr lang="ro-MD" sz="2900" dirty="0" smtClean="0">
                <a:latin typeface="Corbel" panose="020B0503020204020204" pitchFamily="34" charset="0"/>
              </a:rPr>
              <a:t> </a:t>
            </a:r>
            <a:endParaRPr lang="en-US" sz="2900" dirty="0">
              <a:latin typeface="Corbel" panose="020B0503020204020204" pitchFamily="34" charset="0"/>
            </a:endParaRPr>
          </a:p>
          <a:p>
            <a:pPr lvl="0"/>
            <a:r>
              <a:rPr lang="ru-RU" sz="2900" dirty="0">
                <a:latin typeface="Corbel" panose="020B0503020204020204" pitchFamily="34" charset="0"/>
              </a:rPr>
              <a:t>Д – Супергерой нашего времени</a:t>
            </a:r>
            <a:r>
              <a:rPr lang="ru-RU" sz="2900" dirty="0" smtClean="0">
                <a:latin typeface="Corbel" panose="020B0503020204020204" pitchFamily="34" charset="0"/>
              </a:rPr>
              <a:t>.</a:t>
            </a:r>
            <a:endParaRPr lang="en-US" sz="2900" dirty="0">
              <a:latin typeface="Corbel" panose="020B0503020204020204" pitchFamily="34" charset="0"/>
            </a:endParaRPr>
          </a:p>
          <a:p>
            <a:pPr lvl="0"/>
            <a:r>
              <a:rPr lang="ru-RU" sz="2900" dirty="0">
                <a:latin typeface="Corbel" panose="020B0503020204020204" pitchFamily="34" charset="0"/>
              </a:rPr>
              <a:t>О – Его потеря – симптом заболевания </a:t>
            </a:r>
            <a:r>
              <a:rPr lang="en-US" sz="2900" dirty="0">
                <a:latin typeface="Corbel" panose="020B0503020204020204" pitchFamily="34" charset="0"/>
              </a:rPr>
              <a:t>COVID</a:t>
            </a:r>
            <a:r>
              <a:rPr lang="ru-RU" sz="2900" dirty="0">
                <a:latin typeface="Corbel" panose="020B0503020204020204" pitchFamily="34" charset="0"/>
              </a:rPr>
              <a:t>-19. </a:t>
            </a:r>
            <a:endParaRPr lang="en-US" sz="2900" dirty="0">
              <a:latin typeface="Corbel" panose="020B0503020204020204" pitchFamily="34" charset="0"/>
            </a:endParaRPr>
          </a:p>
          <a:p>
            <a:pPr lvl="0"/>
            <a:r>
              <a:rPr lang="ru-RU" sz="2900" dirty="0">
                <a:latin typeface="Corbel" panose="020B0503020204020204" pitchFamily="34" charset="0"/>
              </a:rPr>
              <a:t>З – Одна из основных функций государства по отношению к населению. </a:t>
            </a:r>
            <a:endParaRPr lang="en-US" sz="2900" dirty="0">
              <a:latin typeface="Corbel" panose="020B0503020204020204" pitchFamily="34" charset="0"/>
            </a:endParaRPr>
          </a:p>
          <a:p>
            <a:pPr lvl="0"/>
            <a:r>
              <a:rPr lang="ru-RU" sz="2900" dirty="0">
                <a:latin typeface="Corbel" panose="020B0503020204020204" pitchFamily="34" charset="0"/>
              </a:rPr>
              <a:t>К – Врождённый защитный безусловный рефлекс, который очищает респираторный тракт от посторонних веществ</a:t>
            </a:r>
            <a:r>
              <a:rPr lang="ru-RU" sz="2900" dirty="0" smtClean="0">
                <a:latin typeface="Corbel" panose="020B0503020204020204" pitchFamily="34" charset="0"/>
              </a:rPr>
              <a:t>.</a:t>
            </a:r>
            <a:endParaRPr lang="en-US" sz="2900" dirty="0">
              <a:latin typeface="Corbel" panose="020B0503020204020204" pitchFamily="34" charset="0"/>
            </a:endParaRPr>
          </a:p>
          <a:p>
            <a:pPr lvl="0"/>
            <a:r>
              <a:rPr lang="ru-RU" sz="2900" dirty="0">
                <a:latin typeface="Corbel" panose="020B0503020204020204" pitchFamily="34" charset="0"/>
              </a:rPr>
              <a:t>П – Число таких атак заметно увеличилось во время пандемии </a:t>
            </a:r>
            <a:r>
              <a:rPr lang="en-US" sz="2900" dirty="0">
                <a:latin typeface="Corbel" panose="020B0503020204020204" pitchFamily="34" charset="0"/>
              </a:rPr>
              <a:t>COVID</a:t>
            </a:r>
            <a:r>
              <a:rPr lang="ru-RU" sz="2900" dirty="0">
                <a:latin typeface="Corbel" panose="020B0503020204020204" pitchFamily="34" charset="0"/>
              </a:rPr>
              <a:t>-19</a:t>
            </a:r>
            <a:r>
              <a:rPr lang="ru-RU" sz="2900" dirty="0" smtClean="0">
                <a:latin typeface="Corbel" panose="020B0503020204020204" pitchFamily="34" charset="0"/>
              </a:rPr>
              <a:t>.</a:t>
            </a:r>
            <a:endParaRPr lang="en-US" sz="2900" dirty="0">
              <a:latin typeface="Corbel" panose="020B0503020204020204" pitchFamily="34" charset="0"/>
            </a:endParaRPr>
          </a:p>
          <a:p>
            <a:r>
              <a:rPr lang="ru-RU" sz="2900" dirty="0">
                <a:latin typeface="Corbel" panose="020B0503020204020204" pitchFamily="34" charset="0"/>
              </a:rPr>
              <a:t>Я – Благодаря максимальному соблюдению мер предосторожности эта страна смогла в 2021 году провести Олимпиаду.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72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27" y="10265631"/>
            <a:ext cx="980472" cy="98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0">
        <p:sndAc>
          <p:stSnd>
            <p:snd r:embed="rId3" name="chimes.wav"/>
          </p:stSnd>
        </p:sndAc>
      </p:transition>
    </mc:Choice>
    <mc:Fallback xmlns="">
      <p:transition spd="slow" advClick="0" advTm="30000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72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1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530041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lvl="0"/>
            <a:r>
              <a:rPr lang="ru-RU" sz="2900" dirty="0">
                <a:latin typeface="Corbel" panose="020B0503020204020204" pitchFamily="34" charset="0"/>
              </a:rPr>
              <a:t>Ч – Безусловный рефлекс человека, который удаляет раздражителей из верхних дыхательных путей</a:t>
            </a:r>
            <a:r>
              <a:rPr lang="ru-RU" sz="2900" dirty="0" smtClean="0">
                <a:latin typeface="Corbel" panose="020B0503020204020204" pitchFamily="34" charset="0"/>
              </a:rPr>
              <a:t>.</a:t>
            </a:r>
            <a:endParaRPr lang="en-US" sz="2900" dirty="0">
              <a:latin typeface="Corbel" panose="020B0503020204020204" pitchFamily="34" charset="0"/>
            </a:endParaRPr>
          </a:p>
          <a:p>
            <a:pPr lvl="0"/>
            <a:r>
              <a:rPr lang="ru-RU" sz="2900" dirty="0">
                <a:latin typeface="Corbel" panose="020B0503020204020204" pitchFamily="34" charset="0"/>
              </a:rPr>
              <a:t>Е – Чтобы не подвергать риску заражения тысячи нидерландцев, в 2020 году этот европейский конкурс отменили. </a:t>
            </a:r>
            <a:endParaRPr lang="ro-MD" sz="2900" dirty="0">
              <a:latin typeface="Corbel" panose="020B0503020204020204" pitchFamily="34" charset="0"/>
            </a:endParaRPr>
          </a:p>
          <a:p>
            <a:pPr lvl="0"/>
            <a:r>
              <a:rPr lang="ru-RU" sz="2900" dirty="0" smtClean="0">
                <a:latin typeface="Corbel" panose="020B0503020204020204" pitchFamily="34" charset="0"/>
              </a:rPr>
              <a:t>У </a:t>
            </a:r>
            <a:r>
              <a:rPr lang="ru-RU" sz="2900" dirty="0">
                <a:latin typeface="Corbel" panose="020B0503020204020204" pitchFamily="34" charset="0"/>
              </a:rPr>
              <a:t>– Симптом заболевания </a:t>
            </a:r>
            <a:r>
              <a:rPr lang="en-US" sz="2900" dirty="0">
                <a:latin typeface="Corbel" panose="020B0503020204020204" pitchFamily="34" charset="0"/>
              </a:rPr>
              <a:t>COVID</a:t>
            </a:r>
            <a:r>
              <a:rPr lang="ru-RU" sz="2900" dirty="0">
                <a:latin typeface="Corbel" panose="020B0503020204020204" pitchFamily="34" charset="0"/>
              </a:rPr>
              <a:t>-19. </a:t>
            </a:r>
            <a:endParaRPr lang="ro-MD" sz="2900" dirty="0">
              <a:latin typeface="Corbel" panose="020B0503020204020204" pitchFamily="34" charset="0"/>
            </a:endParaRPr>
          </a:p>
          <a:p>
            <a:pPr lvl="0"/>
            <a:r>
              <a:rPr lang="ru-RU" sz="2900" dirty="0" smtClean="0">
                <a:latin typeface="Corbel" panose="020B0503020204020204" pitchFamily="34" charset="0"/>
              </a:rPr>
              <a:t>А </a:t>
            </a:r>
            <a:r>
              <a:rPr lang="ru-RU" sz="2900" dirty="0">
                <a:latin typeface="Corbel" panose="020B0503020204020204" pitchFamily="34" charset="0"/>
              </a:rPr>
              <a:t>– Место, которое разрешается посещать даже во время чрезвычайного положения</a:t>
            </a:r>
            <a:r>
              <a:rPr lang="ru-RU" sz="2900" dirty="0" smtClean="0">
                <a:latin typeface="Corbel" panose="020B0503020204020204" pitchFamily="34" charset="0"/>
              </a:rPr>
              <a:t>.</a:t>
            </a:r>
            <a:endParaRPr lang="en-US" sz="2900" dirty="0">
              <a:latin typeface="Corbel" panose="020B0503020204020204" pitchFamily="34" charset="0"/>
            </a:endParaRPr>
          </a:p>
          <a:p>
            <a:pPr lvl="0"/>
            <a:r>
              <a:rPr lang="ru-RU" sz="2900" dirty="0">
                <a:latin typeface="Corbel" panose="020B0503020204020204" pitchFamily="34" charset="0"/>
              </a:rPr>
              <a:t>В – Помогает формировать иммунитета человека. </a:t>
            </a:r>
            <a:endParaRPr lang="ro-MD" sz="2900" dirty="0" smtClean="0">
              <a:latin typeface="Corbel" panose="020B0503020204020204" pitchFamily="34" charset="0"/>
            </a:endParaRPr>
          </a:p>
          <a:p>
            <a:pPr lvl="0"/>
            <a:r>
              <a:rPr lang="ru-RU" sz="2900" dirty="0" smtClean="0">
                <a:latin typeface="Corbel" panose="020B0503020204020204" pitchFamily="34" charset="0"/>
              </a:rPr>
              <a:t>Б </a:t>
            </a:r>
            <a:r>
              <a:rPr lang="ru-RU" sz="2900" dirty="0">
                <a:latin typeface="Corbel" panose="020B0503020204020204" pitchFamily="34" charset="0"/>
              </a:rPr>
              <a:t>– Защитные чехлы, надеваемые поверх обуви. </a:t>
            </a:r>
            <a:endParaRPr lang="en-US" sz="2900" dirty="0">
              <a:latin typeface="Corbel" panose="020B0503020204020204" pitchFamily="34" charset="0"/>
            </a:endParaRPr>
          </a:p>
          <a:p>
            <a:pPr lvl="0"/>
            <a:r>
              <a:rPr lang="ru-RU" sz="2900" dirty="0">
                <a:latin typeface="Corbel" panose="020B0503020204020204" pitchFamily="34" charset="0"/>
              </a:rPr>
              <a:t>Г – Раздел медицины, изучающий санитарные нормы и правила, например, мытье рук. </a:t>
            </a:r>
            <a:endParaRPr lang="en-US" sz="2900" dirty="0">
              <a:latin typeface="Corbel" panose="020B0503020204020204" pitchFamily="34" charset="0"/>
            </a:endParaRPr>
          </a:p>
          <a:p>
            <a:pPr lvl="0"/>
            <a:r>
              <a:rPr lang="ru-RU" sz="2900" dirty="0">
                <a:latin typeface="Corbel" panose="020B0503020204020204" pitchFamily="34" charset="0"/>
              </a:rPr>
              <a:t>Л – Одна из крайних мер борьбы с пандемией</a:t>
            </a:r>
            <a:r>
              <a:rPr lang="ru-RU" sz="2900" dirty="0" smtClean="0">
                <a:latin typeface="Corbel" panose="020B0503020204020204" pitchFamily="34" charset="0"/>
              </a:rPr>
              <a:t>.</a:t>
            </a:r>
            <a:endParaRPr lang="en-US" sz="2900" dirty="0">
              <a:latin typeface="Corbel" panose="020B0503020204020204" pitchFamily="34" charset="0"/>
            </a:endParaRPr>
          </a:p>
          <a:p>
            <a:pPr lvl="0"/>
            <a:r>
              <a:rPr lang="ru-RU" sz="2900" dirty="0">
                <a:latin typeface="Corbel" panose="020B0503020204020204" pitchFamily="34" charset="0"/>
              </a:rPr>
              <a:t>Т – При заражении </a:t>
            </a:r>
            <a:r>
              <a:rPr lang="en-US" sz="2900" dirty="0">
                <a:latin typeface="Corbel" panose="020B0503020204020204" pitchFamily="34" charset="0"/>
              </a:rPr>
              <a:t>COVID</a:t>
            </a:r>
            <a:r>
              <a:rPr lang="ru-RU" sz="2900" dirty="0">
                <a:latin typeface="Corbel" panose="020B0503020204020204" pitchFamily="34" charset="0"/>
              </a:rPr>
              <a:t>-19 может быть высокой, а для хранения вакцин должна быть низкой</a:t>
            </a:r>
            <a:r>
              <a:rPr lang="ru-RU" sz="2900" dirty="0" smtClean="0">
                <a:latin typeface="Corbel" panose="020B0503020204020204" pitchFamily="34" charset="0"/>
              </a:rPr>
              <a:t>.</a:t>
            </a:r>
            <a:endParaRPr lang="en-US" sz="2900" dirty="0">
              <a:latin typeface="Corbel" panose="020B0503020204020204" pitchFamily="34" charset="0"/>
            </a:endParaRPr>
          </a:p>
          <a:p>
            <a:pPr lvl="0"/>
            <a:r>
              <a:rPr lang="ru-RU" sz="2900" dirty="0">
                <a:latin typeface="Corbel" panose="020B0503020204020204" pitchFamily="34" charset="0"/>
              </a:rPr>
              <a:t>С – Необходимая мера предосторожности во время заболевания </a:t>
            </a:r>
            <a:r>
              <a:rPr lang="en-US" sz="2900" dirty="0">
                <a:latin typeface="Corbel" panose="020B0503020204020204" pitchFamily="34" charset="0"/>
              </a:rPr>
              <a:t>COVID</a:t>
            </a:r>
            <a:r>
              <a:rPr lang="ru-RU" sz="2900" dirty="0">
                <a:latin typeface="Corbel" panose="020B0503020204020204" pitchFamily="34" charset="0"/>
              </a:rPr>
              <a:t>-19</a:t>
            </a:r>
            <a:r>
              <a:rPr lang="ru-RU" sz="2900" dirty="0" smtClean="0">
                <a:latin typeface="Corbel" panose="020B0503020204020204" pitchFamily="34" charset="0"/>
              </a:rPr>
              <a:t>.</a:t>
            </a:r>
            <a:endParaRPr lang="en-US" sz="2900" dirty="0">
              <a:latin typeface="Corbel" panose="020B0503020204020204" pitchFamily="34" charset="0"/>
            </a:endParaRPr>
          </a:p>
          <a:p>
            <a:pPr lvl="0"/>
            <a:r>
              <a:rPr lang="ru-RU" sz="2900" dirty="0">
                <a:latin typeface="Corbel" panose="020B0503020204020204" pitchFamily="34" charset="0"/>
              </a:rPr>
              <a:t>М – Средство гигиены</a:t>
            </a:r>
            <a:r>
              <a:rPr lang="ru-RU" sz="2900" dirty="0" smtClean="0">
                <a:latin typeface="Corbel" panose="020B0503020204020204" pitchFamily="34" charset="0"/>
              </a:rPr>
              <a:t>.</a:t>
            </a:r>
            <a:r>
              <a:rPr lang="ro-MD" sz="2900" dirty="0" smtClean="0">
                <a:latin typeface="Corbel" panose="020B0503020204020204" pitchFamily="34" charset="0"/>
              </a:rPr>
              <a:t> </a:t>
            </a:r>
            <a:endParaRPr lang="en-US" sz="2900" dirty="0">
              <a:latin typeface="Corbel" panose="020B0503020204020204" pitchFamily="34" charset="0"/>
            </a:endParaRPr>
          </a:p>
          <a:p>
            <a:pPr lvl="0"/>
            <a:r>
              <a:rPr lang="ru-RU" sz="2900" dirty="0">
                <a:latin typeface="Corbel" panose="020B0503020204020204" pitchFamily="34" charset="0"/>
              </a:rPr>
              <a:t>Д – Супергерой нашего времени</a:t>
            </a:r>
            <a:r>
              <a:rPr lang="ru-RU" sz="2900" dirty="0" smtClean="0">
                <a:latin typeface="Corbel" panose="020B0503020204020204" pitchFamily="34" charset="0"/>
              </a:rPr>
              <a:t>.</a:t>
            </a:r>
            <a:endParaRPr lang="en-US" sz="2900" dirty="0">
              <a:latin typeface="Corbel" panose="020B0503020204020204" pitchFamily="34" charset="0"/>
            </a:endParaRPr>
          </a:p>
          <a:p>
            <a:pPr lvl="0"/>
            <a:r>
              <a:rPr lang="ru-RU" sz="2900" dirty="0">
                <a:latin typeface="Corbel" panose="020B0503020204020204" pitchFamily="34" charset="0"/>
              </a:rPr>
              <a:t>О – Его потеря – симптом заболевания </a:t>
            </a:r>
            <a:r>
              <a:rPr lang="en-US" sz="2900" dirty="0">
                <a:latin typeface="Corbel" panose="020B0503020204020204" pitchFamily="34" charset="0"/>
              </a:rPr>
              <a:t>COVID</a:t>
            </a:r>
            <a:r>
              <a:rPr lang="ru-RU" sz="2900" dirty="0">
                <a:latin typeface="Corbel" panose="020B0503020204020204" pitchFamily="34" charset="0"/>
              </a:rPr>
              <a:t>-19. </a:t>
            </a:r>
            <a:endParaRPr lang="en-US" sz="2900" dirty="0">
              <a:latin typeface="Corbel" panose="020B0503020204020204" pitchFamily="34" charset="0"/>
            </a:endParaRPr>
          </a:p>
          <a:p>
            <a:pPr lvl="0"/>
            <a:r>
              <a:rPr lang="ru-RU" sz="2900" dirty="0">
                <a:latin typeface="Corbel" panose="020B0503020204020204" pitchFamily="34" charset="0"/>
              </a:rPr>
              <a:t>З – Одна из основных функций государства по отношению к населению. </a:t>
            </a:r>
            <a:endParaRPr lang="en-US" sz="2900" dirty="0">
              <a:latin typeface="Corbel" panose="020B0503020204020204" pitchFamily="34" charset="0"/>
            </a:endParaRPr>
          </a:p>
          <a:p>
            <a:pPr lvl="0"/>
            <a:r>
              <a:rPr lang="ru-RU" sz="2900" dirty="0">
                <a:latin typeface="Corbel" panose="020B0503020204020204" pitchFamily="34" charset="0"/>
              </a:rPr>
              <a:t>К – Врождённый защитный безусловный рефлекс, который очищает респираторный тракт от посторонних веществ</a:t>
            </a:r>
            <a:r>
              <a:rPr lang="ru-RU" sz="2900" dirty="0" smtClean="0">
                <a:latin typeface="Corbel" panose="020B0503020204020204" pitchFamily="34" charset="0"/>
              </a:rPr>
              <a:t>.</a:t>
            </a:r>
            <a:endParaRPr lang="en-US" sz="2900" dirty="0">
              <a:latin typeface="Corbel" panose="020B0503020204020204" pitchFamily="34" charset="0"/>
            </a:endParaRPr>
          </a:p>
          <a:p>
            <a:pPr lvl="0"/>
            <a:r>
              <a:rPr lang="ru-RU" sz="2900" dirty="0">
                <a:latin typeface="Corbel" panose="020B0503020204020204" pitchFamily="34" charset="0"/>
              </a:rPr>
              <a:t>П – Число таких атак заметно увеличилось во время пандемии </a:t>
            </a:r>
            <a:r>
              <a:rPr lang="en-US" sz="2900" dirty="0">
                <a:latin typeface="Corbel" panose="020B0503020204020204" pitchFamily="34" charset="0"/>
              </a:rPr>
              <a:t>COVID</a:t>
            </a:r>
            <a:r>
              <a:rPr lang="ru-RU" sz="2900" dirty="0">
                <a:latin typeface="Corbel" panose="020B0503020204020204" pitchFamily="34" charset="0"/>
              </a:rPr>
              <a:t>-19</a:t>
            </a:r>
            <a:r>
              <a:rPr lang="ru-RU" sz="2900" dirty="0" smtClean="0">
                <a:latin typeface="Corbel" panose="020B0503020204020204" pitchFamily="34" charset="0"/>
              </a:rPr>
              <a:t>.</a:t>
            </a:r>
            <a:endParaRPr lang="en-US" sz="2900" dirty="0">
              <a:latin typeface="Corbel" panose="020B0503020204020204" pitchFamily="34" charset="0"/>
            </a:endParaRPr>
          </a:p>
          <a:p>
            <a:r>
              <a:rPr lang="ru-RU" sz="2900" dirty="0">
                <a:latin typeface="Corbel" panose="020B0503020204020204" pitchFamily="34" charset="0"/>
              </a:rPr>
              <a:t>Я – Благодаря максимальному соблюдению мер предосторожности эта страна смогла в 2021 году провести Олимпиаду.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27" y="10265631"/>
            <a:ext cx="980472" cy="98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06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" y="3890513"/>
            <a:ext cx="20104100" cy="3471971"/>
          </a:xfrm>
          <a:prstGeom prst="rect">
            <a:avLst/>
          </a:prstGeom>
        </p:spPr>
      </p:pic>
      <p:sp>
        <p:nvSpPr>
          <p:cNvPr id="305" name="Google Shape;305;p24"/>
          <p:cNvSpPr txBox="1"/>
          <p:nvPr/>
        </p:nvSpPr>
        <p:spPr>
          <a:xfrm>
            <a:off x="0" y="3890513"/>
            <a:ext cx="20110500" cy="3471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РАУНДА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!!!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БЛАНКИ С ОТВЕТАМИ.</a:t>
            </a:r>
            <a:endParaRPr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27" y="10265631"/>
            <a:ext cx="980472" cy="98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57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2873</TotalTime>
  <Words>392</Words>
  <Application>Microsoft Office PowerPoint</Application>
  <PresentationFormat>Произвольный</PresentationFormat>
  <Paragraphs>38</Paragraphs>
  <Slides>5</Slides>
  <Notes>4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2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   ВОПРОС</vt:lpstr>
      <vt:lpstr>   ВОПРОС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User</cp:lastModifiedBy>
  <cp:revision>388</cp:revision>
  <dcterms:modified xsi:type="dcterms:W3CDTF">2021-09-29T15:32:17Z</dcterms:modified>
</cp:coreProperties>
</file>