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3"/>
  </p:handoutMasterIdLst>
  <p:sldIdLst>
    <p:sldId id="256" r:id="rId3"/>
    <p:sldId id="274" r:id="rId4"/>
    <p:sldId id="276" r:id="rId5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73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B35D"/>
    <a:srgbClr val="008000"/>
    <a:srgbClr val="CCC1D9"/>
    <a:srgbClr val="E9EFF7"/>
    <a:srgbClr val="D8E2F0"/>
    <a:srgbClr val="CCDAEC"/>
    <a:srgbClr val="ABC3DF"/>
    <a:srgbClr val="009900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A1178-CCE7-42DC-98D6-71259D5EC55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77DB-9F27-498A-9C4E-308FC3D18F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 «ООО» </a:t>
            </a:r>
            <a:r>
              <a:rPr lang="ru-RU" smtClean="0"/>
              <a:t>– завершить </a:t>
            </a:r>
            <a:r>
              <a:rPr lang="ru-RU" dirty="0" smtClean="0"/>
              <a:t>показ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3.bp.blogspot.com/-gBAhTcKaZfI/WCXY731ntrI/AAAAAAAAARI/TdrGe2T3JjwTkRW3QAuEUQLfkxC4ceUSwCLcB/w1200-h630-p-k-no-nu/insideoutfamily-normal_e46cac6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r="30452" b="11770"/>
          <a:stretch>
            <a:fillRect/>
          </a:stretch>
        </p:blipFill>
        <p:spPr bwMode="auto">
          <a:xfrm>
            <a:off x="251518" y="260648"/>
            <a:ext cx="8693001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 rot="511488">
            <a:off x="5249411" y="577282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75990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4615832" y="1510043"/>
            <a:ext cx="3736938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- 8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21392462">
            <a:off x="732167" y="4578547"/>
            <a:ext cx="7864984" cy="1585383"/>
          </a:xfrm>
          <a:prstGeom prst="rect">
            <a:avLst/>
          </a:prstGeom>
          <a:solidFill>
            <a:schemeClr val="bg1"/>
          </a:solidFill>
          <a:ln w="793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НАХОЖДЕНИЕ НЕИЗВЕСТНОГО СЛАГАЕМОГО,</a:t>
            </a:r>
            <a:endParaRPr lang="ru-RU" sz="3000" b="1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УМЕНЬШАЕМОГО И ВЫЧИТАЕМОГО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1223681">
            <a:off x="538183" y="231828"/>
            <a:ext cx="864095" cy="1340532"/>
          </a:xfrm>
          <a:prstGeom prst="rect">
            <a:avLst/>
          </a:prstGeom>
          <a:solidFill>
            <a:srgbClr val="CCC1D9"/>
          </a:solidFill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navolne.life/images/201806/317236-152908591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 t="583" r="-6046" b="-583"/>
          <a:stretch>
            <a:fillRect/>
          </a:stretch>
        </p:blipFill>
        <p:spPr bwMode="auto">
          <a:xfrm>
            <a:off x="225737" y="188640"/>
            <a:ext cx="8811682" cy="540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слайды!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220824" y="767131"/>
            <a:ext cx="3600400" cy="4176465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5292832" y="839139"/>
            <a:ext cx="3456384" cy="40324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stens.ru/wp-content/uploads/2016/01/INSIDE-OU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9" y="332655"/>
            <a:ext cx="8475583" cy="52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navolne.life/images/201806/317236-1529085913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9" y="820231"/>
            <a:ext cx="8481424" cy="49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269581" y="692696"/>
            <a:ext cx="4107806" cy="792088"/>
          </a:xfrm>
          <a:prstGeom prst="rect">
            <a:avLst/>
          </a:prstGeom>
          <a:solidFill>
            <a:srgbClr val="E9EFF7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815697" y="692696"/>
            <a:ext cx="4089695" cy="792088"/>
          </a:xfrm>
          <a:prstGeom prst="rect">
            <a:avLst/>
          </a:prstGeom>
          <a:solidFill>
            <a:srgbClr val="E9EFF7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3655" y="4708076"/>
            <a:ext cx="4107807" cy="792088"/>
          </a:xfrm>
          <a:prstGeom prst="rect">
            <a:avLst/>
          </a:prstGeom>
          <a:solidFill>
            <a:srgbClr val="E9EFF7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809772" y="4708076"/>
            <a:ext cx="4089695" cy="792088"/>
          </a:xfrm>
          <a:prstGeom prst="rect">
            <a:avLst/>
          </a:prstGeom>
          <a:solidFill>
            <a:srgbClr val="E9EFF7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9512" y="62068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741508" y="62465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89124" y="463606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751120" y="463606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www.navolne.life/images/201806/317236-152908591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9" y="820231"/>
            <a:ext cx="8481424" cy="477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 rot="1111594">
            <a:off x="4426859" y="417662"/>
            <a:ext cx="4404144" cy="1490661"/>
            <a:chOff x="353674" y="2758570"/>
            <a:chExt cx="4404144" cy="1490661"/>
          </a:xfrm>
        </p:grpSpPr>
        <p:sp>
          <p:nvSpPr>
            <p:cNvPr id="9" name="Прямоугольник 8"/>
            <p:cNvSpPr/>
            <p:nvPr userDrawn="1"/>
          </p:nvSpPr>
          <p:spPr>
            <a:xfrm rot="21053530">
              <a:off x="353674" y="2758570"/>
              <a:ext cx="4404144" cy="1490661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 rot="21018818">
              <a:off x="732228" y="3042233"/>
              <a:ext cx="38270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МОЛОДЦЫ!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4860032" y="281863"/>
            <a:ext cx="2851395" cy="53036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647265" y="448705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652119" y="1320296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652119" y="2164613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652119" y="3000685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647265" y="3833081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647265" y="4697177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hyperlink" Target="https://www.navolne.life/images/201806/317236-1529085913.jpg" TargetMode="External"/><Relationship Id="rId1" Type="http://schemas.openxmlformats.org/officeDocument/2006/relationships/hyperlink" Target="https://3.bp.blogspot.com/-gBAhTcKaZfI/WCXY731ntrI/AAAAAAAAARI/TdrGe2T3JjwTkRW3QAuEUQLfkxC4ceUSwCLcB/w1200-h630-p-k-no-nu/insideoutfamily-normal_e46cac6d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7" Type="http://schemas.openxmlformats.org/officeDocument/2006/relationships/slideLayout" Target="../slideLayouts/slideLayout2.xml"/><Relationship Id="rId16" Type="http://schemas.openxmlformats.org/officeDocument/2006/relationships/slide" Target="slide17.xml"/><Relationship Id="rId15" Type="http://schemas.openxmlformats.org/officeDocument/2006/relationships/slide" Target="slide16.xml"/><Relationship Id="rId14" Type="http://schemas.openxmlformats.org/officeDocument/2006/relationships/slide" Target="slide15.xml"/><Relationship Id="rId13" Type="http://schemas.openxmlformats.org/officeDocument/2006/relationships/slide" Target="slide18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6453505"/>
            <a:ext cx="8819515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6112132" y="760739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0299" y="764141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87684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112132" y="76073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36411" y="4771691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536411" y="47716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112339" y="477169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069" y="4771691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876256" y="47762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13810" y="75733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+ 26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0299" y="764141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36273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56936" y="4772831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56936" y="47728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32864" y="47728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27802" y="4772831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820192" y="47728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32597" y="764141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+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87684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00110" y="4784540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46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00110" y="47845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176038" y="478453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70976" y="4784540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85022" y="478453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+ 24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0299" y="764141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019356" y="76073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90516" y="4797152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90516" y="479715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66444" y="479715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61382" y="4797152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876256" y="479715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44873" y="760738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+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048549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90516" y="4772831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52836" y="47739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28764" y="477392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30395" y="4786484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 – 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553881" y="478648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67649" y="478648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+ 37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7099" y="773343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87684" y="75279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66864" y="4786542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566864" y="478654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142792" y="47865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71600" y="4786542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 – 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614476" y="47876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28244" y="478767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+ 45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0299" y="764141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+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87684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52750" y="4786543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552750" y="47865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128678" y="478654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23616" y="4786543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07245" y="47865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81186" y="764141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36273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0938" y="4771692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40938" y="47716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16866" y="47716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654011" y="4778549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– 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483498" y="4778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97266" y="47785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8100392" y="5157192"/>
            <a:ext cx="72008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ООО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страиваемая 16">
            <a:hlinkClick r:id="rId1" action="ppaction://hlinksldjump" highlightClick="1"/>
          </p:cNvPr>
          <p:cNvSpPr/>
          <p:nvPr/>
        </p:nvSpPr>
        <p:spPr>
          <a:xfrm>
            <a:off x="5373072" y="119047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2" action="ppaction://hlinksldjump" highlightClick="1"/>
          </p:cNvPr>
          <p:cNvSpPr/>
          <p:nvPr/>
        </p:nvSpPr>
        <p:spPr>
          <a:xfrm>
            <a:off x="6490192" y="119047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7605320" y="119050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4" action="ppaction://hlinksldjump" highlightClick="1"/>
          </p:cNvPr>
          <p:cNvSpPr/>
          <p:nvPr/>
        </p:nvSpPr>
        <p:spPr>
          <a:xfrm>
            <a:off x="5373072" y="190070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5" action="ppaction://hlinksldjump" highlightClick="1"/>
          </p:cNvPr>
          <p:cNvSpPr/>
          <p:nvPr/>
        </p:nvSpPr>
        <p:spPr>
          <a:xfrm>
            <a:off x="6490192" y="190070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6" action="ppaction://hlinksldjump" highlightClick="1"/>
          </p:cNvPr>
          <p:cNvSpPr/>
          <p:nvPr/>
        </p:nvSpPr>
        <p:spPr>
          <a:xfrm>
            <a:off x="7605320" y="190072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7" action="ppaction://hlinksldjump" highlightClick="1"/>
          </p:cNvPr>
          <p:cNvSpPr/>
          <p:nvPr/>
        </p:nvSpPr>
        <p:spPr>
          <a:xfrm>
            <a:off x="5373072" y="259521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8" action="ppaction://hlinksldjump" highlightClick="1"/>
          </p:cNvPr>
          <p:cNvSpPr/>
          <p:nvPr/>
        </p:nvSpPr>
        <p:spPr>
          <a:xfrm>
            <a:off x="6490192" y="259521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9" action="ppaction://hlinksldjump" highlightClick="1"/>
          </p:cNvPr>
          <p:cNvSpPr/>
          <p:nvPr/>
        </p:nvSpPr>
        <p:spPr>
          <a:xfrm>
            <a:off x="7605320" y="259523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rId10" action="ppaction://hlinksldjump" highlightClick="1"/>
          </p:cNvPr>
          <p:cNvSpPr/>
          <p:nvPr/>
        </p:nvSpPr>
        <p:spPr>
          <a:xfrm>
            <a:off x="5373072" y="329019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1" action="ppaction://hlinksldjump" highlightClick="1"/>
          </p:cNvPr>
          <p:cNvSpPr/>
          <p:nvPr/>
        </p:nvSpPr>
        <p:spPr>
          <a:xfrm>
            <a:off x="6490192" y="329019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2" action="ppaction://hlinksldjump" highlightClick="1"/>
          </p:cNvPr>
          <p:cNvSpPr/>
          <p:nvPr/>
        </p:nvSpPr>
        <p:spPr>
          <a:xfrm>
            <a:off x="7605320" y="329022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в конец 31">
            <a:hlinkClick r:id="rId13" action="ppaction://hlinksldjump" highlightClick="1"/>
          </p:cNvPr>
          <p:cNvSpPr/>
          <p:nvPr/>
        </p:nvSpPr>
        <p:spPr>
          <a:xfrm>
            <a:off x="8108394" y="5133265"/>
            <a:ext cx="720080" cy="45597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rId14" action="ppaction://hlinksldjump" highlightClick="1"/>
          </p:cNvPr>
          <p:cNvSpPr/>
          <p:nvPr/>
        </p:nvSpPr>
        <p:spPr>
          <a:xfrm>
            <a:off x="5373072" y="400504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5" action="ppaction://hlinksldjump" highlightClick="1"/>
          </p:cNvPr>
          <p:cNvSpPr/>
          <p:nvPr/>
        </p:nvSpPr>
        <p:spPr>
          <a:xfrm>
            <a:off x="6490192" y="400504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16" action="ppaction://hlinksldjump" highlightClick="1"/>
          </p:cNvPr>
          <p:cNvSpPr/>
          <p:nvPr/>
        </p:nvSpPr>
        <p:spPr>
          <a:xfrm>
            <a:off x="7605320" y="400506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5" grpId="0" animBg="1"/>
      <p:bldP spid="16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810522" y="76414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+ 49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61749" y="764143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+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886023" y="76413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1052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03230" y="4797146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503230" y="47971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79158" y="47971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10522" y="4797143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46454" y="479713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810522" y="76414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+ 66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95520" y="764143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050607" y="7641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1052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33988" y="4780837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33988" y="478083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09916" y="478083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42582" y="4780837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47730" y="47808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+ 50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32597" y="760736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87684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8906" y="4797152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48906" y="479715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24834" y="479715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19772" y="4797152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822249" y="479715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24834" y="760735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36273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86822" y="4768798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86822" y="476879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62750" y="476879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61507" y="4768798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800564" y="476879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25306" y="760736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36273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39700" y="4797152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39700" y="479715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15628" y="479715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698969" y="4797149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 – 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541845" y="47971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55613" y="47971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+ 24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15616" y="760735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070703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8906" y="4779827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48906" y="47798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24834" y="477982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19772" y="4779827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– 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54145" y="47798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67913" y="47798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05489" y="760739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237434" y="76073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19303" y="4797152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719303" y="479715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95231" y="479715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90169" y="4797152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842434" y="479714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56202" y="479715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</Words>
  <Application>WPS Presentation</Application>
  <PresentationFormat>Экран (4:3)</PresentationFormat>
  <Paragraphs>674</Paragraphs>
  <Slides>19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256</cp:revision>
  <dcterms:created xsi:type="dcterms:W3CDTF">2020-03-10T07:50:00Z</dcterms:created>
  <dcterms:modified xsi:type="dcterms:W3CDTF">2024-11-01T15:22:36Z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6F39005F4B89466BAA6B06FA16036E89_12</vt:lpwstr>
  </property>
  <property fmtid="{D5CDD505-2E9C-101B-9397-08002B2CF9AE}" pid="3" name="KSOProductBuildVer">
    <vt:lpwstr>1049-12.2.0.18607</vt:lpwstr>
  </property>
</Properties>
</file>