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7"/>
  </p:handoutMasterIdLst>
  <p:sldIdLst>
    <p:sldId id="256" r:id="rId3"/>
    <p:sldId id="257" r:id="rId4"/>
    <p:sldId id="259" r:id="rId5"/>
    <p:sldId id="278" r:id="rId6"/>
    <p:sldId id="262" r:id="rId7"/>
    <p:sldId id="271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691680" y="1916832"/>
            <a:ext cx="7272808" cy="230425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ЕННЫЕ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ЫРАЖЕНИЯ.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УРА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НЕНИЕ  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s://funforkids.ru/pictures/neznaika/neznaika3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4565"/>
            <a:ext cx="2664296" cy="5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3575" y="221583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49220" y="331104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49218" y="439995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49220" y="549299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99591" y="220365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5236" y="329885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5234" y="438776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5236" y="5480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funforkids.ru/pictures/neznaika/neznaika3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3536" y="2852936"/>
            <a:ext cx="1404744" cy="29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196611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3291818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163" y="4380726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funforkids.ru/pictures/neznaika/neznaika3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1997" y="2929850"/>
            <a:ext cx="1404744" cy="29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845948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627784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18349" y="1304764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51520" y="3431305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11560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627784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618349" y="4509120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586563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51920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663607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23185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228183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039870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3834924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646611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4524" y="339337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594564" y="446628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6211187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022874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funforkids.ru/pictures/neznaika/neznaika3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3536" y="2852936"/>
            <a:ext cx="1404744" cy="29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ЕННЫЕ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ЫРАЖЕНИЯ.</a:t>
            </a:r>
            <a:r>
              <a:rPr lang="ru-RU" sz="30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УРА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НЕНИЕ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s://funforkids.ru/pictures/neznaika/neznaika3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4565"/>
            <a:ext cx="2664296" cy="5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funforkids.ru/pictures/neznaika/neznaika34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06162" y="1010009"/>
            <a:ext cx="2680072" cy="5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s://funforkids.ru/pictures/neznaika/neznaika3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3536" y="2852936"/>
            <a:ext cx="1404744" cy="29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funforkids.ru/pictures/neznaika/neznaika3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3536" y="2852936"/>
            <a:ext cx="1404744" cy="29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funforkids.ru/pictures/neznaika/neznaika3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3536" y="2852936"/>
            <a:ext cx="1404744" cy="29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899592" y="1988806"/>
            <a:ext cx="5585155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88105" y="544522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99592" y="54452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funforkids.ru/pictures/neznaika/neznaika3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3751" y="2852936"/>
            <a:ext cx="1404744" cy="29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6528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83568" y="2094723"/>
            <a:ext cx="266429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83568" y="5085831"/>
            <a:ext cx="266429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2077" y="218511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62046" y="3212976"/>
            <a:ext cx="8640960" cy="16561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791751" y="2077425"/>
            <a:ext cx="266429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791751" y="5068533"/>
            <a:ext cx="266429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6" name="Picture 2" descr="https://funforkids.ru/pictures/neznaika/neznaika3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2059" y="4964098"/>
            <a:ext cx="867390" cy="179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funforkids.ru/pictures/neznaika/neznaika3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3536" y="2852936"/>
            <a:ext cx="1404744" cy="29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funforkids.ru/pictures/neznaika/neznaika34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>
          <a:xfrm>
            <a:off x="3913584" y="6055797"/>
            <a:ext cx="2133600" cy="365125"/>
          </a:xfrm>
        </p:spPr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6309360"/>
            <a:ext cx="8950960" cy="45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5143" y="213285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928" y="476672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неизвестное второе слагаемое, надо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59" y="3363169"/>
            <a:ext cx="6426928" cy="76688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сумме прибавить первое слагаемое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59" y="2303676"/>
            <a:ext cx="6423546" cy="75333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первого слагаемого вычесть сумму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655" y="4479698"/>
            <a:ext cx="6459632" cy="7668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суммы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вычесть первое слагаемое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домой 6">
            <a:hlinkClick r:id="rId1" action="ppaction://hlinksldjump" highlightClick="1"/>
          </p:cNvPr>
          <p:cNvSpPr/>
          <p:nvPr/>
        </p:nvSpPr>
        <p:spPr>
          <a:xfrm>
            <a:off x="6841952" y="6175467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84368" y="6175467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975" y="217587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005" y="188640"/>
            <a:ext cx="84641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адо выполнить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9088" y="5146339"/>
            <a:ext cx="2506768" cy="67920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88424" y="5146339"/>
            <a:ext cx="2520280" cy="6470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вычитание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78184" y="2122418"/>
            <a:ext cx="2506768" cy="67920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ычитание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2175025"/>
            <a:ext cx="2520280" cy="6470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67092" y="830690"/>
            <a:ext cx="374441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256 = 400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05" y="3140968"/>
            <a:ext cx="84641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адо выполнить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58678" y="3749842"/>
            <a:ext cx="374441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256 = 400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623" y="188640"/>
            <a:ext cx="42389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решается с использованием вычитания?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6201" y="2204860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5247" y="2075836"/>
            <a:ext cx="3314954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= 12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2359" y="5336337"/>
            <a:ext cx="3330306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= 88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0114" y="3181477"/>
            <a:ext cx="331321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= 185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1591" y="4236323"/>
            <a:ext cx="331321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=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87647" y="5331986"/>
            <a:ext cx="3288558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+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=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79329" y="3160145"/>
            <a:ext cx="330378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= 500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43320" y="4236323"/>
            <a:ext cx="332418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80676" y="2065200"/>
            <a:ext cx="328682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2970" y="188640"/>
            <a:ext cx="42389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решается с использованием сложения?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уравнения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5037" y="533633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8773" y="4245394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8836" y="2191155"/>
            <a:ext cx="984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9115" y="205149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05363" y="4247569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7931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96179" y="5330509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251067"/>
            <a:ext cx="410445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 +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50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1251067"/>
            <a:ext cx="410445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– (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+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15)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136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Стекляшкин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89288" y="171444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89288" y="326084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89288" y="249051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89288" y="404151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89288" y="481417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243000" y="171444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243000" y="326084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243000" y="249051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243000" y="404151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243000" y="481417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5259512" y="5586533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045" y="116632"/>
            <a:ext cx="4238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значения может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 </a:t>
            </a:r>
            <a:r>
              <a:rPr lang="ru-RU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выражении 150 – </a:t>
            </a:r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637475" y="116632"/>
            <a:ext cx="4238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значения может иметь буква </a:t>
            </a:r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выражении </a:t>
            </a:r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365?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4338" y="2075836"/>
            <a:ext cx="3342722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5279" y="5359161"/>
            <a:ext cx="335820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юбые, кроме 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4695" y="4236323"/>
            <a:ext cx="3340963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7263" y="3155794"/>
            <a:ext cx="3340963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больше 150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80677" y="2065198"/>
            <a:ext cx="3316652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больше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80676" y="3143331"/>
            <a:ext cx="331665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80677" y="4236323"/>
            <a:ext cx="329962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любые, кроме 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34797" y="5328944"/>
            <a:ext cx="329962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меньше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763" y="188639"/>
            <a:ext cx="4238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записать выражение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«Разность 205 и 8 +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5247" y="2075836"/>
            <a:ext cx="3314954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 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2359" y="5336337"/>
            <a:ext cx="3330306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0114" y="3181477"/>
            <a:ext cx="331321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1591" y="4236323"/>
            <a:ext cx="331321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 – (8 +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87647" y="5331986"/>
            <a:ext cx="3288558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450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79329" y="3160145"/>
            <a:ext cx="330378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 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43320" y="4236323"/>
            <a:ext cx="332418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 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+ 200)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80676" y="2065200"/>
            <a:ext cx="328682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6108" y="188640"/>
            <a:ext cx="4238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записать выражение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–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888" y="188640"/>
            <a:ext cx="4287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равно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+ 199,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5311" y="423632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41987" y="5326045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0124" y="205887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04631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43269" y="314182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9198" y="153239"/>
            <a:ext cx="4287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равно значение выражения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 +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975" y="217587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630" y="147528"/>
            <a:ext cx="84641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пальто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р.,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меховой шапки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 На сколько рублей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пальто дешевле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шапки,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известно что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верно составленное выражение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9088" y="5146339"/>
            <a:ext cx="2506768" cy="67920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88424" y="5146339"/>
            <a:ext cx="2520280" cy="6470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78184" y="2122418"/>
            <a:ext cx="2506768" cy="67920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2175025"/>
            <a:ext cx="2520280" cy="6470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630" y="3356992"/>
            <a:ext cx="8464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старше Кати. Ему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лет, а ей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лет Катя моложе Пети?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верно составленное выражение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763" y="620688"/>
            <a:ext cx="864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из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записей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уравнение?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2050353"/>
            <a:ext cx="339135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 – 50 = 310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852" y="5331986"/>
            <a:ext cx="335702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+ 15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30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4236323"/>
            <a:ext cx="3359329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3147426"/>
            <a:ext cx="33397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60749" y="5331988"/>
            <a:ext cx="3305419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412 +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34517" y="3160145"/>
            <a:ext cx="3385955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21271" y="2050353"/>
            <a:ext cx="3399202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20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21270" y="4221051"/>
            <a:ext cx="338437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каком значении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получается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ерное равенство…?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30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159" y="533198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9115" y="205149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7931" y="533198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7931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0019" y="424426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1251067"/>
            <a:ext cx="374441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 = 1000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1251067"/>
            <a:ext cx="374441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1000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5143" y="213285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928" y="47667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неизвестное вычитаемое, надо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126" y="4462313"/>
            <a:ext cx="6463210" cy="76688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разности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вычесть уменьшаемое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344" y="2310835"/>
            <a:ext cx="6459808" cy="75333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ложить уменьшаемое и разность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345" y="3363172"/>
            <a:ext cx="6496100" cy="7668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уменьшаемого вычесть разность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домой 6">
            <a:hlinkClick r:id="rId1" action="ppaction://hlinksldjump" highlightClick="1"/>
          </p:cNvPr>
          <p:cNvSpPr/>
          <p:nvPr/>
        </p:nvSpPr>
        <p:spPr>
          <a:xfrm>
            <a:off x="6841952" y="6175467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84368" y="6175467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1801</Words>
  <Application>WPS Presentation</Application>
  <PresentationFormat>Экран (4:3)</PresentationFormat>
  <Paragraphs>252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115</cp:revision>
  <dcterms:created xsi:type="dcterms:W3CDTF">2020-10-13T08:41:00Z</dcterms:created>
  <dcterms:modified xsi:type="dcterms:W3CDTF">2024-11-01T15:44:16Z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5A737E0BA9E14D22990604C0051B3740_12</vt:lpwstr>
  </property>
  <property fmtid="{D5CDD505-2E9C-101B-9397-08002B2CF9AE}" pid="3" name="KSOProductBuildVer">
    <vt:lpwstr>1049-12.2.0.18607</vt:lpwstr>
  </property>
</Properties>
</file>