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329" r:id="rId3"/>
    <p:sldId id="337" r:id="rId4"/>
    <p:sldId id="330" r:id="rId5"/>
    <p:sldId id="338" r:id="rId6"/>
    <p:sldId id="331" r:id="rId7"/>
    <p:sldId id="339" r:id="rId8"/>
    <p:sldId id="332" r:id="rId9"/>
    <p:sldId id="340" r:id="rId10"/>
    <p:sldId id="333" r:id="rId11"/>
    <p:sldId id="341" r:id="rId12"/>
    <p:sldId id="334" r:id="rId13"/>
    <p:sldId id="342" r:id="rId14"/>
    <p:sldId id="335" r:id="rId15"/>
    <p:sldId id="343" r:id="rId16"/>
    <p:sldId id="344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66FF"/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51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87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61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08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686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735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82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31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3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28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3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7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19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74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43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19617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Какую пословицу врачи рекомендуют взять на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вооружение </a:t>
            </a:r>
            <a:r>
              <a:rPr lang="ru-RU" sz="6000" b="1" dirty="0">
                <a:latin typeface="Corbel" panose="020B0503020204020204" pitchFamily="34" charset="0"/>
              </a:rPr>
              <a:t>тем, кто во время пандемии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коронавируса </a:t>
            </a:r>
            <a:r>
              <a:rPr lang="en-US" sz="6000" b="1" dirty="0">
                <a:latin typeface="Corbel" panose="020B0503020204020204" pitchFamily="34" charset="0"/>
              </a:rPr>
              <a:t>COVID</a:t>
            </a:r>
            <a:r>
              <a:rPr lang="ru-RU" sz="6000" b="1" dirty="0">
                <a:latin typeface="Corbel" panose="020B0503020204020204" pitchFamily="34" charset="0"/>
              </a:rPr>
              <a:t>-19 совсем забросил занятия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спортом</a:t>
            </a:r>
            <a:r>
              <a:rPr lang="ru-RU" sz="6000" b="1" dirty="0">
                <a:latin typeface="Corbel" panose="020B0503020204020204" pitchFamily="34" charset="0"/>
              </a:rPr>
              <a:t>?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Одна </a:t>
            </a:r>
            <a:r>
              <a:rPr lang="ru-RU" sz="6000" dirty="0">
                <a:latin typeface="Corbel" panose="020B0503020204020204" pitchFamily="34" charset="0"/>
              </a:rPr>
              <a:t>голова хорошо, а две </a:t>
            </a:r>
            <a:r>
              <a:rPr lang="ru-RU" sz="6000" dirty="0" smtClean="0">
                <a:latin typeface="Corbel" panose="020B0503020204020204" pitchFamily="34" charset="0"/>
              </a:rPr>
              <a:t>лучше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Тише едешь, дальше </a:t>
            </a:r>
            <a:r>
              <a:rPr lang="ru-RU" sz="6000" dirty="0" smtClean="0">
                <a:latin typeface="Corbel" panose="020B0503020204020204" pitchFamily="34" charset="0"/>
              </a:rPr>
              <a:t>будешь</a:t>
            </a:r>
            <a:endParaRPr lang="ro-MD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Волка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ноги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кормят</a:t>
            </a:r>
            <a:endParaRPr lang="ro-MD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Цыплят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по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осени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считают</a:t>
            </a:r>
            <a:endParaRPr lang="ru-RU" sz="66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2. Тише едешь, </a:t>
            </a:r>
            <a:endParaRPr lang="ro-MD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дальше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будешь</a:t>
            </a:r>
            <a:endParaRPr lang="ro-MD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7" y="2773429"/>
            <a:ext cx="9925971" cy="66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04327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endParaRPr lang="ro-MD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ответа</a:t>
            </a:r>
            <a:r>
              <a:rPr lang="ru-RU" sz="44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endParaRPr lang="ro-MD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все правильные.</a:t>
            </a:r>
            <a:endParaRPr lang="ro-MD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Пандемия </a:t>
            </a:r>
            <a:r>
              <a:rPr lang="ru-RU" sz="4400" dirty="0">
                <a:latin typeface="Corbel" panose="020B0503020204020204" pitchFamily="34" charset="0"/>
              </a:rPr>
              <a:t>– не повод прекращать занятие спортом. Известно </a:t>
            </a:r>
            <a:r>
              <a:rPr lang="ru-RU" sz="4400" dirty="0" smtClean="0">
                <a:latin typeface="Corbel" panose="020B0503020204020204" pitchFamily="34" charset="0"/>
              </a:rPr>
              <a:t>немало</a:t>
            </a:r>
            <a:endParaRPr lang="ro-MD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случаев</a:t>
            </a:r>
            <a:r>
              <a:rPr lang="ru-RU" sz="4400" dirty="0">
                <a:latin typeface="Corbel" panose="020B0503020204020204" pitchFamily="34" charset="0"/>
              </a:rPr>
              <a:t>, когда молодые парни и девушки добивались </a:t>
            </a:r>
            <a:r>
              <a:rPr lang="ru-RU" sz="4400" dirty="0" smtClean="0">
                <a:latin typeface="Corbel" panose="020B0503020204020204" pitchFamily="34" charset="0"/>
              </a:rPr>
              <a:t>значительных</a:t>
            </a:r>
            <a:endParaRPr lang="ro-MD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результатов</a:t>
            </a:r>
            <a:r>
              <a:rPr lang="ru-RU" sz="4400" dirty="0">
                <a:latin typeface="Corbel" panose="020B0503020204020204" pitchFamily="34" charset="0"/>
              </a:rPr>
              <a:t>, несмотря на множество преград. </a:t>
            </a:r>
            <a:r>
              <a:rPr lang="ru-RU" sz="4400" b="1" dirty="0">
                <a:latin typeface="Corbel" panose="020B0503020204020204" pitchFamily="34" charset="0"/>
              </a:rPr>
              <a:t>Что из этого правда? </a:t>
            </a:r>
            <a:endParaRPr lang="ro-MD" sz="4400" dirty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1. Гимнастка </a:t>
            </a:r>
            <a:r>
              <a:rPr lang="ru-RU" sz="4400" dirty="0">
                <a:latin typeface="Corbel" panose="020B0503020204020204" pitchFamily="34" charset="0"/>
              </a:rPr>
              <a:t>Надя Команечи стала олимпийской чемпионкой в 14 лет </a:t>
            </a:r>
            <a:endParaRPr lang="ro-MD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2</a:t>
            </a:r>
            <a:r>
              <a:rPr lang="ru-RU" sz="4400" dirty="0">
                <a:latin typeface="Corbel" panose="020B0503020204020204" pitchFamily="34" charset="0"/>
              </a:rPr>
              <a:t>. Десятилетний школьник за 3,5 часа отжался более 5700 раз </a:t>
            </a:r>
            <a:endParaRPr lang="ro-MD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3</a:t>
            </a:r>
            <a:r>
              <a:rPr lang="ru-RU" sz="4400" dirty="0">
                <a:latin typeface="Corbel" panose="020B0503020204020204" pitchFamily="34" charset="0"/>
              </a:rPr>
              <a:t>. Гарри Каспаров стал чемпионом мира по шахматам всего в 22 года </a:t>
            </a:r>
            <a:endParaRPr lang="ro-MD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4</a:t>
            </a:r>
            <a:r>
              <a:rPr lang="ru-RU" sz="4400" dirty="0">
                <a:latin typeface="Corbel" panose="020B0503020204020204" pitchFamily="34" charset="0"/>
              </a:rPr>
              <a:t>. В 2019 году 17-летний мальчик за 30 секунд сделал 228 прыжков на скакалке</a:t>
            </a:r>
            <a:endParaRPr lang="ru-RU" sz="66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1, 2, 3, 4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2543454"/>
            <a:ext cx="9985948" cy="73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Чтобы привлечь внимание к проблеме правильного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сбора </a:t>
            </a:r>
            <a:r>
              <a:rPr lang="ru-RU" sz="6000" b="1" dirty="0">
                <a:latin typeface="Corbel" panose="020B0503020204020204" pitchFamily="34" charset="0"/>
              </a:rPr>
              <a:t>и утилизации мусора, особенно актуальной в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период </a:t>
            </a:r>
            <a:r>
              <a:rPr lang="ru-RU" sz="6000" b="1" dirty="0">
                <a:latin typeface="Corbel" panose="020B0503020204020204" pitchFamily="34" charset="0"/>
              </a:rPr>
              <a:t>пандемии </a:t>
            </a:r>
            <a:r>
              <a:rPr lang="en-US" sz="6000" b="1" dirty="0">
                <a:latin typeface="Corbel" panose="020B0503020204020204" pitchFamily="34" charset="0"/>
              </a:rPr>
              <a:t>COVID</a:t>
            </a:r>
            <a:r>
              <a:rPr lang="ru-RU" sz="6000" b="1" dirty="0">
                <a:latin typeface="Corbel" panose="020B0503020204020204" pitchFamily="34" charset="0"/>
              </a:rPr>
              <a:t>-19, в Берлине на мусорных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баках </a:t>
            </a:r>
            <a:r>
              <a:rPr lang="ru-RU" sz="6000" b="1" dirty="0">
                <a:latin typeface="Corbel" panose="020B0503020204020204" pitchFamily="34" charset="0"/>
              </a:rPr>
              <a:t>теперь пишут </a:t>
            </a:r>
            <a:r>
              <a:rPr lang="ru-RU" sz="6000" b="1" dirty="0" smtClean="0">
                <a:latin typeface="Corbel" panose="020B0503020204020204" pitchFamily="34" charset="0"/>
              </a:rPr>
              <a:t>…</a:t>
            </a:r>
            <a:endParaRPr lang="ro-MD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Вы </a:t>
            </a:r>
            <a:r>
              <a:rPr lang="ru-RU" sz="6000" dirty="0">
                <a:latin typeface="Corbel" panose="020B0503020204020204" pitchFamily="34" charset="0"/>
              </a:rPr>
              <a:t>находитесь </a:t>
            </a:r>
            <a:r>
              <a:rPr lang="ru-RU" sz="6000" dirty="0" smtClean="0">
                <a:latin typeface="Corbel" panose="020B0503020204020204" pitchFamily="34" charset="0"/>
              </a:rPr>
              <a:t>тут.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Покорми меня, </a:t>
            </a:r>
            <a:r>
              <a:rPr lang="ru-RU" sz="6000" dirty="0" smtClean="0">
                <a:latin typeface="Corbel" panose="020B0503020204020204" pitchFamily="34" charset="0"/>
              </a:rPr>
              <a:t>пожалуйста!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Отойди от </a:t>
            </a:r>
            <a:r>
              <a:rPr lang="ru-RU" sz="6000" dirty="0" smtClean="0">
                <a:latin typeface="Corbel" panose="020B0503020204020204" pitchFamily="34" charset="0"/>
              </a:rPr>
              <a:t>меня!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Как дела, красавчик?</a:t>
            </a:r>
            <a:endParaRPr lang="ru-RU" sz="88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2. Покорми меня, пожалуйста!</a:t>
            </a:r>
            <a:endParaRPr lang="ro-MD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213178"/>
            <a:ext cx="5802539" cy="77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 fontAlgn="base"/>
            <a:r>
              <a:rPr lang="ru-RU" sz="6000" dirty="0">
                <a:latin typeface="Corbel" panose="020B0503020204020204" pitchFamily="34" charset="0"/>
              </a:rPr>
              <a:t>Во время пандемии </a:t>
            </a:r>
            <a:r>
              <a:rPr lang="en-US" sz="6000" dirty="0">
                <a:latin typeface="Corbel" panose="020B0503020204020204" pitchFamily="34" charset="0"/>
              </a:rPr>
              <a:t>COVID</a:t>
            </a:r>
            <a:r>
              <a:rPr lang="ru-RU" sz="6000" dirty="0">
                <a:latin typeface="Corbel" panose="020B0503020204020204" pitchFamily="34" charset="0"/>
              </a:rPr>
              <a:t>-19 </a:t>
            </a:r>
            <a:r>
              <a:rPr lang="ru-RU" sz="6000" dirty="0" smtClean="0">
                <a:latin typeface="Corbel" panose="020B0503020204020204" pitchFamily="34" charset="0"/>
              </a:rPr>
              <a:t>советуют использовать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6000" dirty="0" smtClean="0">
                <a:latin typeface="Corbel" panose="020B0503020204020204" pitchFamily="34" charset="0"/>
              </a:rPr>
              <a:t>альтернативные </a:t>
            </a:r>
            <a:r>
              <a:rPr lang="ru-RU" sz="6000" dirty="0">
                <a:latin typeface="Corbel" panose="020B0503020204020204" pitchFamily="34" charset="0"/>
              </a:rPr>
              <a:t>приветствия. Например, здороваться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6000" dirty="0" smtClean="0">
                <a:latin typeface="Corbel" panose="020B0503020204020204" pitchFamily="34" charset="0"/>
              </a:rPr>
              <a:t>локтями </a:t>
            </a:r>
            <a:r>
              <a:rPr lang="ru-RU" sz="6000" dirty="0">
                <a:latin typeface="Corbel" panose="020B0503020204020204" pitchFamily="34" charset="0"/>
              </a:rPr>
              <a:t>или кулаками. А вот примеру эскимосов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6000" dirty="0" smtClean="0">
                <a:latin typeface="Corbel" panose="020B0503020204020204" pitchFamily="34" charset="0"/>
              </a:rPr>
              <a:t>следовать </a:t>
            </a:r>
            <a:r>
              <a:rPr lang="ru-RU" sz="6000" dirty="0">
                <a:latin typeface="Corbel" panose="020B0503020204020204" pitchFamily="34" charset="0"/>
              </a:rPr>
              <a:t>не надо. </a:t>
            </a:r>
            <a:r>
              <a:rPr lang="en-US" sz="6000" b="1" dirty="0">
                <a:latin typeface="Corbel" panose="020B0503020204020204" pitchFamily="34" charset="0"/>
              </a:rPr>
              <a:t>Как здороваются эскимосы? </a:t>
            </a:r>
            <a:endParaRPr lang="ro-MD" sz="6000" dirty="0">
              <a:latin typeface="Corbel" panose="020B0503020204020204" pitchFamily="34" charset="0"/>
            </a:endParaRPr>
          </a:p>
          <a:p>
            <a:pPr lvl="0" fontAlgn="base"/>
            <a:r>
              <a:rPr lang="en-US" sz="6000" dirty="0" smtClean="0">
                <a:latin typeface="Corbel" panose="020B0503020204020204" pitchFamily="34" charset="0"/>
              </a:rPr>
              <a:t>1. Обнимаются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Трутся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носами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Целуются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Делают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сальто</a:t>
            </a:r>
            <a:endParaRPr lang="en-US" sz="6000" dirty="0">
              <a:latin typeface="Corbel" panose="020B0503020204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076238" y="3660837"/>
            <a:ext cx="9864452" cy="387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lvl="0" algn="ctr" fontAlgn="base"/>
            <a:r>
              <a:rPr lang="en-US" sz="82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en-US" sz="8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Трутся</a:t>
            </a:r>
            <a:r>
              <a:rPr lang="en-US" sz="8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носами</a:t>
            </a:r>
            <a:r>
              <a:rPr lang="en-US" sz="8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8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" y="2629961"/>
            <a:ext cx="9838976" cy="67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Что призывает делать этот постер? </a:t>
            </a:r>
            <a:endParaRPr lang="ro-MD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Не </a:t>
            </a:r>
            <a:r>
              <a:rPr lang="ru-RU" sz="6000" dirty="0">
                <a:latin typeface="Corbel" panose="020B0503020204020204" pitchFamily="34" charset="0"/>
              </a:rPr>
              <a:t>ходить в обуви в </a:t>
            </a:r>
            <a:r>
              <a:rPr lang="ru-RU" sz="6000" dirty="0" smtClean="0">
                <a:latin typeface="Corbel" panose="020B0503020204020204" pitchFamily="34" charset="0"/>
              </a:rPr>
              <a:t>помещении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Соблюдать социальную </a:t>
            </a:r>
            <a:r>
              <a:rPr lang="ru-RU" sz="6000" dirty="0" smtClean="0">
                <a:latin typeface="Corbel" panose="020B0503020204020204" pitchFamily="34" charset="0"/>
              </a:rPr>
              <a:t>дистанцию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Носить защитную маску в левой </a:t>
            </a:r>
            <a:r>
              <a:rPr lang="ru-RU" sz="6000" dirty="0" smtClean="0">
                <a:latin typeface="Corbel" panose="020B0503020204020204" pitchFamily="34" charset="0"/>
              </a:rPr>
              <a:t>руке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Сделать стрижку каре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641" y="1253379"/>
            <a:ext cx="6281719" cy="8882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o-MD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. Соблюдать </a:t>
            </a:r>
            <a:endParaRPr lang="ro-MD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o-MD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социальную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дистанцию</a:t>
            </a:r>
            <a:endParaRPr lang="ro-MD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4" y="2339138"/>
            <a:ext cx="7785900" cy="77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endParaRPr lang="ro-MD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ответа</a:t>
            </a:r>
            <a:r>
              <a:rPr lang="ru-RU" sz="4700" i="1" dirty="0">
                <a:latin typeface="Corbel" panose="020B0503020204020204" pitchFamily="34" charset="0"/>
              </a:rPr>
              <a:t>, или не быть их вовсе. Если вариантов больше одного, </a:t>
            </a:r>
            <a:endParaRPr lang="ro-MD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выберите </a:t>
            </a:r>
            <a:r>
              <a:rPr lang="ru-RU" sz="4700" i="1" dirty="0">
                <a:latin typeface="Corbel" panose="020B0503020204020204" pitchFamily="34" charset="0"/>
              </a:rPr>
              <a:t>все </a:t>
            </a:r>
            <a:r>
              <a:rPr lang="ru-RU" sz="4700" i="1" dirty="0" smtClean="0">
                <a:latin typeface="Corbel" panose="020B0503020204020204" pitchFamily="34" charset="0"/>
              </a:rPr>
              <a:t>правильные.</a:t>
            </a:r>
            <a:endParaRPr lang="ro-MD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Хорошо</a:t>
            </a:r>
            <a:r>
              <a:rPr lang="ru-RU" sz="4700" dirty="0">
                <a:latin typeface="Corbel" panose="020B0503020204020204" pitchFamily="34" charset="0"/>
              </a:rPr>
              <a:t>, что люди используют защитные маски, но надо не забывать </a:t>
            </a:r>
            <a:endParaRPr lang="ro-MD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об</a:t>
            </a:r>
            <a:r>
              <a:rPr lang="ro-MD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их </a:t>
            </a:r>
            <a:r>
              <a:rPr lang="ru-RU" sz="4700" dirty="0">
                <a:latin typeface="Corbel" panose="020B0503020204020204" pitchFamily="34" charset="0"/>
              </a:rPr>
              <a:t>правильной утилизации! Ведь за первые 9 месяцев </a:t>
            </a:r>
            <a:r>
              <a:rPr lang="ru-RU" sz="4700" dirty="0" smtClean="0">
                <a:latin typeface="Corbel" panose="020B0503020204020204" pitchFamily="34" charset="0"/>
              </a:rPr>
              <a:t>пандемии</a:t>
            </a:r>
            <a:endParaRPr lang="ro-MD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COVID</a:t>
            </a:r>
            <a:r>
              <a:rPr lang="ru-RU" sz="4700" dirty="0">
                <a:latin typeface="Corbel" panose="020B0503020204020204" pitchFamily="34" charset="0"/>
              </a:rPr>
              <a:t>-19 израсходовано около 1 триллиона защитных масок. </a:t>
            </a:r>
            <a:endParaRPr lang="ro-MD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Их </a:t>
            </a:r>
            <a:r>
              <a:rPr lang="ru-RU" sz="4700" b="1" dirty="0">
                <a:latin typeface="Corbel" panose="020B0503020204020204" pitchFamily="34" charset="0"/>
              </a:rPr>
              <a:t>общий вес равен примерно: </a:t>
            </a:r>
            <a:endParaRPr lang="ro-MD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1. 1800 </a:t>
            </a:r>
            <a:r>
              <a:rPr lang="ru-RU" sz="4700" dirty="0">
                <a:latin typeface="Corbel" panose="020B0503020204020204" pitchFamily="34" charset="0"/>
              </a:rPr>
              <a:t>Эйфелевым </a:t>
            </a:r>
            <a:r>
              <a:rPr lang="ru-RU" sz="4700" dirty="0" smtClean="0">
                <a:latin typeface="Corbel" panose="020B0503020204020204" pitchFamily="34" charset="0"/>
              </a:rPr>
              <a:t>башням</a:t>
            </a:r>
            <a:endParaRPr lang="ro-MD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2</a:t>
            </a:r>
            <a:r>
              <a:rPr lang="ru-RU" sz="4700" dirty="0">
                <a:latin typeface="Corbel" panose="020B0503020204020204" pitchFamily="34" charset="0"/>
              </a:rPr>
              <a:t>. 3 миллионам африканских </a:t>
            </a:r>
            <a:r>
              <a:rPr lang="ru-RU" sz="4700" dirty="0" smtClean="0">
                <a:latin typeface="Corbel" panose="020B0503020204020204" pitchFamily="34" charset="0"/>
              </a:rPr>
              <a:t>слонов</a:t>
            </a:r>
            <a:endParaRPr lang="ro-MD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3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en-US" sz="4700" dirty="0">
                <a:latin typeface="Corbel" panose="020B0503020204020204" pitchFamily="34" charset="0"/>
              </a:rPr>
              <a:t>8 </a:t>
            </a:r>
            <a:r>
              <a:rPr lang="en-US" sz="4700" dirty="0" err="1">
                <a:latin typeface="Corbel" panose="020B0503020204020204" pitchFamily="34" charset="0"/>
              </a:rPr>
              <a:t>миллионам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средних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легковых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автомобилей</a:t>
            </a:r>
            <a:endParaRPr lang="ro-MD" sz="4700" dirty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4</a:t>
            </a:r>
            <a:r>
              <a:rPr lang="en-US" sz="4700" dirty="0">
                <a:latin typeface="Corbel" panose="020B0503020204020204" pitchFamily="34" charset="0"/>
              </a:rPr>
              <a:t>. 30 </a:t>
            </a:r>
            <a:r>
              <a:rPr lang="en-US" sz="4700" dirty="0" err="1">
                <a:latin typeface="Corbel" panose="020B0503020204020204" pitchFamily="34" charset="0"/>
              </a:rPr>
              <a:t>миллиардам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баскетбольных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мячей</a:t>
            </a:r>
            <a:r>
              <a:rPr lang="en-US" sz="4700" b="1" dirty="0">
                <a:latin typeface="Corbel" panose="020B0503020204020204" pitchFamily="34" charset="0"/>
              </a:rPr>
              <a:t> </a:t>
            </a:r>
            <a:br>
              <a:rPr lang="en-US" sz="4700" b="1" dirty="0">
                <a:latin typeface="Corbel" panose="020B0503020204020204" pitchFamily="34" charset="0"/>
              </a:rPr>
            </a:br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1, 2, 3, 4</a:t>
            </a:r>
            <a:endParaRPr lang="ro-MD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" y="2464877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Какие два животных на карикатуре жалуются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 </a:t>
            </a:r>
            <a:r>
              <a:rPr lang="ru-RU" sz="7200" b="1" dirty="0">
                <a:latin typeface="Corbel" panose="020B0503020204020204" pitchFamily="34" charset="0"/>
              </a:rPr>
              <a:t>то, что им надоела самоизоляция?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1. Кошка </a:t>
            </a:r>
            <a:r>
              <a:rPr lang="ru-RU" sz="7200" dirty="0">
                <a:latin typeface="Corbel" panose="020B0503020204020204" pitchFamily="34" charset="0"/>
              </a:rPr>
              <a:t>и </a:t>
            </a:r>
            <a:r>
              <a:rPr lang="ru-RU" sz="7200" dirty="0" smtClean="0">
                <a:latin typeface="Corbel" panose="020B0503020204020204" pitchFamily="34" charset="0"/>
              </a:rPr>
              <a:t>мышка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2</a:t>
            </a:r>
            <a:r>
              <a:rPr lang="ru-RU" sz="7200" dirty="0">
                <a:latin typeface="Corbel" panose="020B0503020204020204" pitchFamily="34" charset="0"/>
              </a:rPr>
              <a:t>. Черепаха и </a:t>
            </a:r>
            <a:r>
              <a:rPr lang="ru-RU" sz="7200" dirty="0" smtClean="0">
                <a:latin typeface="Corbel" panose="020B0503020204020204" pitchFamily="34" charset="0"/>
              </a:rPr>
              <a:t>улитка</a:t>
            </a:r>
            <a:endParaRPr lang="ro-MD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3</a:t>
            </a:r>
            <a:r>
              <a:rPr lang="ru-RU" sz="7200" dirty="0">
                <a:latin typeface="Corbel" panose="020B0503020204020204" pitchFamily="34" charset="0"/>
              </a:rPr>
              <a:t>. Слон и </a:t>
            </a:r>
            <a:r>
              <a:rPr lang="ru-RU" sz="7200" dirty="0" smtClean="0">
                <a:latin typeface="Corbel" panose="020B0503020204020204" pitchFamily="34" charset="0"/>
              </a:rPr>
              <a:t>осёл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4</a:t>
            </a:r>
            <a:r>
              <a:rPr lang="ru-RU" sz="7200" dirty="0">
                <a:latin typeface="Corbel" panose="020B0503020204020204" pitchFamily="34" charset="0"/>
              </a:rPr>
              <a:t>. Курица и утка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47086" y="3868810"/>
            <a:ext cx="9857014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>
                <a:solidFill>
                  <a:schemeClr val="bg1"/>
                </a:solidFill>
                <a:latin typeface="Corbel" panose="020B0503020204020204" pitchFamily="34" charset="0"/>
              </a:rPr>
              <a:t>2. Черепаха и улитка</a:t>
            </a:r>
            <a:endParaRPr lang="ro-MD" sz="7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" y="2398314"/>
            <a:ext cx="9874852" cy="75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488</Words>
  <Application>Microsoft Office PowerPoint</Application>
  <PresentationFormat>Произвольный</PresentationFormat>
  <Paragraphs>94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411</cp:revision>
  <dcterms:modified xsi:type="dcterms:W3CDTF">2021-10-01T08:27:35Z</dcterms:modified>
</cp:coreProperties>
</file>