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8" r:id="rId2"/>
    <p:sldId id="259" r:id="rId3"/>
    <p:sldId id="260" r:id="rId4"/>
    <p:sldId id="257" r:id="rId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723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9D7B7E-38A0-4260-A5EC-CBF16BACE5CD}" type="datetimeFigureOut">
              <a:rPr lang="ru-RU" smtClean="0"/>
              <a:pPr>
                <a:defRPr/>
              </a:pPr>
              <a:t>26.10.2012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E9AC5A23-7F2D-4616-91AF-47393619630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7335E0-5171-4DFF-B415-6BD2F952CAD4}" type="datetimeFigureOut">
              <a:rPr lang="ru-RU" smtClean="0"/>
              <a:pPr>
                <a:defRPr/>
              </a:pPr>
              <a:t>26.10.2012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EFC791-D8F3-4F0C-855D-16291CDA2A3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4933D0E-D79D-4823-9A32-3204F4FF871B}" type="datetimeFigureOut">
              <a:rPr lang="ru-RU" smtClean="0"/>
              <a:pPr>
                <a:defRPr/>
              </a:pPr>
              <a:t>26.10.2012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AE1F24-7B98-44D9-AA49-7466C32CCD5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DC9C17E-1344-4EC6-AF7A-FCFC628AB4C5}" type="datetimeFigureOut">
              <a:rPr lang="ru-RU" smtClean="0"/>
              <a:pPr>
                <a:defRPr/>
              </a:pPr>
              <a:t>26.10.2012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7D60EE4E-F026-40D0-A827-80ACBD6D198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919C69-AFAE-4D35-9980-7AC4900B7DD7}" type="datetimeFigureOut">
              <a:rPr lang="ru-RU" smtClean="0"/>
              <a:pPr>
                <a:defRPr/>
              </a:pPr>
              <a:t>26.10.2012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B0CEDD-AD1E-4E39-859F-5C085029321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FCFED7-C85F-4715-8177-C4ED688D89D5}" type="datetimeFigureOut">
              <a:rPr lang="ru-RU" smtClean="0"/>
              <a:pPr>
                <a:defRPr/>
              </a:pPr>
              <a:t>26.10.2012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2B259B-6FDB-49F9-A8CF-C33A9F0C945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41E95D-8F10-477A-B3FE-B375D0BE7AD6}" type="datetimeFigureOut">
              <a:rPr lang="ru-RU" smtClean="0"/>
              <a:pPr>
                <a:defRPr/>
              </a:pPr>
              <a:t>26.10.2012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pPr>
              <a:defRPr/>
            </a:pPr>
            <a:fld id="{366DC82F-5C12-4927-A288-AEBCFB9708B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3D4593-6301-4599-B0AD-95D179D4E1ED}" type="datetimeFigureOut">
              <a:rPr lang="ru-RU" smtClean="0"/>
              <a:pPr>
                <a:defRPr/>
              </a:pPr>
              <a:t>26.10.2012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9E8155-CF38-4F6C-8F3D-82116CE3694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13756BC-A2BF-4A9A-9006-45A004501CF9}" type="datetimeFigureOut">
              <a:rPr lang="ru-RU" smtClean="0"/>
              <a:pPr>
                <a:defRPr/>
              </a:pPr>
              <a:t>26.10.2012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D3755E-4D33-480A-9431-01DC1F95EF4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C245F8-DA1F-4CE2-BF47-14A01F7CC7C8}" type="datetimeFigureOut">
              <a:rPr lang="ru-RU" smtClean="0"/>
              <a:pPr>
                <a:defRPr/>
              </a:pPr>
              <a:t>26.10.2012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CFFA0A-87C8-4CA1-A2C4-D4E3A935573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CC2E6C-C5EE-4A76-B536-DCE51850AB9E}" type="datetimeFigureOut">
              <a:rPr lang="ru-RU" smtClean="0"/>
              <a:pPr>
                <a:defRPr/>
              </a:pPr>
              <a:t>26.10.2012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4D2566-8010-474A-BC8C-B08FC56283F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E5A0FD28-D2A2-4568-9F14-FD2E1209F96F}" type="datetimeFigureOut">
              <a:rPr lang="ru-RU" smtClean="0"/>
              <a:pPr>
                <a:defRPr/>
              </a:pPr>
              <a:t>26.10.2012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D80B650F-C086-4166-8781-C3B0475C152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Relationship Id="rId9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074265" y="2143116"/>
            <a:ext cx="5378395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o-RO" sz="5400" dirty="0" smtClean="0"/>
              <a:t>Călătoria virtuală</a:t>
            </a:r>
            <a:endParaRPr lang="ru-RU" sz="54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+mn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32243" y="3571876"/>
            <a:ext cx="3326553" cy="52322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o-RO" sz="2800" dirty="0" smtClean="0"/>
              <a:t>Metoda tehnologică</a:t>
            </a:r>
            <a:endParaRPr lang="ru-RU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7664" y="332656"/>
            <a:ext cx="6984776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o-RO" sz="2800" dirty="0" smtClean="0">
                <a:solidFill>
                  <a:schemeClr val="accent2">
                    <a:lumMod val="75000"/>
                  </a:schemeClr>
                </a:solidFill>
              </a:rPr>
              <a:t>Metoda </a:t>
            </a:r>
            <a:r>
              <a:rPr lang="ro-RO" sz="2800" dirty="0" smtClean="0">
                <a:solidFill>
                  <a:schemeClr val="accent2">
                    <a:lumMod val="75000"/>
                  </a:schemeClr>
                </a:solidFill>
              </a:rPr>
              <a:t>tehnologică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«</a:t>
            </a:r>
            <a:r>
              <a:rPr lang="ro-RO" sz="2800" dirty="0" smtClean="0">
                <a:solidFill>
                  <a:schemeClr val="accent2">
                    <a:lumMod val="75000"/>
                  </a:schemeClr>
                </a:solidFill>
              </a:rPr>
              <a:t>Călătoria virtuală</a:t>
            </a:r>
            <a:r>
              <a:rPr lang="ru-RU" sz="2800" dirty="0" smtClean="0">
                <a:latin typeface="+mn-lt"/>
              </a:rPr>
              <a:t>» </a:t>
            </a:r>
            <a:endParaRPr lang="ru-RU" sz="2800" dirty="0">
              <a:latin typeface="+mn-lt"/>
            </a:endParaRPr>
          </a:p>
          <a:p>
            <a:pPr marL="342900" lvl="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o-RO" dirty="0" smtClean="0"/>
              <a:t>Găsim o fotografie </a:t>
            </a:r>
            <a:r>
              <a:rPr lang="ro-RO" dirty="0" smtClean="0"/>
              <a:t>digita</a:t>
            </a:r>
            <a:r>
              <a:rPr lang="en-US" dirty="0" smtClean="0"/>
              <a:t>l</a:t>
            </a:r>
            <a:r>
              <a:rPr lang="ro-RO" dirty="0" smtClean="0"/>
              <a:t>ă </a:t>
            </a:r>
            <a:r>
              <a:rPr lang="ro-RO" dirty="0" smtClean="0"/>
              <a:t>de bună calitate. O împărţim în 4 părţi</a:t>
            </a:r>
            <a:r>
              <a:rPr lang="ro-RO" dirty="0" smtClean="0"/>
              <a:t>.</a:t>
            </a:r>
            <a:endParaRPr lang="en-US" dirty="0" smtClean="0">
              <a:latin typeface="+mn-lt"/>
            </a:endParaRPr>
          </a:p>
          <a:p>
            <a:pPr marL="342900" indent="158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latin typeface="+mn-lt"/>
              </a:rPr>
              <a:t>Находим </a:t>
            </a:r>
            <a:r>
              <a:rPr lang="ru-RU" dirty="0">
                <a:latin typeface="+mn-lt"/>
              </a:rPr>
              <a:t>цифровые фотографию очень хорошего качества. Делим  ее на 4 части.</a:t>
            </a:r>
          </a:p>
        </p:txBody>
      </p:sp>
      <p:pic>
        <p:nvPicPr>
          <p:cNvPr id="1026" name="Picture 2" descr="H:\ИАЦ\ИАЦ\Аствацатуров Г.О\Москва\IMG_35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1844824"/>
            <a:ext cx="4319587" cy="324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Прямая соединительная линия 4"/>
          <p:cNvCxnSpPr>
            <a:stCxn id="1026" idx="0"/>
            <a:endCxn id="1026" idx="2"/>
          </p:cNvCxnSpPr>
          <p:nvPr/>
        </p:nvCxnSpPr>
        <p:spPr>
          <a:xfrm rot="16200000" flipH="1">
            <a:off x="3167534" y="3464867"/>
            <a:ext cx="3240087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>
            <a:stCxn id="1026" idx="1"/>
            <a:endCxn id="1026" idx="3"/>
          </p:cNvCxnSpPr>
          <p:nvPr/>
        </p:nvCxnSpPr>
        <p:spPr>
          <a:xfrm rot="10800000" flipH="1">
            <a:off x="2627783" y="3464868"/>
            <a:ext cx="4319587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619672" y="5229200"/>
            <a:ext cx="710540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lvl="0" indent="-342900"/>
            <a:r>
              <a:rPr lang="ru-RU" dirty="0">
                <a:latin typeface="Calibri" pitchFamily="34" charset="0"/>
              </a:rPr>
              <a:t>2. </a:t>
            </a:r>
            <a:r>
              <a:rPr lang="ro-RO" dirty="0" smtClean="0"/>
              <a:t>Puteţi folosi mai multe fotografii, dacă ele vă asigură </a:t>
            </a:r>
            <a:r>
              <a:rPr lang="ro-RO" dirty="0" err="1" smtClean="0"/>
              <a:t>vizualozarea</a:t>
            </a:r>
            <a:r>
              <a:rPr lang="ro-RO" dirty="0" smtClean="0"/>
              <a:t> în panoramă</a:t>
            </a:r>
            <a:r>
              <a:rPr lang="ro-RO" dirty="0" smtClean="0"/>
              <a:t>.</a:t>
            </a:r>
            <a:r>
              <a:rPr lang="ru-RU" dirty="0" smtClean="0">
                <a:latin typeface="Calibri" pitchFamily="34" charset="0"/>
              </a:rPr>
              <a:t>  </a:t>
            </a:r>
            <a:endParaRPr lang="en-US" dirty="0" smtClean="0">
              <a:latin typeface="Calibri" pitchFamily="34" charset="0"/>
            </a:endParaRPr>
          </a:p>
          <a:p>
            <a:pPr marL="342900" indent="-342900"/>
            <a:r>
              <a:rPr lang="ru-RU" dirty="0" smtClean="0">
                <a:latin typeface="Calibri" pitchFamily="34" charset="0"/>
              </a:rPr>
              <a:t>Возможно </a:t>
            </a:r>
            <a:r>
              <a:rPr lang="ru-RU" dirty="0">
                <a:latin typeface="Calibri" pitchFamily="34" charset="0"/>
              </a:rPr>
              <a:t>использование и нескольких фотографий, если они обеспечат вам панорамный обзор.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980728"/>
            <a:ext cx="8136904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3. </a:t>
            </a:r>
            <a:r>
              <a:rPr lang="ro-RO" sz="24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Extindem fiecare fragment pe tot ecranul. Obiectele apar şi dispar (efectul de animaţie </a:t>
            </a:r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Вылет</a:t>
            </a:r>
            <a:r>
              <a:rPr lang="ro-RO" sz="24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)</a:t>
            </a:r>
            <a:endParaRPr lang="ru-RU" sz="2400" b="1" dirty="0" smtClean="0">
              <a:solidFill>
                <a:schemeClr val="accent5">
                  <a:lumMod val="7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Растягиваем </a:t>
            </a: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каждый из фрагментов на весь экран. Появляются и исчезают объекты по эффекту анимации Вылет. </a:t>
            </a:r>
          </a:p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4. </a:t>
            </a:r>
            <a:r>
              <a:rPr lang="ro-RO" sz="24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Asigurăm la ieşire </a:t>
            </a:r>
            <a:r>
              <a:rPr lang="ro-RO" sz="2400" b="1" dirty="0" err="1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începutu</a:t>
            </a:r>
            <a:r>
              <a:rPr lang="ro-RO" sz="24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după clic, la Intrare – cu precedentul</a:t>
            </a:r>
            <a:endParaRPr lang="ru-RU" sz="2400" b="1" dirty="0" smtClean="0">
              <a:solidFill>
                <a:schemeClr val="accent5">
                  <a:lumMod val="7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Настраиваем </a:t>
            </a: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на Выходе начало по щелчку, на Входе – с предыдущим.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5. </a:t>
            </a:r>
            <a:r>
              <a:rPr lang="ro-RO" sz="24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Plasăm săgeţile direcţionale, care vor îndeplini rolul unui trigger </a:t>
            </a:r>
            <a:endParaRPr lang="en-US" sz="2400" b="1" dirty="0" smtClean="0">
              <a:solidFill>
                <a:schemeClr val="accent5">
                  <a:lumMod val="7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Вставляем </a:t>
            </a: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стрелки направлений. </a:t>
            </a: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Именно они будут выполнять роль триггеров.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H:\ИАЦ\ИАЦ\Аствацатуров Г.О\Москва\IMG_350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4313" y="-142875"/>
            <a:ext cx="9501188" cy="71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 descr="H:\ИАЦ\ИАЦ\Аствацатуров Г.О\Москва\IMG_350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142875"/>
            <a:ext cx="9334500" cy="700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2" descr="H:\ИАЦ\ИАЦ\Аствацатуров Г.О\Москва\IMG_350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-214313"/>
            <a:ext cx="9429750" cy="707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2" descr="H:\ИАЦ\ИАЦ\Аствацатуров Г.О\Москва\IMG_3502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H:\ИАЦ\ИАЦ\Аствацатуров Г.О\Москва\IMG_3502.jpg"/>
          <p:cNvPicPr>
            <a:picLocks noChangeAspect="1" noChangeArrowheads="1"/>
          </p:cNvPicPr>
          <p:nvPr/>
        </p:nvPicPr>
        <p:blipFill>
          <a:blip r:embed="rId6" cstate="print"/>
          <a:srcRect t="-5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H:\ИАЦ\ИАЦ\Аствацатуров Г.О\Москва\IMG_3502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42875" y="-107950"/>
            <a:ext cx="9286875" cy="696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 descr="H:\ИАЦ\ИАЦ\Аствацатуров Г.О\Москва\IMG_3502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-107950"/>
            <a:ext cx="9286875" cy="696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 descr="H:\ИАЦ\ИАЦ\Аствацатуров Г.О\Москва\IMG_3503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трелка вправо 5"/>
          <p:cNvSpPr/>
          <p:nvPr/>
        </p:nvSpPr>
        <p:spPr>
          <a:xfrm>
            <a:off x="1643063" y="5786438"/>
            <a:ext cx="1071562" cy="571500"/>
          </a:xfrm>
          <a:prstGeom prst="rightArrow">
            <a:avLst/>
          </a:prstGeom>
          <a:solidFill>
            <a:schemeClr val="accent1">
              <a:alpha val="4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1857375" y="5643563"/>
            <a:ext cx="571500" cy="785812"/>
          </a:xfrm>
          <a:prstGeom prst="downArrow">
            <a:avLst/>
          </a:prstGeom>
          <a:solidFill>
            <a:schemeClr val="accent1">
              <a:alpha val="4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Стрелка влево 7"/>
          <p:cNvSpPr/>
          <p:nvPr/>
        </p:nvSpPr>
        <p:spPr>
          <a:xfrm>
            <a:off x="1571625" y="5857875"/>
            <a:ext cx="928688" cy="571500"/>
          </a:xfrm>
          <a:prstGeom prst="leftArrow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Стрелка влево 9"/>
          <p:cNvSpPr/>
          <p:nvPr/>
        </p:nvSpPr>
        <p:spPr>
          <a:xfrm>
            <a:off x="1571625" y="5857875"/>
            <a:ext cx="1071563" cy="571500"/>
          </a:xfrm>
          <a:prstGeom prst="leftArrow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Стрелка вверх 12"/>
          <p:cNvSpPr/>
          <p:nvPr/>
        </p:nvSpPr>
        <p:spPr>
          <a:xfrm>
            <a:off x="1857375" y="5429250"/>
            <a:ext cx="714375" cy="1000125"/>
          </a:xfrm>
          <a:prstGeom prst="upArrow">
            <a:avLst/>
          </a:prstGeom>
          <a:solidFill>
            <a:schemeClr val="accent1">
              <a:alpha val="5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Стрелка влево 14"/>
          <p:cNvSpPr/>
          <p:nvPr/>
        </p:nvSpPr>
        <p:spPr>
          <a:xfrm>
            <a:off x="1500188" y="5786438"/>
            <a:ext cx="1285875" cy="571500"/>
          </a:xfrm>
          <a:prstGeom prst="leftArrow">
            <a:avLst/>
          </a:prstGeom>
          <a:solidFill>
            <a:schemeClr val="accent1">
              <a:alpha val="4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1785938" y="5643563"/>
            <a:ext cx="714375" cy="928687"/>
          </a:xfrm>
          <a:prstGeom prst="downArrow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" name="TextBox 19">
            <a:hlinkClick r:id="" action="ppaction://hlinkshowjump?jump=endshow"/>
          </p:cNvPr>
          <p:cNvSpPr txBox="1"/>
          <p:nvPr/>
        </p:nvSpPr>
        <p:spPr>
          <a:xfrm>
            <a:off x="6929438" y="6286500"/>
            <a:ext cx="2214562" cy="33813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+mn-lt"/>
              </a:rPr>
              <a:t>Завершить показ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" dur="2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2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1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8" dur="2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2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7" grpId="1" animBg="1"/>
      <p:bldP spid="8" grpId="0" animBg="1"/>
      <p:bldP spid="8" grpId="1" animBg="1"/>
      <p:bldP spid="10" grpId="0" animBg="1"/>
      <p:bldP spid="10" grpId="1" animBg="1"/>
      <p:bldP spid="13" grpId="0" animBg="1"/>
      <p:bldP spid="13" grpId="1" animBg="1"/>
      <p:bldP spid="15" grpId="0" animBg="1"/>
      <p:bldP spid="15" grpId="1" animBg="1"/>
      <p:bldP spid="17" grpId="0" animBg="1"/>
      <p:bldP spid="17" grpId="1" animBg="1"/>
      <p:bldP spid="20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31</TotalTime>
  <Words>156</Words>
  <Application>Microsoft Office PowerPoint</Application>
  <PresentationFormat>Экран (4:3)</PresentationFormat>
  <Paragraphs>14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Трек</vt:lpstr>
      <vt:lpstr>Слайд 1</vt:lpstr>
      <vt:lpstr>Слайд 2</vt:lpstr>
      <vt:lpstr>Слайд 3</vt:lpstr>
      <vt:lpstr>Слайд 4</vt:lpstr>
    </vt:vector>
  </TitlesOfParts>
  <Company>SamForum.ws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SamLab.ws</dc:creator>
  <cp:lastModifiedBy>svetlana</cp:lastModifiedBy>
  <cp:revision>5</cp:revision>
  <dcterms:created xsi:type="dcterms:W3CDTF">2010-10-18T12:07:43Z</dcterms:created>
  <dcterms:modified xsi:type="dcterms:W3CDTF">2012-10-26T14:34:52Z</dcterms:modified>
</cp:coreProperties>
</file>