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58" r:id="rId5"/>
    <p:sldId id="261" r:id="rId6"/>
    <p:sldId id="263" r:id="rId7"/>
    <p:sldId id="262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6" r:id="rId21"/>
    <p:sldId id="280" r:id="rId22"/>
    <p:sldId id="279" r:id="rId23"/>
    <p:sldId id="281" r:id="rId24"/>
    <p:sldId id="282" r:id="rId25"/>
    <p:sldId id="283" r:id="rId26"/>
    <p:sldId id="284" r:id="rId27"/>
    <p:sldId id="274" r:id="rId28"/>
    <p:sldId id="285" r:id="rId29"/>
    <p:sldId id="27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77" r:id="rId38"/>
    <p:sldId id="294" r:id="rId39"/>
    <p:sldId id="295" r:id="rId40"/>
    <p:sldId id="297" r:id="rId41"/>
    <p:sldId id="298" r:id="rId42"/>
    <p:sldId id="296" r:id="rId43"/>
    <p:sldId id="25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617"/>
    <a:srgbClr val="D9571D"/>
    <a:srgbClr val="30B693"/>
    <a:srgbClr val="17B79C"/>
    <a:srgbClr val="8B72AA"/>
    <a:srgbClr val="1FAC08"/>
    <a:srgbClr val="D2A574"/>
    <a:srgbClr val="CC9960"/>
    <a:srgbClr val="DBB751"/>
    <a:srgbClr val="E8B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8.wmf"/><Relationship Id="rId4" Type="http://schemas.openxmlformats.org/officeDocument/2006/relationships/image" Target="../media/image117.wmf"/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3.wmf"/><Relationship Id="rId4" Type="http://schemas.openxmlformats.org/officeDocument/2006/relationships/image" Target="../media/image122.wmf"/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8.wmf"/><Relationship Id="rId4" Type="http://schemas.openxmlformats.org/officeDocument/2006/relationships/image" Target="../media/image127.wmf"/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3.wmf"/><Relationship Id="rId4" Type="http://schemas.openxmlformats.org/officeDocument/2006/relationships/image" Target="../media/image132.wmf"/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8.wmf"/><Relationship Id="rId4" Type="http://schemas.openxmlformats.org/officeDocument/2006/relationships/image" Target="../media/image137.wmf"/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4.wmf"/><Relationship Id="rId4" Type="http://schemas.openxmlformats.org/officeDocument/2006/relationships/image" Target="../media/image143.wmf"/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9.wmf"/><Relationship Id="rId4" Type="http://schemas.openxmlformats.org/officeDocument/2006/relationships/image" Target="../media/image148.wmf"/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4.wmf"/><Relationship Id="rId4" Type="http://schemas.openxmlformats.org/officeDocument/2006/relationships/image" Target="../media/image153.wmf"/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2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4.wmf"/><Relationship Id="rId4" Type="http://schemas.openxmlformats.org/officeDocument/2006/relationships/image" Target="../media/image163.wmf"/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1.wmf"/><Relationship Id="rId4" Type="http://schemas.openxmlformats.org/officeDocument/2006/relationships/image" Target="../media/image170.wmf"/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3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6.wmf"/><Relationship Id="rId4" Type="http://schemas.openxmlformats.org/officeDocument/2006/relationships/image" Target="../media/image175.wmf"/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1.wmf"/><Relationship Id="rId4" Type="http://schemas.openxmlformats.org/officeDocument/2006/relationships/image" Target="../media/image180.wmf"/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6.wmf"/><Relationship Id="rId4" Type="http://schemas.openxmlformats.org/officeDocument/2006/relationships/image" Target="../media/image185.wmf"/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3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1.wmf"/><Relationship Id="rId4" Type="http://schemas.openxmlformats.org/officeDocument/2006/relationships/image" Target="../media/image190.wmf"/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3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7.wmf"/><Relationship Id="rId4" Type="http://schemas.openxmlformats.org/officeDocument/2006/relationships/image" Target="../media/image196.wmf"/><Relationship Id="rId3" Type="http://schemas.openxmlformats.org/officeDocument/2006/relationships/image" Target="../media/image195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3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3.wmf"/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45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43.wmf"/><Relationship Id="rId2" Type="http://schemas.openxmlformats.org/officeDocument/2006/relationships/oleObject" Target="../embeddings/oleObject36.bin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37.jpeg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40.bin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oleObject" Target="../embeddings/oleObject44.bin"/><Relationship Id="rId7" Type="http://schemas.openxmlformats.org/officeDocument/2006/relationships/image" Target="../media/image50.wmf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2.bin"/><Relationship Id="rId3" Type="http://schemas.openxmlformats.org/officeDocument/2006/relationships/image" Target="../media/image48.wmf"/><Relationship Id="rId2" Type="http://schemas.openxmlformats.org/officeDocument/2006/relationships/oleObject" Target="../embeddings/oleObject41.bin"/><Relationship Id="rId17" Type="http://schemas.openxmlformats.org/officeDocument/2006/relationships/vmlDrawing" Target="../drawings/vmlDrawing9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37.jpeg"/><Relationship Id="rId11" Type="http://schemas.openxmlformats.org/officeDocument/2006/relationships/image" Target="../media/image52.wmf"/><Relationship Id="rId10" Type="http://schemas.openxmlformats.org/officeDocument/2006/relationships/oleObject" Target="../embeddings/oleObject45.bin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oleObject" Target="../embeddings/oleObject49.bin"/><Relationship Id="rId7" Type="http://schemas.openxmlformats.org/officeDocument/2006/relationships/image" Target="../media/image55.wmf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7.bin"/><Relationship Id="rId3" Type="http://schemas.openxmlformats.org/officeDocument/2006/relationships/image" Target="../media/image53.wmf"/><Relationship Id="rId2" Type="http://schemas.openxmlformats.org/officeDocument/2006/relationships/oleObject" Target="../embeddings/oleObject46.bin"/><Relationship Id="rId17" Type="http://schemas.openxmlformats.org/officeDocument/2006/relationships/vmlDrawing" Target="../drawings/vmlDrawing10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37.jpeg"/><Relationship Id="rId11" Type="http://schemas.openxmlformats.org/officeDocument/2006/relationships/image" Target="../media/image57.wmf"/><Relationship Id="rId10" Type="http://schemas.openxmlformats.org/officeDocument/2006/relationships/oleObject" Target="../embeddings/oleObject50.bin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4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53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14" Type="http://schemas.openxmlformats.org/officeDocument/2006/relationships/slide" Target="slide39.xml"/><Relationship Id="rId13" Type="http://schemas.openxmlformats.org/officeDocument/2006/relationships/slide" Target="slide2.xml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55.bin"/><Relationship Id="rId10" Type="http://schemas.openxmlformats.org/officeDocument/2006/relationships/image" Target="../media/image63.wmf"/><Relationship Id="rId1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67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69.wmf"/><Relationship Id="rId11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1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72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0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3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65.bin"/><Relationship Id="rId10" Type="http://schemas.openxmlformats.org/officeDocument/2006/relationships/image" Target="../media/image73.wmf"/><Relationship Id="rId1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8" Type="http://schemas.openxmlformats.org/officeDocument/2006/relationships/image" Target="../media/image77.wmf"/><Relationship Id="rId7" Type="http://schemas.openxmlformats.org/officeDocument/2006/relationships/oleObject" Target="../embeddings/oleObject68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4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79.wmf"/><Relationship Id="rId11" Type="http://schemas.openxmlformats.org/officeDocument/2006/relationships/oleObject" Target="../embeddings/oleObject70.bin"/><Relationship Id="rId10" Type="http://schemas.openxmlformats.org/officeDocument/2006/relationships/image" Target="../media/image78.wmf"/><Relationship Id="rId1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8" Type="http://schemas.openxmlformats.org/officeDocument/2006/relationships/image" Target="../media/image82.wmf"/><Relationship Id="rId7" Type="http://schemas.openxmlformats.org/officeDocument/2006/relationships/oleObject" Target="../embeddings/oleObject73.bin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0.w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59.jpeg"/><Relationship Id="rId17" Type="http://schemas.openxmlformats.org/officeDocument/2006/relationships/vmlDrawing" Target="../drawings/vmlDrawing15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84.wmf"/><Relationship Id="rId11" Type="http://schemas.openxmlformats.org/officeDocument/2006/relationships/oleObject" Target="../embeddings/oleObject75.bin"/><Relationship Id="rId10" Type="http://schemas.openxmlformats.org/officeDocument/2006/relationships/image" Target="../media/image83.wmf"/><Relationship Id="rId1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8" Type="http://schemas.openxmlformats.org/officeDocument/2006/relationships/image" Target="../media/image89.wmf"/><Relationship Id="rId7" Type="http://schemas.openxmlformats.org/officeDocument/2006/relationships/oleObject" Target="../embeddings/oleObject78.bin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7.wmf"/><Relationship Id="rId3" Type="http://schemas.openxmlformats.org/officeDocument/2006/relationships/oleObject" Target="../embeddings/oleObject76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16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91.wmf"/><Relationship Id="rId11" Type="http://schemas.openxmlformats.org/officeDocument/2006/relationships/oleObject" Target="../embeddings/oleObject80.bin"/><Relationship Id="rId10" Type="http://schemas.openxmlformats.org/officeDocument/2006/relationships/image" Target="../media/image90.wmf"/><Relationship Id="rId1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8" Type="http://schemas.openxmlformats.org/officeDocument/2006/relationships/image" Target="../media/image94.wmf"/><Relationship Id="rId7" Type="http://schemas.openxmlformats.org/officeDocument/2006/relationships/oleObject" Target="../embeddings/oleObject83.bin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2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17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96.wmf"/><Relationship Id="rId11" Type="http://schemas.openxmlformats.org/officeDocument/2006/relationships/oleObject" Target="../embeddings/oleObject85.bin"/><Relationship Id="rId10" Type="http://schemas.openxmlformats.org/officeDocument/2006/relationships/image" Target="../media/image95.wmf"/><Relationship Id="rId1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9" Type="http://schemas.openxmlformats.org/officeDocument/2006/relationships/slideLayout" Target="../slideLayouts/slideLayout2.xml"/><Relationship Id="rId38" Type="http://schemas.openxmlformats.org/officeDocument/2006/relationships/slide" Target="slide41.xml"/><Relationship Id="rId37" Type="http://schemas.openxmlformats.org/officeDocument/2006/relationships/slide" Target="slide37.xml"/><Relationship Id="rId36" Type="http://schemas.openxmlformats.org/officeDocument/2006/relationships/slide" Target="slide36.xml"/><Relationship Id="rId35" Type="http://schemas.openxmlformats.org/officeDocument/2006/relationships/slide" Target="slide35.xml"/><Relationship Id="rId34" Type="http://schemas.openxmlformats.org/officeDocument/2006/relationships/slide" Target="slide34.xml"/><Relationship Id="rId33" Type="http://schemas.openxmlformats.org/officeDocument/2006/relationships/slide" Target="slide33.xml"/><Relationship Id="rId32" Type="http://schemas.openxmlformats.org/officeDocument/2006/relationships/slide" Target="slide32.xml"/><Relationship Id="rId31" Type="http://schemas.openxmlformats.org/officeDocument/2006/relationships/slide" Target="slide31.xml"/><Relationship Id="rId30" Type="http://schemas.openxmlformats.org/officeDocument/2006/relationships/slide" Target="slide30.xml"/><Relationship Id="rId3" Type="http://schemas.openxmlformats.org/officeDocument/2006/relationships/slide" Target="slide3.xml"/><Relationship Id="rId29" Type="http://schemas.openxmlformats.org/officeDocument/2006/relationships/slide" Target="slide29.xml"/><Relationship Id="rId28" Type="http://schemas.openxmlformats.org/officeDocument/2006/relationships/slide" Target="slide28.xml"/><Relationship Id="rId27" Type="http://schemas.openxmlformats.org/officeDocument/2006/relationships/slide" Target="slide27.xml"/><Relationship Id="rId26" Type="http://schemas.openxmlformats.org/officeDocument/2006/relationships/slide" Target="slide26.xml"/><Relationship Id="rId25" Type="http://schemas.openxmlformats.org/officeDocument/2006/relationships/slide" Target="slide25.xml"/><Relationship Id="rId24" Type="http://schemas.openxmlformats.org/officeDocument/2006/relationships/slide" Target="slide24.xml"/><Relationship Id="rId23" Type="http://schemas.openxmlformats.org/officeDocument/2006/relationships/slide" Target="slide23.xml"/><Relationship Id="rId22" Type="http://schemas.openxmlformats.org/officeDocument/2006/relationships/slide" Target="slide22.xml"/><Relationship Id="rId21" Type="http://schemas.openxmlformats.org/officeDocument/2006/relationships/slide" Target="slide21.xml"/><Relationship Id="rId20" Type="http://schemas.openxmlformats.org/officeDocument/2006/relationships/slide" Target="slide20.xml"/><Relationship Id="rId2" Type="http://schemas.openxmlformats.org/officeDocument/2006/relationships/image" Target="../media/image4.png"/><Relationship Id="rId19" Type="http://schemas.openxmlformats.org/officeDocument/2006/relationships/slide" Target="slide19.xml"/><Relationship Id="rId18" Type="http://schemas.openxmlformats.org/officeDocument/2006/relationships/slide" Target="slide18.xml"/><Relationship Id="rId17" Type="http://schemas.openxmlformats.org/officeDocument/2006/relationships/slide" Target="slide17.xml"/><Relationship Id="rId16" Type="http://schemas.openxmlformats.org/officeDocument/2006/relationships/slide" Target="slide16.xml"/><Relationship Id="rId15" Type="http://schemas.openxmlformats.org/officeDocument/2006/relationships/slide" Target="slide15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12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image" Target="../media/image99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98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7.w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18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01.wmf"/><Relationship Id="rId11" Type="http://schemas.openxmlformats.org/officeDocument/2006/relationships/oleObject" Target="../embeddings/oleObject90.bin"/><Relationship Id="rId10" Type="http://schemas.openxmlformats.org/officeDocument/2006/relationships/image" Target="../media/image100.wmf"/><Relationship Id="rId1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4.bin"/><Relationship Id="rId8" Type="http://schemas.openxmlformats.org/officeDocument/2006/relationships/image" Target="../media/image104.wmf"/><Relationship Id="rId7" Type="http://schemas.openxmlformats.org/officeDocument/2006/relationships/oleObject" Target="../embeddings/oleObject93.bin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2.wmf"/><Relationship Id="rId3" Type="http://schemas.openxmlformats.org/officeDocument/2006/relationships/oleObject" Target="../embeddings/oleObject91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19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06.wmf"/><Relationship Id="rId11" Type="http://schemas.openxmlformats.org/officeDocument/2006/relationships/oleObject" Target="../embeddings/oleObject95.bin"/><Relationship Id="rId10" Type="http://schemas.openxmlformats.org/officeDocument/2006/relationships/image" Target="../media/image105.wmf"/><Relationship Id="rId1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9.bin"/><Relationship Id="rId8" Type="http://schemas.openxmlformats.org/officeDocument/2006/relationships/image" Target="../media/image109.wmf"/><Relationship Id="rId7" Type="http://schemas.openxmlformats.org/officeDocument/2006/relationships/oleObject" Target="../embeddings/oleObject98.bin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7.wmf"/><Relationship Id="rId3" Type="http://schemas.openxmlformats.org/officeDocument/2006/relationships/oleObject" Target="../embeddings/oleObject96.bin"/><Relationship Id="rId2" Type="http://schemas.openxmlformats.org/officeDocument/2006/relationships/image" Target="../media/image86.png"/><Relationship Id="rId16" Type="http://schemas.openxmlformats.org/officeDocument/2006/relationships/vmlDrawing" Target="../drawings/vmlDrawing20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11.wmf"/><Relationship Id="rId11" Type="http://schemas.openxmlformats.org/officeDocument/2006/relationships/oleObject" Target="../embeddings/oleObject100.bin"/><Relationship Id="rId10" Type="http://schemas.openxmlformats.org/officeDocument/2006/relationships/image" Target="../media/image110.wmf"/><Relationship Id="rId1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8" Type="http://schemas.openxmlformats.org/officeDocument/2006/relationships/image" Target="../media/image116.wmf"/><Relationship Id="rId7" Type="http://schemas.openxmlformats.org/officeDocument/2006/relationships/oleObject" Target="../embeddings/oleObject103.bin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14.wmf"/><Relationship Id="rId3" Type="http://schemas.openxmlformats.org/officeDocument/2006/relationships/oleObject" Target="../embeddings/oleObject101.bin"/><Relationship Id="rId2" Type="http://schemas.openxmlformats.org/officeDocument/2006/relationships/image" Target="../media/image113.jpeg"/><Relationship Id="rId17" Type="http://schemas.openxmlformats.org/officeDocument/2006/relationships/vmlDrawing" Target="../drawings/vmlDrawing2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14" Type="http://schemas.openxmlformats.org/officeDocument/2006/relationships/slide" Target="slide40.xml"/><Relationship Id="rId13" Type="http://schemas.openxmlformats.org/officeDocument/2006/relationships/slide" Target="slide2.xml"/><Relationship Id="rId12" Type="http://schemas.openxmlformats.org/officeDocument/2006/relationships/image" Target="../media/image118.wmf"/><Relationship Id="rId11" Type="http://schemas.openxmlformats.org/officeDocument/2006/relationships/oleObject" Target="../embeddings/oleObject105.bin"/><Relationship Id="rId10" Type="http://schemas.openxmlformats.org/officeDocument/2006/relationships/image" Target="../media/image117.wmf"/><Relationship Id="rId1" Type="http://schemas.openxmlformats.org/officeDocument/2006/relationships/image" Target="../media/image112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image" Target="../media/image121.wmf"/><Relationship Id="rId7" Type="http://schemas.openxmlformats.org/officeDocument/2006/relationships/oleObject" Target="../embeddings/oleObject108.bin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19.wmf"/><Relationship Id="rId3" Type="http://schemas.openxmlformats.org/officeDocument/2006/relationships/oleObject" Target="../embeddings/oleObject106.bin"/><Relationship Id="rId2" Type="http://schemas.openxmlformats.org/officeDocument/2006/relationships/image" Target="../media/image113.jpeg"/><Relationship Id="rId17" Type="http://schemas.openxmlformats.org/officeDocument/2006/relationships/vmlDrawing" Target="../drawings/vmlDrawing2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23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22.wmf"/><Relationship Id="rId1" Type="http://schemas.openxmlformats.org/officeDocument/2006/relationships/image" Target="../media/image112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4.bin"/><Relationship Id="rId8" Type="http://schemas.openxmlformats.org/officeDocument/2006/relationships/image" Target="../media/image126.wmf"/><Relationship Id="rId7" Type="http://schemas.openxmlformats.org/officeDocument/2006/relationships/oleObject" Target="../embeddings/oleObject113.bin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24.wmf"/><Relationship Id="rId3" Type="http://schemas.openxmlformats.org/officeDocument/2006/relationships/oleObject" Target="../embeddings/oleObject111.bin"/><Relationship Id="rId2" Type="http://schemas.openxmlformats.org/officeDocument/2006/relationships/image" Target="../media/image113.jpeg"/><Relationship Id="rId17" Type="http://schemas.openxmlformats.org/officeDocument/2006/relationships/vmlDrawing" Target="../drawings/vmlDrawing23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28.wmf"/><Relationship Id="rId11" Type="http://schemas.openxmlformats.org/officeDocument/2006/relationships/oleObject" Target="../embeddings/oleObject115.bin"/><Relationship Id="rId10" Type="http://schemas.openxmlformats.org/officeDocument/2006/relationships/image" Target="../media/image127.wmf"/><Relationship Id="rId1" Type="http://schemas.openxmlformats.org/officeDocument/2006/relationships/image" Target="../media/image11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9.bin"/><Relationship Id="rId8" Type="http://schemas.openxmlformats.org/officeDocument/2006/relationships/image" Target="../media/image131.wmf"/><Relationship Id="rId7" Type="http://schemas.openxmlformats.org/officeDocument/2006/relationships/oleObject" Target="../embeddings/oleObject118.bin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29.w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113.jpeg"/><Relationship Id="rId17" Type="http://schemas.openxmlformats.org/officeDocument/2006/relationships/vmlDrawing" Target="../drawings/vmlDrawing24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33.wmf"/><Relationship Id="rId11" Type="http://schemas.openxmlformats.org/officeDocument/2006/relationships/oleObject" Target="../embeddings/oleObject120.bin"/><Relationship Id="rId10" Type="http://schemas.openxmlformats.org/officeDocument/2006/relationships/image" Target="../media/image132.wmf"/><Relationship Id="rId1" Type="http://schemas.openxmlformats.org/officeDocument/2006/relationships/image" Target="../media/image112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4.bin"/><Relationship Id="rId8" Type="http://schemas.openxmlformats.org/officeDocument/2006/relationships/image" Target="../media/image136.wmf"/><Relationship Id="rId7" Type="http://schemas.openxmlformats.org/officeDocument/2006/relationships/oleObject" Target="../embeddings/oleObject123.bin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34.wmf"/><Relationship Id="rId3" Type="http://schemas.openxmlformats.org/officeDocument/2006/relationships/oleObject" Target="../embeddings/oleObject121.bin"/><Relationship Id="rId2" Type="http://schemas.openxmlformats.org/officeDocument/2006/relationships/image" Target="../media/image113.jpeg"/><Relationship Id="rId17" Type="http://schemas.openxmlformats.org/officeDocument/2006/relationships/vmlDrawing" Target="../drawings/vmlDrawing25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38.wmf"/><Relationship Id="rId11" Type="http://schemas.openxmlformats.org/officeDocument/2006/relationships/oleObject" Target="../embeddings/oleObject125.bin"/><Relationship Id="rId10" Type="http://schemas.openxmlformats.org/officeDocument/2006/relationships/image" Target="../media/image137.wmf"/><Relationship Id="rId1" Type="http://schemas.openxmlformats.org/officeDocument/2006/relationships/image" Target="../media/image11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wmf"/><Relationship Id="rId8" Type="http://schemas.openxmlformats.org/officeDocument/2006/relationships/oleObject" Target="../embeddings/oleObject129.bin"/><Relationship Id="rId7" Type="http://schemas.openxmlformats.org/officeDocument/2006/relationships/image" Target="../media/image142.wmf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27.bin"/><Relationship Id="rId3" Type="http://schemas.openxmlformats.org/officeDocument/2006/relationships/image" Target="../media/image140.wmf"/><Relationship Id="rId2" Type="http://schemas.openxmlformats.org/officeDocument/2006/relationships/oleObject" Target="../embeddings/oleObject126.bin"/><Relationship Id="rId16" Type="http://schemas.openxmlformats.org/officeDocument/2006/relationships/vmlDrawing" Target="../drawings/vmlDrawing26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slide" Target="slide40.xml"/><Relationship Id="rId12" Type="http://schemas.openxmlformats.org/officeDocument/2006/relationships/slide" Target="slide2.xml"/><Relationship Id="rId11" Type="http://schemas.openxmlformats.org/officeDocument/2006/relationships/image" Target="../media/image144.wmf"/><Relationship Id="rId10" Type="http://schemas.openxmlformats.org/officeDocument/2006/relationships/oleObject" Target="../embeddings/oleObject130.bin"/><Relationship Id="rId1" Type="http://schemas.openxmlformats.org/officeDocument/2006/relationships/image" Target="../media/image139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8.wmf"/><Relationship Id="rId8" Type="http://schemas.openxmlformats.org/officeDocument/2006/relationships/oleObject" Target="../embeddings/oleObject134.bin"/><Relationship Id="rId7" Type="http://schemas.openxmlformats.org/officeDocument/2006/relationships/image" Target="../media/image147.wmf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32.bin"/><Relationship Id="rId3" Type="http://schemas.openxmlformats.org/officeDocument/2006/relationships/image" Target="../media/image145.wmf"/><Relationship Id="rId2" Type="http://schemas.openxmlformats.org/officeDocument/2006/relationships/oleObject" Target="../embeddings/oleObject131.bin"/><Relationship Id="rId16" Type="http://schemas.openxmlformats.org/officeDocument/2006/relationships/vmlDrawing" Target="../drawings/vmlDrawing27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0.xml"/><Relationship Id="rId13" Type="http://schemas.openxmlformats.org/officeDocument/2006/relationships/image" Target="../media/image4.png"/><Relationship Id="rId12" Type="http://schemas.openxmlformats.org/officeDocument/2006/relationships/slide" Target="slide2.xml"/><Relationship Id="rId11" Type="http://schemas.openxmlformats.org/officeDocument/2006/relationships/image" Target="../media/image149.wmf"/><Relationship Id="rId10" Type="http://schemas.openxmlformats.org/officeDocument/2006/relationships/oleObject" Target="../embeddings/oleObject135.bin"/><Relationship Id="rId1" Type="http://schemas.openxmlformats.org/officeDocument/2006/relationships/image" Target="../media/image139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wmf"/><Relationship Id="rId8" Type="http://schemas.openxmlformats.org/officeDocument/2006/relationships/oleObject" Target="../embeddings/oleObject139.bin"/><Relationship Id="rId7" Type="http://schemas.openxmlformats.org/officeDocument/2006/relationships/image" Target="../media/image152.wmf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37.bin"/><Relationship Id="rId3" Type="http://schemas.openxmlformats.org/officeDocument/2006/relationships/image" Target="../media/image150.wmf"/><Relationship Id="rId2" Type="http://schemas.openxmlformats.org/officeDocument/2006/relationships/oleObject" Target="../embeddings/oleObject136.bin"/><Relationship Id="rId16" Type="http://schemas.openxmlformats.org/officeDocument/2006/relationships/vmlDrawing" Target="../drawings/vmlDrawing28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0.xml"/><Relationship Id="rId13" Type="http://schemas.openxmlformats.org/officeDocument/2006/relationships/image" Target="../media/image4.png"/><Relationship Id="rId12" Type="http://schemas.openxmlformats.org/officeDocument/2006/relationships/slide" Target="slide2.xml"/><Relationship Id="rId11" Type="http://schemas.openxmlformats.org/officeDocument/2006/relationships/image" Target="../media/image154.wmf"/><Relationship Id="rId10" Type="http://schemas.openxmlformats.org/officeDocument/2006/relationships/oleObject" Target="../embeddings/oleObject140.bin"/><Relationship Id="rId1" Type="http://schemas.openxmlformats.org/officeDocument/2006/relationships/image" Target="../media/image139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8.wmf"/><Relationship Id="rId8" Type="http://schemas.openxmlformats.org/officeDocument/2006/relationships/oleObject" Target="../embeddings/oleObject144.bin"/><Relationship Id="rId7" Type="http://schemas.openxmlformats.org/officeDocument/2006/relationships/image" Target="../media/image157.wmf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42.bin"/><Relationship Id="rId3" Type="http://schemas.openxmlformats.org/officeDocument/2006/relationships/image" Target="../media/image155.wmf"/><Relationship Id="rId2" Type="http://schemas.openxmlformats.org/officeDocument/2006/relationships/oleObject" Target="../embeddings/oleObject141.bin"/><Relationship Id="rId16" Type="http://schemas.openxmlformats.org/officeDocument/2006/relationships/vmlDrawing" Target="../drawings/vmlDrawing29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0.xml"/><Relationship Id="rId13" Type="http://schemas.openxmlformats.org/officeDocument/2006/relationships/image" Target="../media/image4.png"/><Relationship Id="rId12" Type="http://schemas.openxmlformats.org/officeDocument/2006/relationships/slide" Target="slide2.xml"/><Relationship Id="rId11" Type="http://schemas.openxmlformats.org/officeDocument/2006/relationships/image" Target="../media/image159.wmf"/><Relationship Id="rId10" Type="http://schemas.openxmlformats.org/officeDocument/2006/relationships/oleObject" Target="../embeddings/oleObject145.bin"/><Relationship Id="rId1" Type="http://schemas.openxmlformats.org/officeDocument/2006/relationships/image" Target="../media/image139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wmf"/><Relationship Id="rId8" Type="http://schemas.openxmlformats.org/officeDocument/2006/relationships/oleObject" Target="../embeddings/oleObject149.bin"/><Relationship Id="rId7" Type="http://schemas.openxmlformats.org/officeDocument/2006/relationships/image" Target="../media/image162.wmf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47.bin"/><Relationship Id="rId3" Type="http://schemas.openxmlformats.org/officeDocument/2006/relationships/image" Target="../media/image160.wmf"/><Relationship Id="rId2" Type="http://schemas.openxmlformats.org/officeDocument/2006/relationships/oleObject" Target="../embeddings/oleObject146.bin"/><Relationship Id="rId16" Type="http://schemas.openxmlformats.org/officeDocument/2006/relationships/vmlDrawing" Target="../drawings/vmlDrawing30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40.xml"/><Relationship Id="rId13" Type="http://schemas.openxmlformats.org/officeDocument/2006/relationships/image" Target="../media/image4.png"/><Relationship Id="rId12" Type="http://schemas.openxmlformats.org/officeDocument/2006/relationships/slide" Target="slide2.xml"/><Relationship Id="rId11" Type="http://schemas.openxmlformats.org/officeDocument/2006/relationships/image" Target="../media/image164.wmf"/><Relationship Id="rId10" Type="http://schemas.openxmlformats.org/officeDocument/2006/relationships/oleObject" Target="../embeddings/oleObject150.bin"/><Relationship Id="rId1" Type="http://schemas.openxmlformats.org/officeDocument/2006/relationships/image" Target="../media/image139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3.bin"/><Relationship Id="rId8" Type="http://schemas.openxmlformats.org/officeDocument/2006/relationships/image" Target="../media/image168.wmf"/><Relationship Id="rId7" Type="http://schemas.openxmlformats.org/officeDocument/2006/relationships/oleObject" Target="../embeddings/oleObject152.bin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51.bin"/><Relationship Id="rId4" Type="http://schemas.openxmlformats.org/officeDocument/2006/relationships/slide" Target="slide40.xml"/><Relationship Id="rId3" Type="http://schemas.openxmlformats.org/officeDocument/2006/relationships/slide" Target="slide2.xml"/><Relationship Id="rId2" Type="http://schemas.openxmlformats.org/officeDocument/2006/relationships/image" Target="../media/image166.jpeg"/><Relationship Id="rId17" Type="http://schemas.openxmlformats.org/officeDocument/2006/relationships/vmlDrawing" Target="../drawings/vmlDrawing3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14" Type="http://schemas.openxmlformats.org/officeDocument/2006/relationships/image" Target="../media/image171.wmf"/><Relationship Id="rId13" Type="http://schemas.openxmlformats.org/officeDocument/2006/relationships/oleObject" Target="../embeddings/oleObject155.bin"/><Relationship Id="rId12" Type="http://schemas.openxmlformats.org/officeDocument/2006/relationships/image" Target="../media/image170.wmf"/><Relationship Id="rId11" Type="http://schemas.openxmlformats.org/officeDocument/2006/relationships/oleObject" Target="../embeddings/oleObject154.bin"/><Relationship Id="rId10" Type="http://schemas.openxmlformats.org/officeDocument/2006/relationships/image" Target="../media/image169.wmf"/><Relationship Id="rId1" Type="http://schemas.openxmlformats.org/officeDocument/2006/relationships/image" Target="../media/image165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4.wmf"/><Relationship Id="rId8" Type="http://schemas.openxmlformats.org/officeDocument/2006/relationships/oleObject" Target="../embeddings/oleObject158.bin"/><Relationship Id="rId7" Type="http://schemas.openxmlformats.org/officeDocument/2006/relationships/image" Target="../media/image173.wmf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156.bin"/><Relationship Id="rId3" Type="http://schemas.openxmlformats.org/officeDocument/2006/relationships/slide" Target="slide2.xml"/><Relationship Id="rId2" Type="http://schemas.openxmlformats.org/officeDocument/2006/relationships/image" Target="../media/image166.jpeg"/><Relationship Id="rId17" Type="http://schemas.openxmlformats.org/officeDocument/2006/relationships/vmlDrawing" Target="../drawings/vmlDrawing3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image" Target="../media/image4.png"/><Relationship Id="rId13" Type="http://schemas.openxmlformats.org/officeDocument/2006/relationships/image" Target="../media/image176.wmf"/><Relationship Id="rId12" Type="http://schemas.openxmlformats.org/officeDocument/2006/relationships/oleObject" Target="../embeddings/oleObject160.bin"/><Relationship Id="rId11" Type="http://schemas.openxmlformats.org/officeDocument/2006/relationships/image" Target="../media/image175.wmf"/><Relationship Id="rId10" Type="http://schemas.openxmlformats.org/officeDocument/2006/relationships/oleObject" Target="../embeddings/oleObject159.bin"/><Relationship Id="rId1" Type="http://schemas.openxmlformats.org/officeDocument/2006/relationships/image" Target="../media/image165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9.wmf"/><Relationship Id="rId8" Type="http://schemas.openxmlformats.org/officeDocument/2006/relationships/oleObject" Target="../embeddings/oleObject163.bin"/><Relationship Id="rId7" Type="http://schemas.openxmlformats.org/officeDocument/2006/relationships/image" Target="../media/image178.wmf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61.bin"/><Relationship Id="rId3" Type="http://schemas.openxmlformats.org/officeDocument/2006/relationships/slide" Target="slide2.xml"/><Relationship Id="rId2" Type="http://schemas.openxmlformats.org/officeDocument/2006/relationships/image" Target="../media/image166.jpeg"/><Relationship Id="rId17" Type="http://schemas.openxmlformats.org/officeDocument/2006/relationships/vmlDrawing" Target="../drawings/vmlDrawing33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image" Target="../media/image4.png"/><Relationship Id="rId13" Type="http://schemas.openxmlformats.org/officeDocument/2006/relationships/image" Target="../media/image181.wmf"/><Relationship Id="rId12" Type="http://schemas.openxmlformats.org/officeDocument/2006/relationships/oleObject" Target="../embeddings/oleObject165.bin"/><Relationship Id="rId11" Type="http://schemas.openxmlformats.org/officeDocument/2006/relationships/image" Target="../media/image180.wmf"/><Relationship Id="rId10" Type="http://schemas.openxmlformats.org/officeDocument/2006/relationships/oleObject" Target="../embeddings/oleObject164.bin"/><Relationship Id="rId1" Type="http://schemas.openxmlformats.org/officeDocument/2006/relationships/image" Target="../media/image165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4.wmf"/><Relationship Id="rId8" Type="http://schemas.openxmlformats.org/officeDocument/2006/relationships/oleObject" Target="../embeddings/oleObject168.bin"/><Relationship Id="rId7" Type="http://schemas.openxmlformats.org/officeDocument/2006/relationships/image" Target="../media/image183.wmf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166.bin"/><Relationship Id="rId3" Type="http://schemas.openxmlformats.org/officeDocument/2006/relationships/slide" Target="slide2.xml"/><Relationship Id="rId2" Type="http://schemas.openxmlformats.org/officeDocument/2006/relationships/image" Target="../media/image166.jpeg"/><Relationship Id="rId17" Type="http://schemas.openxmlformats.org/officeDocument/2006/relationships/vmlDrawing" Target="../drawings/vmlDrawing34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image" Target="../media/image4.png"/><Relationship Id="rId13" Type="http://schemas.openxmlformats.org/officeDocument/2006/relationships/image" Target="../media/image186.wmf"/><Relationship Id="rId12" Type="http://schemas.openxmlformats.org/officeDocument/2006/relationships/oleObject" Target="../embeddings/oleObject170.bin"/><Relationship Id="rId11" Type="http://schemas.openxmlformats.org/officeDocument/2006/relationships/image" Target="../media/image185.wmf"/><Relationship Id="rId10" Type="http://schemas.openxmlformats.org/officeDocument/2006/relationships/oleObject" Target="../embeddings/oleObject169.bin"/><Relationship Id="rId1" Type="http://schemas.openxmlformats.org/officeDocument/2006/relationships/image" Target="../media/image165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9.wmf"/><Relationship Id="rId8" Type="http://schemas.openxmlformats.org/officeDocument/2006/relationships/oleObject" Target="../embeddings/oleObject173.bin"/><Relationship Id="rId7" Type="http://schemas.openxmlformats.org/officeDocument/2006/relationships/image" Target="../media/image188.wmf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171.bin"/><Relationship Id="rId3" Type="http://schemas.openxmlformats.org/officeDocument/2006/relationships/slide" Target="slide2.xml"/><Relationship Id="rId2" Type="http://schemas.openxmlformats.org/officeDocument/2006/relationships/image" Target="../media/image166.jpeg"/><Relationship Id="rId17" Type="http://schemas.openxmlformats.org/officeDocument/2006/relationships/vmlDrawing" Target="../drawings/vmlDrawing35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image" Target="../media/image4.png"/><Relationship Id="rId13" Type="http://schemas.openxmlformats.org/officeDocument/2006/relationships/image" Target="../media/image191.wmf"/><Relationship Id="rId12" Type="http://schemas.openxmlformats.org/officeDocument/2006/relationships/oleObject" Target="../embeddings/oleObject175.bin"/><Relationship Id="rId11" Type="http://schemas.openxmlformats.org/officeDocument/2006/relationships/image" Target="../media/image190.wmf"/><Relationship Id="rId10" Type="http://schemas.openxmlformats.org/officeDocument/2006/relationships/oleObject" Target="../embeddings/oleObject174.bin"/><Relationship Id="rId1" Type="http://schemas.openxmlformats.org/officeDocument/2006/relationships/image" Target="../media/image165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6.wmf"/><Relationship Id="rId8" Type="http://schemas.openxmlformats.org/officeDocument/2006/relationships/oleObject" Target="../embeddings/oleObject179.bin"/><Relationship Id="rId7" Type="http://schemas.openxmlformats.org/officeDocument/2006/relationships/image" Target="../media/image195.wmf"/><Relationship Id="rId6" Type="http://schemas.openxmlformats.org/officeDocument/2006/relationships/oleObject" Target="../embeddings/oleObject178.bin"/><Relationship Id="rId5" Type="http://schemas.openxmlformats.org/officeDocument/2006/relationships/image" Target="../media/image194.png"/><Relationship Id="rId4" Type="http://schemas.openxmlformats.org/officeDocument/2006/relationships/image" Target="../media/image193.wmf"/><Relationship Id="rId3" Type="http://schemas.openxmlformats.org/officeDocument/2006/relationships/oleObject" Target="../embeddings/oleObject177.bin"/><Relationship Id="rId2" Type="http://schemas.openxmlformats.org/officeDocument/2006/relationships/image" Target="../media/image192.wmf"/><Relationship Id="rId14" Type="http://schemas.openxmlformats.org/officeDocument/2006/relationships/vmlDrawing" Target="../drawings/vmlDrawing36.vml"/><Relationship Id="rId13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11" Type="http://schemas.openxmlformats.org/officeDocument/2006/relationships/image" Target="../media/image197.wmf"/><Relationship Id="rId10" Type="http://schemas.openxmlformats.org/officeDocument/2006/relationships/oleObject" Target="../embeddings/oleObject180.bin"/><Relationship Id="rId1" Type="http://schemas.openxmlformats.org/officeDocument/2006/relationships/oleObject" Target="../embeddings/oleObject176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7.vml"/><Relationship Id="rId8" Type="http://schemas.openxmlformats.org/officeDocument/2006/relationships/slideLayout" Target="../slideLayouts/slideLayout2.xml"/><Relationship Id="rId7" Type="http://schemas.openxmlformats.org/officeDocument/2006/relationships/slide" Target="slide2.xml"/><Relationship Id="rId6" Type="http://schemas.openxmlformats.org/officeDocument/2006/relationships/image" Target="../media/image4.png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182.bin"/><Relationship Id="rId3" Type="http://schemas.openxmlformats.org/officeDocument/2006/relationships/image" Target="../media/image194.png"/><Relationship Id="rId2" Type="http://schemas.openxmlformats.org/officeDocument/2006/relationships/image" Target="../media/image198.wmf"/><Relationship Id="rId1" Type="http://schemas.openxmlformats.org/officeDocument/2006/relationships/oleObject" Target="../embeddings/oleObject18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6.bin"/><Relationship Id="rId8" Type="http://schemas.openxmlformats.org/officeDocument/2006/relationships/image" Target="../media/image202.wmf"/><Relationship Id="rId7" Type="http://schemas.openxmlformats.org/officeDocument/2006/relationships/oleObject" Target="../embeddings/oleObject185.bin"/><Relationship Id="rId6" Type="http://schemas.openxmlformats.org/officeDocument/2006/relationships/image" Target="../media/image4.png"/><Relationship Id="rId5" Type="http://schemas.openxmlformats.org/officeDocument/2006/relationships/image" Target="../media/image201.wmf"/><Relationship Id="rId4" Type="http://schemas.openxmlformats.org/officeDocument/2006/relationships/oleObject" Target="../embeddings/oleObject184.bin"/><Relationship Id="rId3" Type="http://schemas.openxmlformats.org/officeDocument/2006/relationships/image" Target="../media/image194.png"/><Relationship Id="rId2" Type="http://schemas.openxmlformats.org/officeDocument/2006/relationships/image" Target="../media/image200.wmf"/><Relationship Id="rId13" Type="http://schemas.openxmlformats.org/officeDocument/2006/relationships/vmlDrawing" Target="../drawings/vmlDrawing38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203.wmf"/><Relationship Id="rId1" Type="http://schemas.openxmlformats.org/officeDocument/2006/relationships/oleObject" Target="../embeddings/oleObject183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4.GIF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hyperlink" Target="http://d1.endata.cx/data/games/49125/29lksehhegd.jpg" TargetMode="External"/><Relationship Id="rId8" Type="http://schemas.openxmlformats.org/officeDocument/2006/relationships/hyperlink" Target="https://www.iconspng.com/image/66871/back-to-school-fixed-no-text" TargetMode="External"/><Relationship Id="rId7" Type="http://schemas.openxmlformats.org/officeDocument/2006/relationships/hyperlink" Target="http://allday1.com/imagedb/e8/f/f0ccd019ced1750d29c07a6eb1acf.jpg" TargetMode="External"/><Relationship Id="rId6" Type="http://schemas.openxmlformats.org/officeDocument/2006/relationships/hyperlink" Target="http://i053.radikal.ru/0806/e4/708fb8d049edt.jpg" TargetMode="External"/><Relationship Id="rId5" Type="http://schemas.openxmlformats.org/officeDocument/2006/relationships/hyperlink" Target="https://img-fotki.yandex.ru/get/6607/47407354.6e3/0_e982a_84173c4_orig.png" TargetMode="External"/><Relationship Id="rId4" Type="http://schemas.openxmlformats.org/officeDocument/2006/relationships/hyperlink" Target="https://img-fotki.yandex.ru/get/6605/47407354.6e3/0_e9820_b10c745e_orig.png" TargetMode="External"/><Relationship Id="rId3" Type="http://schemas.openxmlformats.org/officeDocument/2006/relationships/hyperlink" Target="http://s.lpmtr.ru/files/0/1/d/01debf62068fe8293a11ef5c84fc50c4.png" TargetMode="External"/><Relationship Id="rId2" Type="http://schemas.openxmlformats.org/officeDocument/2006/relationships/hyperlink" Target="http://900igr.net/up/datai/172601/0010-008-.jpg" TargetMode="External"/><Relationship Id="rId15" Type="http://schemas.openxmlformats.org/officeDocument/2006/relationships/slideLayout" Target="../slideLayouts/slideLayout2.xml"/><Relationship Id="rId14" Type="http://schemas.openxmlformats.org/officeDocument/2006/relationships/hyperlink" Target="http://&#1089;&#1086;&#1102;&#1079;&#1089;&#1072;&#1076;&#1086;&#1074;&#1086;&#1076;&#1086;&#1074;.&#1088;&#1092;/wp-content/uploads/2016/02/8iEjyLpoT.png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://bestgif.ru/_ph/22/2/168364289.gif" TargetMode="External"/><Relationship Id="rId11" Type="http://schemas.openxmlformats.org/officeDocument/2006/relationships/hyperlink" Target="https://img-fotki.yandex.ru/get/6114/47407354.660/0_dba7f_98f3e533_orig.png" TargetMode="External"/><Relationship Id="rId10" Type="http://schemas.openxmlformats.org/officeDocument/2006/relationships/hyperlink" Target="http://boombob.ru/resize.php?id=161582&amp;num=1&amp;width=515&amp;height=335.86956521739" TargetMode="External"/><Relationship Id="rId1" Type="http://schemas.openxmlformats.org/officeDocument/2006/relationships/image" Target="../media/image20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15.bin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28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21.bin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30.wmf"/><Relationship Id="rId10" Type="http://schemas.openxmlformats.org/officeDocument/2006/relationships/oleObject" Target="../embeddings/oleObject25.bin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29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Relationship Id="rId3" Type="http://schemas.openxmlformats.org/officeDocument/2006/relationships/image" Target="../media/image32.wmf"/><Relationship Id="rId2" Type="http://schemas.openxmlformats.org/officeDocument/2006/relationships/oleObject" Target="../embeddings/oleObject26.bin"/><Relationship Id="rId17" Type="http://schemas.openxmlformats.org/officeDocument/2006/relationships/vmlDrawing" Target="../drawings/vmlDrawing6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14" Type="http://schemas.openxmlformats.org/officeDocument/2006/relationships/slide" Target="slide39.xml"/><Relationship Id="rId13" Type="http://schemas.openxmlformats.org/officeDocument/2006/relationships/slide" Target="slide2.xml"/><Relationship Id="rId12" Type="http://schemas.openxmlformats.org/officeDocument/2006/relationships/image" Target="../media/image37.jpeg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30.bin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40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38.wmf"/><Relationship Id="rId2" Type="http://schemas.openxmlformats.org/officeDocument/2006/relationships/oleObject" Target="../embeddings/oleObject31.bin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37.jpeg"/><Relationship Id="rId11" Type="http://schemas.openxmlformats.org/officeDocument/2006/relationships/image" Target="../media/image42.wmf"/><Relationship Id="rId10" Type="http://schemas.openxmlformats.org/officeDocument/2006/relationships/oleObject" Target="../embeddings/oleObject35.bin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72601/0010-008-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63688" y="2420887"/>
            <a:ext cx="5616624" cy="41247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448" y="188640"/>
            <a:ext cx="9131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№1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6392" y="836712"/>
            <a:ext cx="5838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  8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4223" y="1700808"/>
            <a:ext cx="5129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785803">
            <a:off x="7046801" y="1628800"/>
            <a:ext cx="2097199" cy="1867818"/>
          </a:xfrm>
          <a:prstGeom prst="rect">
            <a:avLst/>
          </a:prstGeom>
          <a:noFill/>
        </p:spPr>
      </p:pic>
      <p:pic>
        <p:nvPicPr>
          <p:cNvPr id="1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702621">
            <a:off x="636926" y="4416503"/>
            <a:ext cx="2097199" cy="1867818"/>
          </a:xfrm>
          <a:prstGeom prst="rect">
            <a:avLst/>
          </a:prstGeom>
          <a:noFill/>
        </p:spPr>
      </p:pic>
      <p:pic>
        <p:nvPicPr>
          <p:cNvPr id="1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318797" flipH="1">
            <a:off x="120957" y="1680921"/>
            <a:ext cx="1910327" cy="1867818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" y="6545580"/>
            <a:ext cx="9130030" cy="29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835275" y="647700"/>
          <a:ext cx="50561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2" imgW="32613600" imgH="5791200" progId="Equation.3">
                  <p:embed/>
                </p:oleObj>
              </mc:Choice>
              <mc:Fallback>
                <p:oleObj name="Формула" r:id="rId2" imgW="32613600" imgH="57912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35275" y="647700"/>
                        <a:ext cx="5056188" cy="846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436095" y="270892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3262549" y="2600003"/>
            <a:ext cx="88900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9753600" imgH="4267200" progId="Equation.3">
                    <p:embed/>
                  </p:oleObj>
                </mc:Choice>
                <mc:Fallback>
                  <p:oleObj name="Формула" r:id="rId4" imgW="9753600" imgH="42672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62549" y="2600003"/>
                          <a:ext cx="889000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627784" y="414908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841464" y="2493343"/>
            <a:ext cx="1719179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18288000" imgH="4876800" progId="Equation.3">
                    <p:embed/>
                  </p:oleObj>
                </mc:Choice>
                <mc:Fallback>
                  <p:oleObj name="Формула" r:id="rId6" imgW="18288000" imgH="48768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41464" y="2493343"/>
                          <a:ext cx="1719179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566947" y="414908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780969" y="2493343"/>
            <a:ext cx="186394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19812000" imgH="4876800" progId="Equation.3">
                    <p:embed/>
                  </p:oleObj>
                </mc:Choice>
                <mc:Fallback>
                  <p:oleObj name="Формула" r:id="rId8" imgW="19812000" imgH="48768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80969" y="2493343"/>
                          <a:ext cx="1863948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483768" y="2708920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194013" y="2599730"/>
            <a:ext cx="102669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0" imgW="11277600" imgH="4267200" progId="Equation.3">
                    <p:embed/>
                  </p:oleObj>
                </mc:Choice>
                <mc:Fallback>
                  <p:oleObj name="Формула" r:id="rId10" imgW="11277600" imgH="42672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94013" y="2599730"/>
                          <a:ext cx="1026695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74712" y="620688"/>
          <a:ext cx="82692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2" imgW="53340000" imgH="5791200" progId="Equation.3">
                  <p:embed/>
                </p:oleObj>
              </mc:Choice>
              <mc:Fallback>
                <p:oleObj name="Формула" r:id="rId2" imgW="53340000" imgH="57912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712" y="620688"/>
                        <a:ext cx="8269288" cy="846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483768" y="270892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604467" y="2565078"/>
            <a:ext cx="2169694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4" imgW="20726400" imgH="4876800" progId="Equation.3">
                    <p:embed/>
                  </p:oleObj>
                </mc:Choice>
                <mc:Fallback>
                  <p:oleObj name="Формула" r:id="rId4" imgW="20726400" imgH="48768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04467" y="2565078"/>
                          <a:ext cx="2169694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627784" y="414908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3170327" y="2529855"/>
            <a:ext cx="1061453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11277600" imgH="4267200" progId="Equation.3">
                    <p:embed/>
                  </p:oleObj>
                </mc:Choice>
                <mc:Fallback>
                  <p:oleObj name="Формула" r:id="rId6" imgW="11277600" imgH="42672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70327" y="2529855"/>
                          <a:ext cx="1061453" cy="503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566947" y="414908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882082" y="2493343"/>
            <a:ext cx="1663051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8" imgW="17678400" imgH="4876800" progId="Equation.3">
                    <p:embed/>
                  </p:oleObj>
                </mc:Choice>
                <mc:Fallback>
                  <p:oleObj name="Формула" r:id="rId8" imgW="17678400" imgH="48768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82082" y="2493343"/>
                          <a:ext cx="1663051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436096" y="270919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666317" y="2564805"/>
            <a:ext cx="2114884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0" imgW="20421600" imgH="4876800" progId="Equation.3">
                    <p:embed/>
                  </p:oleObj>
                </mc:Choice>
                <mc:Fallback>
                  <p:oleObj name="Формула" r:id="rId10" imgW="20421600" imgH="48768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66317" y="2564805"/>
                          <a:ext cx="2114884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489075" y="665163"/>
          <a:ext cx="70405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2" imgW="45415200" imgH="5181600" progId="Equation.3">
                  <p:embed/>
                </p:oleObj>
              </mc:Choice>
              <mc:Fallback>
                <p:oleObj name="Формула" r:id="rId2" imgW="45415200" imgH="51816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9075" y="665163"/>
                        <a:ext cx="7040563" cy="757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447925" y="2708920"/>
            <a:ext cx="2772148" cy="936104"/>
            <a:chOff x="2525592" y="2348880"/>
            <a:chExt cx="2334440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25592" y="2565078"/>
            <a:ext cx="2328779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4" imgW="22250400" imgH="4876800" progId="Equation.3">
                    <p:embed/>
                  </p:oleObj>
                </mc:Choice>
                <mc:Fallback>
                  <p:oleObj name="Формула" r:id="rId4" imgW="22250400" imgH="48768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25592" y="2565078"/>
                          <a:ext cx="2328779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627784" y="414908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761253" y="2599705"/>
            <a:ext cx="1864894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6" imgW="19812000" imgH="4876800" progId="Equation.3">
                    <p:embed/>
                  </p:oleObj>
                </mc:Choice>
                <mc:Fallback>
                  <p:oleObj name="Формула" r:id="rId6" imgW="19812000" imgH="48768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61253" y="2599705"/>
                          <a:ext cx="1864894" cy="576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422931" y="270892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81029" y="2493640"/>
            <a:ext cx="2264410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8" imgW="24079200" imgH="4876800" progId="Equation.3">
                    <p:embed/>
                  </p:oleObj>
                </mc:Choice>
                <mc:Fallback>
                  <p:oleObj name="Формула" r:id="rId8" imgW="24079200" imgH="48768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81029" y="2493640"/>
                          <a:ext cx="2264410" cy="576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580112" y="4149353"/>
            <a:ext cx="2755851" cy="936104"/>
            <a:chOff x="2555776" y="2348880"/>
            <a:chExt cx="2320717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71777" y="2564507"/>
            <a:ext cx="2304716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0" imgW="22250400" imgH="4876800" progId="Equation.3">
                    <p:embed/>
                  </p:oleObj>
                </mc:Choice>
                <mc:Fallback>
                  <p:oleObj name="Формула" r:id="rId10" imgW="22250400" imgH="48768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71777" y="2564507"/>
                          <a:ext cx="2304716" cy="576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55576" y="836712"/>
          <a:ext cx="18430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3" imgW="11887200" imgH="4267200" progId="Equation.3">
                  <p:embed/>
                </p:oleObj>
              </mc:Choice>
              <mc:Fallback>
                <p:oleObj name="Формула" r:id="rId3" imgW="11887200" imgH="42672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836712"/>
                        <a:ext cx="1843087" cy="623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971600" y="3140968"/>
            <a:ext cx="2736304" cy="936104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955450" y="2548012"/>
            <a:ext cx="146785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5" imgW="14020800" imgH="5181600" progId="Equation.3">
                    <p:embed/>
                  </p:oleObj>
                </mc:Choice>
                <mc:Fallback>
                  <p:oleObj name="Формула" r:id="rId5" imgW="14020800" imgH="51816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55450" y="2548012"/>
                          <a:ext cx="1467852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776689" y="2582640"/>
            <a:ext cx="1834147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7" imgW="19507200" imgH="5181600" progId="Equation.3">
                    <p:embed/>
                  </p:oleObj>
                </mc:Choice>
                <mc:Fallback>
                  <p:oleObj name="Формула" r:id="rId7" imgW="19507200" imgH="51816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76689" y="2582640"/>
                          <a:ext cx="1834147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3910763" y="3140968"/>
            <a:ext cx="2749470" cy="936104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082002" y="2476575"/>
            <a:ext cx="1261258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9" imgW="13411200" imgH="5181600" progId="Equation.3">
                    <p:embed/>
                  </p:oleObj>
                </mc:Choice>
                <mc:Fallback>
                  <p:oleObj name="Формула" r:id="rId9" imgW="13411200" imgH="51816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82002" y="2476575"/>
                          <a:ext cx="1261258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4067944" y="458140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17413" y="2547442"/>
            <a:ext cx="161089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1" imgW="15544800" imgH="5181600" progId="Equation.3">
                    <p:embed/>
                  </p:oleObj>
                </mc:Choice>
                <mc:Fallback>
                  <p:oleObj name="Формула" r:id="rId11" imgW="15544800" imgH="51816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17413" y="2547442"/>
                          <a:ext cx="161089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зад 35">
            <a:hlinkClick r:id="rId13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4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19113" y="792163"/>
          <a:ext cx="23161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3" imgW="14935200" imgH="4876800" progId="Equation.3">
                  <p:embed/>
                </p:oleObj>
              </mc:Choice>
              <mc:Fallback>
                <p:oleObj name="Формула" r:id="rId3" imgW="14935200" imgH="48768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792163"/>
                        <a:ext cx="2316162" cy="712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4067944" y="4581128"/>
            <a:ext cx="2736304" cy="936104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58967" y="2530252"/>
            <a:ext cx="1708109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5" imgW="16764000" imgH="5486400" progId="Equation.3">
                    <p:embed/>
                  </p:oleObj>
                </mc:Choice>
                <mc:Fallback>
                  <p:oleObj name="Формула" r:id="rId5" imgW="16764000" imgH="54864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58967" y="2530252"/>
                          <a:ext cx="1708109" cy="649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962510" y="2582640"/>
            <a:ext cx="1461168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15544800" imgH="5181600" progId="Equation.3">
                    <p:embed/>
                  </p:oleObj>
                </mc:Choice>
                <mc:Fallback>
                  <p:oleObj name="Формула" r:id="rId7" imgW="15544800" imgH="51816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62510" y="2582640"/>
                          <a:ext cx="1461168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910763" y="3140968"/>
            <a:ext cx="2749470" cy="936104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868549" y="2564904"/>
            <a:ext cx="1633781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9" imgW="17373600" imgH="5181600" progId="Equation.3">
                    <p:embed/>
                  </p:oleObj>
                </mc:Choice>
                <mc:Fallback>
                  <p:oleObj name="Формула" r:id="rId9" imgW="17373600" imgH="51816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68549" y="2564904"/>
                          <a:ext cx="1633781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971600" y="314124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01976" y="2547739"/>
            <a:ext cx="1642979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1" imgW="15849600" imgH="5181600" progId="Equation.3">
                    <p:embed/>
                  </p:oleObj>
                </mc:Choice>
                <mc:Fallback>
                  <p:oleObj name="Формула" r:id="rId11" imgW="15849600" imgH="51816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01976" y="2547739"/>
                          <a:ext cx="1642979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3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5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825500" y="792163"/>
          <a:ext cx="17018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3" imgW="10972800" imgH="4876800" progId="Equation.3">
                  <p:embed/>
                </p:oleObj>
              </mc:Choice>
              <mc:Fallback>
                <p:oleObj name="Формула" r:id="rId3" imgW="10972800" imgH="48768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0" y="792163"/>
                        <a:ext cx="1701800" cy="712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4067944" y="4581128"/>
            <a:ext cx="2736304" cy="936104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982918" y="2530252"/>
            <a:ext cx="1459832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5" imgW="14325600" imgH="5486400" progId="Equation.3">
                    <p:embed/>
                  </p:oleObj>
                </mc:Choice>
                <mc:Fallback>
                  <p:oleObj name="Формула" r:id="rId5" imgW="14325600" imgH="54864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82918" y="2530252"/>
                          <a:ext cx="1459832" cy="649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990584" y="2565177"/>
            <a:ext cx="1403684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4935200" imgH="5486400" progId="Equation.3">
                    <p:embed/>
                  </p:oleObj>
                </mc:Choice>
                <mc:Fallback>
                  <p:oleObj name="Формула" r:id="rId7" imgW="14935200" imgH="54864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90584" y="2565177"/>
                          <a:ext cx="1403684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958435" y="3140968"/>
            <a:ext cx="2749470" cy="936104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983196" y="2548012"/>
            <a:ext cx="1404945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9" imgW="14935200" imgH="5486400" progId="Equation.3">
                    <p:embed/>
                  </p:oleObj>
                </mc:Choice>
                <mc:Fallback>
                  <p:oleObj name="Формула" r:id="rId9" imgW="14935200" imgH="54864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83196" y="2548012"/>
                          <a:ext cx="1404945" cy="649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923928" y="314124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81205" y="2530277"/>
            <a:ext cx="148523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1" imgW="14325600" imgH="5486400" progId="Equation.3">
                    <p:embed/>
                  </p:oleObj>
                </mc:Choice>
                <mc:Fallback>
                  <p:oleObj name="Формула" r:id="rId11" imgW="14325600" imgH="54864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81205" y="2530277"/>
                          <a:ext cx="148523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3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5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34950" y="792163"/>
          <a:ext cx="288448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3" imgW="18592800" imgH="4876800" progId="Equation.3">
                  <p:embed/>
                </p:oleObj>
              </mc:Choice>
              <mc:Fallback>
                <p:oleObj name="Формула" r:id="rId3" imgW="18592800" imgH="48768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792163"/>
                        <a:ext cx="2884488" cy="712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4067944" y="4581128"/>
            <a:ext cx="2736304" cy="936104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13139" y="2530252"/>
            <a:ext cx="1800726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5" imgW="17678400" imgH="5486400" progId="Equation.3">
                    <p:embed/>
                  </p:oleObj>
                </mc:Choice>
                <mc:Fallback>
                  <p:oleObj name="Формула" r:id="rId5" imgW="17678400" imgH="54864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13139" y="2530252"/>
                          <a:ext cx="1800726" cy="649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890321" y="2565177"/>
            <a:ext cx="1604211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7" imgW="17068800" imgH="5486400" progId="Equation.3">
                    <p:embed/>
                  </p:oleObj>
                </mc:Choice>
                <mc:Fallback>
                  <p:oleObj name="Формула" r:id="rId7" imgW="17068800" imgH="54864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90321" y="2565177"/>
                          <a:ext cx="1604211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923928" y="314124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12500" y="2530277"/>
            <a:ext cx="202264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9" imgW="19507200" imgH="5486400" progId="Equation.3">
                    <p:embed/>
                  </p:oleObj>
                </mc:Choice>
                <mc:Fallback>
                  <p:oleObj name="Формула" r:id="rId9" imgW="19507200" imgH="54864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12500" y="2530277"/>
                          <a:ext cx="202264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28"/>
          <p:cNvGrpSpPr/>
          <p:nvPr/>
        </p:nvGrpSpPr>
        <p:grpSpPr>
          <a:xfrm>
            <a:off x="971600" y="3140968"/>
            <a:ext cx="2736304" cy="936104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712500" y="2530277"/>
            <a:ext cx="202264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Формула" r:id="rId11" imgW="19507200" imgH="5486400" progId="Equation.3">
                    <p:embed/>
                  </p:oleObj>
                </mc:Choice>
                <mc:Fallback>
                  <p:oleObj name="Формула" r:id="rId11" imgW="19507200" imgH="5486400" progId="Equation.3">
                    <p:embed/>
                    <p:pic>
                      <p:nvPicPr>
                        <p:cNvPr id="0" name="Изображение 143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12500" y="2530277"/>
                          <a:ext cx="202264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зад 39">
            <a:hlinkClick r:id="rId13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сведения 43">
            <a:hlinkClick r:id="rId15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3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09469" y="260648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67544" y="764704"/>
          <a:ext cx="34036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3" imgW="21945600" imgH="4876800" progId="Equation.3">
                  <p:embed/>
                </p:oleObj>
              </mc:Choice>
              <mc:Fallback>
                <p:oleObj name="Формула" r:id="rId3" imgW="21945600" imgH="48768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764704"/>
                        <a:ext cx="3403600" cy="712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923927" y="3140968"/>
            <a:ext cx="2736305" cy="936104"/>
            <a:chOff x="2555776" y="2348880"/>
            <a:chExt cx="2304257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555777" y="2530550"/>
            <a:ext cx="2304256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5" imgW="25603200" imgH="5486400" progId="Equation.3">
                    <p:embed/>
                  </p:oleObj>
                </mc:Choice>
                <mc:Fallback>
                  <p:oleObj name="Формула" r:id="rId5" imgW="25603200" imgH="54864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55777" y="2530550"/>
                          <a:ext cx="2304256" cy="649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923928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15616" y="4581128"/>
            <a:ext cx="2736304" cy="93610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32310" y="2565177"/>
            <a:ext cx="212023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7" imgW="22555200" imgH="5486400" progId="Equation.3">
                    <p:embed/>
                  </p:oleObj>
                </mc:Choice>
                <mc:Fallback>
                  <p:oleObj name="Формула" r:id="rId7" imgW="22555200" imgH="54864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32310" y="2565177"/>
                          <a:ext cx="212023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15616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958435" y="3140968"/>
            <a:ext cx="2749470" cy="936104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610672" y="2548012"/>
            <a:ext cx="2149992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9" imgW="22860000" imgH="5486400" progId="Equation.3">
                    <p:embed/>
                  </p:oleObj>
                </mc:Choice>
                <mc:Fallback>
                  <p:oleObj name="Формула" r:id="rId9" imgW="22860000" imgH="54864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10672" y="2548012"/>
                          <a:ext cx="2149992" cy="649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971600" y="314096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4067944" y="4581401"/>
            <a:ext cx="2736304" cy="936104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16415" y="2529979"/>
            <a:ext cx="2122341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1" imgW="23469600" imgH="5486400" progId="Equation.3">
                    <p:embed/>
                  </p:oleObj>
                </mc:Choice>
                <mc:Fallback>
                  <p:oleObj name="Формула" r:id="rId11" imgW="23469600" imgH="54864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16415" y="2529979"/>
                          <a:ext cx="2122341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4067944" y="4581128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3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351711">
            <a:off x="4867898" y="567748"/>
            <a:ext cx="2339752" cy="2083842"/>
          </a:xfrm>
          <a:prstGeom prst="rect">
            <a:avLst/>
          </a:prstGeom>
          <a:noFill/>
        </p:spPr>
      </p:pic>
      <p:sp>
        <p:nvSpPr>
          <p:cNvPr id="39" name="Управляющая кнопка: сведения 38">
            <a:hlinkClick r:id="rId15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899592" y="692696"/>
          <a:ext cx="38274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Формула" r:id="rId3" imgW="24688800" imgH="4876800" progId="Equation.3">
                  <p:embed/>
                </p:oleObj>
              </mc:Choice>
              <mc:Fallback>
                <p:oleObj name="Формула" r:id="rId3" imgW="24688800" imgH="4876800" progId="Equation.3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692696"/>
                        <a:ext cx="3827463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940150" y="2852936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555777" y="2531244"/>
            <a:ext cx="2243619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5" imgW="26517600" imgH="5486400" progId="Equation.3">
                    <p:embed/>
                  </p:oleObj>
                </mc:Choice>
                <mc:Fallback>
                  <p:oleObj name="Формула" r:id="rId5" imgW="26517600" imgH="54864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55777" y="2531244"/>
                          <a:ext cx="2243619" cy="649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2987824" y="4509120"/>
            <a:ext cx="2736304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16414" y="2565748"/>
            <a:ext cx="2182979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7" imgW="26517600" imgH="5486400" progId="Equation.3">
                    <p:embed/>
                  </p:oleObj>
                </mc:Choice>
                <mc:Fallback>
                  <p:oleObj name="Формула" r:id="rId7" imgW="26517600" imgH="54864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16414" y="2565748"/>
                          <a:ext cx="2182979" cy="646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53317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5940152" y="4509120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697031" y="2548285"/>
            <a:ext cx="1978366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9" imgW="21031200" imgH="5486400" progId="Equation.3">
                    <p:embed/>
                  </p:oleObj>
                </mc:Choice>
                <mc:Fallback>
                  <p:oleObj name="Формула" r:id="rId9" imgW="21031200" imgH="54864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97031" y="2548285"/>
                          <a:ext cx="1978366" cy="649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4" y="2852663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987824" y="2852936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726766" y="2531244"/>
            <a:ext cx="1902327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Формула" r:id="rId11" imgW="21031200" imgH="5486400" progId="Equation.3">
                    <p:embed/>
                  </p:oleObj>
                </mc:Choice>
                <mc:Fallback>
                  <p:oleObj name="Формула" r:id="rId11" imgW="21031200" imgH="5486400" progId="Equation.3">
                    <p:embed/>
                    <p:pic>
                      <p:nvPicPr>
                        <p:cNvPr id="0" name="Изображение 163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26766" y="2531244"/>
                          <a:ext cx="1902327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971600" y="764704"/>
          <a:ext cx="34020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3" imgW="21945600" imgH="4267200" progId="Equation.3">
                  <p:embed/>
                </p:oleObj>
              </mc:Choice>
              <mc:Fallback>
                <p:oleObj name="Формула" r:id="rId3" imgW="21945600" imgH="42672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764704"/>
                        <a:ext cx="3402013" cy="62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940151" y="2852936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58923" y="2548707"/>
            <a:ext cx="1096211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5" imgW="12192000" imgH="5181600" progId="Equation.3">
                    <p:embed/>
                  </p:oleObj>
                </mc:Choice>
                <mc:Fallback>
                  <p:oleObj name="Формула" r:id="rId5" imgW="12192000" imgH="51816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58923" y="2548707"/>
                          <a:ext cx="1096211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8"/>
          <p:cNvGrpSpPr/>
          <p:nvPr/>
        </p:nvGrpSpPr>
        <p:grpSpPr>
          <a:xfrm>
            <a:off x="2987824" y="4509120"/>
            <a:ext cx="2736304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817672" y="2583210"/>
            <a:ext cx="1748589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7" imgW="18592800" imgH="5181600" progId="Equation.3">
                    <p:embed/>
                  </p:oleObj>
                </mc:Choice>
                <mc:Fallback>
                  <p:oleObj name="Формула" r:id="rId7" imgW="18592800" imgH="51816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17672" y="2583210"/>
                          <a:ext cx="1748589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3"/>
          <p:cNvGrpSpPr/>
          <p:nvPr/>
        </p:nvGrpSpPr>
        <p:grpSpPr>
          <a:xfrm>
            <a:off x="2974659" y="2852936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112165" y="2566169"/>
            <a:ext cx="1146840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9" imgW="12192000" imgH="5181600" progId="Equation.3">
                    <p:embed/>
                  </p:oleObj>
                </mc:Choice>
                <mc:Fallback>
                  <p:oleObj name="Формула" r:id="rId9" imgW="12192000" imgH="51816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12165" y="2566169"/>
                          <a:ext cx="1146840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8"/>
          <p:cNvGrpSpPr/>
          <p:nvPr/>
        </p:nvGrpSpPr>
        <p:grpSpPr>
          <a:xfrm>
            <a:off x="5940152" y="4509393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836743" y="2548012"/>
            <a:ext cx="1681747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11" imgW="18592800" imgH="5181600" progId="Equation.3">
                    <p:embed/>
                  </p:oleObj>
                </mc:Choice>
                <mc:Fallback>
                  <p:oleObj name="Формула" r:id="rId11" imgW="18592800" imgH="5181600" progId="Equation.3">
                    <p:embed/>
                    <p:pic>
                      <p:nvPicPr>
                        <p:cNvPr id="0" name="Изображение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36743" y="2548012"/>
                          <a:ext cx="1681747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7087299" flipV="1">
            <a:off x="4203013" y="4786306"/>
            <a:ext cx="2339752" cy="2032075"/>
          </a:xfrm>
          <a:prstGeom prst="rect">
            <a:avLst/>
          </a:prstGeom>
          <a:noFill/>
        </p:spPr>
      </p:pic>
      <p:pic>
        <p:nvPicPr>
          <p:cNvPr id="9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3028938" y="2451264"/>
            <a:ext cx="2339752" cy="2032075"/>
          </a:xfrm>
          <a:prstGeom prst="rect">
            <a:avLst/>
          </a:prstGeom>
          <a:noFill/>
        </p:spPr>
      </p:pic>
      <p:pic>
        <p:nvPicPr>
          <p:cNvPr id="6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7061387" y="2307247"/>
            <a:ext cx="2339752" cy="2032075"/>
          </a:xfrm>
          <a:prstGeom prst="rect">
            <a:avLst/>
          </a:prstGeom>
          <a:noFill/>
        </p:spPr>
      </p:pic>
      <p:pic>
        <p:nvPicPr>
          <p:cNvPr id="5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5954320" flipV="1">
            <a:off x="546386" y="2558070"/>
            <a:ext cx="2339752" cy="1921372"/>
          </a:xfrm>
          <a:prstGeom prst="rect">
            <a:avLst/>
          </a:prstGeom>
          <a:noFill/>
        </p:spPr>
      </p:pic>
      <p:pic>
        <p:nvPicPr>
          <p:cNvPr id="5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74045">
            <a:off x="3818074" y="101677"/>
            <a:ext cx="2339752" cy="2083842"/>
          </a:xfrm>
          <a:prstGeom prst="rect">
            <a:avLst/>
          </a:prstGeom>
          <a:noFill/>
        </p:spPr>
      </p:pic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6758615" y="-124004"/>
            <a:ext cx="2295549" cy="2083842"/>
          </a:xfrm>
          <a:prstGeom prst="rect">
            <a:avLst/>
          </a:prstGeom>
          <a:noFill/>
        </p:spPr>
      </p:pic>
      <p:pic>
        <p:nvPicPr>
          <p:cNvPr id="5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853958" y="-51996"/>
            <a:ext cx="2295549" cy="2083842"/>
          </a:xfrm>
          <a:prstGeom prst="rect">
            <a:avLst/>
          </a:prstGeom>
          <a:noFill/>
        </p:spPr>
      </p:pic>
      <p:pic>
        <p:nvPicPr>
          <p:cNvPr id="5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4511345">
            <a:off x="624201" y="4846202"/>
            <a:ext cx="2339752" cy="2083842"/>
          </a:xfrm>
          <a:prstGeom prst="rect">
            <a:avLst/>
          </a:prstGeom>
          <a:noFill/>
        </p:spPr>
      </p:pic>
      <p:pic>
        <p:nvPicPr>
          <p:cNvPr id="5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08357">
            <a:off x="7013489" y="4649142"/>
            <a:ext cx="2339752" cy="20838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3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4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5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6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7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8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9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0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1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2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3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4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5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6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7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8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19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0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1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2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3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4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5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6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7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8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29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0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1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2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33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4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5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6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7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в конец 97">
            <a:hlinkClick r:id="rId38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971600" y="692696"/>
          <a:ext cx="4865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3" imgW="31394400" imgH="4876800" progId="Equation.3">
                  <p:embed/>
                </p:oleObj>
              </mc:Choice>
              <mc:Fallback>
                <p:oleObj name="Формула" r:id="rId3" imgW="31394400" imgH="48768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692696"/>
                        <a:ext cx="4865687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940151" y="2852936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624186" y="2531244"/>
            <a:ext cx="2165684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5" imgW="24079200" imgH="5486400" progId="Equation.3">
                    <p:embed/>
                  </p:oleObj>
                </mc:Choice>
                <mc:Fallback>
                  <p:oleObj name="Формула" r:id="rId5" imgW="24079200" imgH="54864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24186" y="2531244"/>
                          <a:ext cx="2165684" cy="649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940151" y="4509120"/>
            <a:ext cx="2736303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16414" y="2565748"/>
            <a:ext cx="2182981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7" imgW="25298400" imgH="5486400" progId="Equation.3">
                    <p:embed/>
                  </p:oleObj>
                </mc:Choice>
                <mc:Fallback>
                  <p:oleObj name="Формула" r:id="rId7" imgW="25298400" imgH="54864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16414" y="2565748"/>
                          <a:ext cx="2182981" cy="646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2974659" y="2852936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678441" y="2548707"/>
            <a:ext cx="206750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9" imgW="24079200" imgH="5486400" progId="Equation.3">
                    <p:embed/>
                  </p:oleObj>
                </mc:Choice>
                <mc:Fallback>
                  <p:oleObj name="Формула" r:id="rId9" imgW="24079200" imgH="54864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78441" y="2548707"/>
                          <a:ext cx="206750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987824" y="4509393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587735" y="2530550"/>
            <a:ext cx="217905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Формула" r:id="rId11" imgW="24079200" imgH="5486400" progId="Equation.3">
                    <p:embed/>
                  </p:oleObj>
                </mc:Choice>
                <mc:Fallback>
                  <p:oleObj name="Формула" r:id="rId11" imgW="24079200" imgH="5486400" progId="Equation.3">
                    <p:embed/>
                    <p:pic>
                      <p:nvPicPr>
                        <p:cNvPr id="0" name="Изображение 184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87735" y="2530550"/>
                          <a:ext cx="2179053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899592" y="692696"/>
          <a:ext cx="51974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Формула" r:id="rId3" imgW="33528000" imgH="4876800" progId="Equation.3">
                  <p:embed/>
                </p:oleObj>
              </mc:Choice>
              <mc:Fallback>
                <p:oleObj name="Формула" r:id="rId3" imgW="33528000" imgH="4876800" progId="Equation.3">
                  <p:embed/>
                  <p:pic>
                    <p:nvPicPr>
                      <p:cNvPr id="0" name="Изображение 1945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692696"/>
                        <a:ext cx="5197475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940151" y="2852936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584081" y="2548707"/>
            <a:ext cx="2247231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5" imgW="24993600" imgH="5181600" progId="Equation.3">
                    <p:embed/>
                  </p:oleObj>
                </mc:Choice>
                <mc:Fallback>
                  <p:oleObj name="Формула" r:id="rId5" imgW="24993600" imgH="51816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84081" y="2548707"/>
                          <a:ext cx="2247231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940152" y="4509120"/>
            <a:ext cx="2736304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46911" y="2583210"/>
            <a:ext cx="2092158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22250400" imgH="5181600" progId="Equation.3">
                    <p:embed/>
                  </p:oleObj>
                </mc:Choice>
                <mc:Fallback>
                  <p:oleObj name="Формула" r:id="rId7" imgW="22250400" imgH="51816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46911" y="2583210"/>
                          <a:ext cx="2092158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2974659" y="2852936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627158" y="2548707"/>
            <a:ext cx="2172526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9" imgW="25298400" imgH="5486400" progId="Equation.3">
                    <p:embed/>
                  </p:oleObj>
                </mc:Choice>
                <mc:Fallback>
                  <p:oleObj name="Формула" r:id="rId9" imgW="25298400" imgH="54864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27158" y="2548707"/>
                          <a:ext cx="2172526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987824" y="4509393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587735" y="2548012"/>
            <a:ext cx="2179053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Формула" r:id="rId11" imgW="24079200" imgH="5181600" progId="Equation.3">
                    <p:embed/>
                  </p:oleObj>
                </mc:Choice>
                <mc:Fallback>
                  <p:oleObj name="Формула" r:id="rId11" imgW="24079200" imgH="5181600" progId="Equation.3">
                    <p:embed/>
                    <p:pic>
                      <p:nvPicPr>
                        <p:cNvPr id="0" name="Изображение 194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87735" y="2548012"/>
                          <a:ext cx="2179053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847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899592" y="764704"/>
          <a:ext cx="44878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Формула" r:id="rId3" imgW="28956000" imgH="4876800" progId="Equation.3">
                  <p:embed/>
                </p:oleObj>
              </mc:Choice>
              <mc:Fallback>
                <p:oleObj name="Формула" r:id="rId3" imgW="28956000" imgH="4876800" progId="Equation.3">
                  <p:embed/>
                  <p:pic>
                    <p:nvPicPr>
                      <p:cNvPr id="0" name="Изображение 2048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764704"/>
                        <a:ext cx="4487863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2987823" y="4509120"/>
            <a:ext cx="2736304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665272" y="2530823"/>
            <a:ext cx="2082800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5" imgW="23164800" imgH="5486400" progId="Equation.3">
                    <p:embed/>
                  </p:oleObj>
                </mc:Choice>
                <mc:Fallback>
                  <p:oleObj name="Формула" r:id="rId5" imgW="23164800" imgH="54864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65272" y="2530823"/>
                          <a:ext cx="2082800" cy="649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87824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940151" y="4509120"/>
            <a:ext cx="2736303" cy="936104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81670" y="2565748"/>
            <a:ext cx="2050717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7" imgW="23774400" imgH="5486400" progId="Equation.3">
                    <p:embed/>
                  </p:oleObj>
                </mc:Choice>
                <mc:Fallback>
                  <p:oleObj name="Формула" r:id="rId7" imgW="23774400" imgH="54864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81670" y="2565748"/>
                          <a:ext cx="2050717" cy="646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5940152" y="45091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2974659" y="2852936"/>
            <a:ext cx="2749470" cy="936104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717025" y="2548707"/>
            <a:ext cx="198900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9" imgW="23164800" imgH="5486400" progId="Equation.3">
                    <p:embed/>
                  </p:oleObj>
                </mc:Choice>
                <mc:Fallback>
                  <p:oleObj name="Формула" r:id="rId9" imgW="23164800" imgH="54864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17025" y="2548707"/>
                          <a:ext cx="1989008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2987824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940152" y="2853209"/>
            <a:ext cx="2736304" cy="936104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629533" y="2530971"/>
            <a:ext cx="209616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Формула" r:id="rId11" imgW="23164800" imgH="5486400" progId="Equation.3">
                    <p:embed/>
                  </p:oleObj>
                </mc:Choice>
                <mc:Fallback>
                  <p:oleObj name="Формула" r:id="rId11" imgW="23164800" imgH="5486400" progId="Equation.3">
                    <p:embed/>
                    <p:pic>
                      <p:nvPicPr>
                        <p:cNvPr id="0" name="Изображение 204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29533" y="2530971"/>
                          <a:ext cx="2096168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5940152" y="285293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2641038">
            <a:off x="6668098" y="-80323"/>
            <a:ext cx="2339752" cy="20838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трёхчлен в виде квадратного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411759" y="647700"/>
          <a:ext cx="349691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3" imgW="24079200" imgH="5486400" progId="Equation.3">
                  <p:embed/>
                </p:oleObj>
              </mc:Choice>
              <mc:Fallback>
                <p:oleObj name="Формула" r:id="rId3" imgW="24079200" imgH="54864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59" y="647700"/>
                        <a:ext cx="3496915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796135" y="2348880"/>
            <a:ext cx="2736304" cy="936104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048925" y="2476500"/>
            <a:ext cx="1315453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5" imgW="14630400" imgH="6400800" progId="Equation.3">
                    <p:embed/>
                  </p:oleObj>
                </mc:Choice>
                <mc:Fallback>
                  <p:oleObj name="Формула" r:id="rId5" imgW="14630400" imgH="64008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48925" y="2476500"/>
                          <a:ext cx="1315453" cy="755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796136" y="4005064"/>
            <a:ext cx="2736304" cy="936104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2917914" y="2511004"/>
            <a:ext cx="1548063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7" imgW="16459200" imgH="6400800" progId="Equation.3">
                    <p:embed/>
                  </p:oleObj>
                </mc:Choice>
                <mc:Fallback>
                  <p:oleObj name="Формула" r:id="rId7" imgW="16459200" imgH="64008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17914" y="2511004"/>
                          <a:ext cx="1548063" cy="755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Скругленный прямоугольник 3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2830643" y="2348880"/>
            <a:ext cx="2749470" cy="936104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046599" y="2493963"/>
            <a:ext cx="1335762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9" imgW="15544800" imgH="6400800" progId="Equation.3">
                    <p:embed/>
                  </p:oleObj>
                </mc:Choice>
                <mc:Fallback>
                  <p:oleObj name="Формула" r:id="rId9" imgW="15544800" imgH="64008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46599" y="2493963"/>
                          <a:ext cx="1335762" cy="755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2843808" y="4005337"/>
            <a:ext cx="2736304" cy="936104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015149" y="2475806"/>
            <a:ext cx="1323474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1" imgW="14630400" imgH="6400800" progId="Equation.3">
                    <p:embed/>
                  </p:oleObj>
                </mc:Choice>
                <mc:Fallback>
                  <p:oleObj name="Формула" r:id="rId11" imgW="14630400" imgH="64008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15149" y="2475806"/>
                          <a:ext cx="1323474" cy="755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сведения 49">
            <a:hlinkClick r:id="rId14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трёхчлен в виде квадратного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720975" y="692150"/>
          <a:ext cx="2876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Формула" r:id="rId3" imgW="19812000" imgH="4876800" progId="Equation.3">
                  <p:embed/>
                </p:oleObj>
              </mc:Choice>
              <mc:Fallback>
                <p:oleObj name="Формула" r:id="rId3" imgW="19812000" imgH="4876800" progId="Equation.3">
                  <p:embed/>
                  <p:pic>
                    <p:nvPicPr>
                      <p:cNvPr id="0" name="Изображение 2252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0975" y="692150"/>
                        <a:ext cx="2876550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796135" y="2348880"/>
            <a:ext cx="2736304" cy="936104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130473" y="2511425"/>
            <a:ext cx="1151021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5" imgW="12801600" imgH="5791200" progId="Equation.3">
                    <p:embed/>
                  </p:oleObj>
                </mc:Choice>
                <mc:Fallback>
                  <p:oleObj name="Формула" r:id="rId5" imgW="12801600" imgH="57912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30473" y="2511425"/>
                          <a:ext cx="1151021" cy="684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796136" y="4005064"/>
            <a:ext cx="2736304" cy="936104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103736" y="2545929"/>
            <a:ext cx="1175084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7" imgW="12496800" imgH="5791200" progId="Equation.3">
                    <p:embed/>
                  </p:oleObj>
                </mc:Choice>
                <mc:Fallback>
                  <p:oleObj name="Формула" r:id="rId7" imgW="12496800" imgH="57912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03736" y="2545929"/>
                          <a:ext cx="1175084" cy="684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Скругленный прямоугольник 3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3"/>
          <p:cNvGrpSpPr/>
          <p:nvPr/>
        </p:nvGrpSpPr>
        <p:grpSpPr>
          <a:xfrm>
            <a:off x="2830643" y="4005064"/>
            <a:ext cx="2749470" cy="936104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215566" y="2528466"/>
            <a:ext cx="996500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9" imgW="11582400" imgH="5791200" progId="Equation.3">
                    <p:embed/>
                  </p:oleObj>
                </mc:Choice>
                <mc:Fallback>
                  <p:oleObj name="Формула" r:id="rId9" imgW="11582400" imgH="57912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15566" y="2528466"/>
                          <a:ext cx="996500" cy="684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2843808" y="2349153"/>
            <a:ext cx="2736304" cy="936104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166211" y="2511152"/>
            <a:ext cx="1020011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Формула" r:id="rId11" imgW="11277600" imgH="5791200" progId="Equation.3">
                    <p:embed/>
                  </p:oleObj>
                </mc:Choice>
                <mc:Fallback>
                  <p:oleObj name="Формула" r:id="rId11" imgW="11277600" imgH="5791200" progId="Equation.3">
                    <p:embed/>
                    <p:pic>
                      <p:nvPicPr>
                        <p:cNvPr id="0" name="Изображение 22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66211" y="2511152"/>
                          <a:ext cx="1020011" cy="684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rId15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трёхчлен в виде квадратного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411760" y="620688"/>
          <a:ext cx="45577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Формула" r:id="rId3" imgW="31394400" imgH="5486400" progId="Equation.3">
                  <p:embed/>
                </p:oleObj>
              </mc:Choice>
              <mc:Fallback>
                <p:oleObj name="Формула" r:id="rId3" imgW="31394400" imgH="5486400" progId="Equation.3">
                  <p:embed/>
                  <p:pic>
                    <p:nvPicPr>
                      <p:cNvPr id="0" name="Изображение 2355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620688"/>
                        <a:ext cx="4557712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796135" y="2348880"/>
            <a:ext cx="2736304" cy="936104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2801610" y="2511425"/>
            <a:ext cx="1808747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5" imgW="20116800" imgH="5791200" progId="Equation.3">
                    <p:embed/>
                  </p:oleObj>
                </mc:Choice>
                <mc:Fallback>
                  <p:oleObj name="Формула" r:id="rId5" imgW="20116800" imgH="57912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01610" y="2511425"/>
                          <a:ext cx="1808747" cy="684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2843808" y="2348880"/>
            <a:ext cx="2736304" cy="936104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2745107" y="2546350"/>
            <a:ext cx="1891631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7" imgW="20116800" imgH="5791200" progId="Equation.3">
                    <p:embed/>
                  </p:oleObj>
                </mc:Choice>
                <mc:Fallback>
                  <p:oleObj name="Формула" r:id="rId7" imgW="20116800" imgH="57912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45107" y="2546350"/>
                          <a:ext cx="1891631" cy="684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Скругленный прямоугольник 37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3"/>
          <p:cNvGrpSpPr/>
          <p:nvPr/>
        </p:nvGrpSpPr>
        <p:grpSpPr>
          <a:xfrm>
            <a:off x="2830643" y="4005064"/>
            <a:ext cx="2749470" cy="936104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2993382" y="2528466"/>
            <a:ext cx="1442198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9" imgW="16764000" imgH="5791200" progId="Equation.3">
                    <p:embed/>
                  </p:oleObj>
                </mc:Choice>
                <mc:Fallback>
                  <p:oleObj name="Формула" r:id="rId9" imgW="16764000" imgH="57912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93382" y="2528466"/>
                          <a:ext cx="1442198" cy="684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5796136" y="4005337"/>
            <a:ext cx="2736304" cy="936104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917914" y="2510731"/>
            <a:ext cx="1517316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Формула" r:id="rId11" imgW="16764000" imgH="5791200" progId="Equation.3">
                    <p:embed/>
                  </p:oleObj>
                </mc:Choice>
                <mc:Fallback>
                  <p:oleObj name="Формула" r:id="rId11" imgW="16764000" imgH="5791200" progId="Equation.3">
                    <p:embed/>
                    <p:pic>
                      <p:nvPicPr>
                        <p:cNvPr id="0" name="Изображение 235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17914" y="2510731"/>
                          <a:ext cx="1517316" cy="6842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rId15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трёхчлен в виде квадратного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№5(г)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411760" y="692696"/>
          <a:ext cx="32607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Формула" r:id="rId3" imgW="21031200" imgH="4876800" progId="Equation.3">
                  <p:embed/>
                </p:oleObj>
              </mc:Choice>
              <mc:Fallback>
                <p:oleObj name="Формула" r:id="rId3" imgW="21031200" imgH="4876800" progId="Equation.3">
                  <p:embed/>
                  <p:pic>
                    <p:nvPicPr>
                      <p:cNvPr id="0" name="Изображение 2457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692696"/>
                        <a:ext cx="3260725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12"/>
          <p:cNvGrpSpPr/>
          <p:nvPr/>
        </p:nvGrpSpPr>
        <p:grpSpPr>
          <a:xfrm>
            <a:off x="2843807" y="4005064"/>
            <a:ext cx="2736304" cy="936104"/>
            <a:chOff x="2555776" y="2348880"/>
            <a:chExt cx="2304256" cy="93610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088675" y="2476079"/>
            <a:ext cx="1233906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5" imgW="13716000" imgH="6400800" progId="Equation.3">
                    <p:embed/>
                  </p:oleObj>
                </mc:Choice>
                <mc:Fallback>
                  <p:oleObj name="Формула" r:id="rId5" imgW="13716000" imgH="64008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88675" y="2476079"/>
                          <a:ext cx="1233906" cy="757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Скругленный прямоугольник 12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8"/>
          <p:cNvGrpSpPr/>
          <p:nvPr/>
        </p:nvGrpSpPr>
        <p:grpSpPr>
          <a:xfrm>
            <a:off x="5796135" y="4005064"/>
            <a:ext cx="2736303" cy="936104"/>
            <a:chOff x="2555776" y="2348880"/>
            <a:chExt cx="2304256" cy="93610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1"/>
            <p:cNvGraphicFramePr>
              <a:graphicFrameLocks noChangeAspect="1"/>
            </p:cNvGraphicFramePr>
            <p:nvPr/>
          </p:nvGraphicFramePr>
          <p:xfrm>
            <a:off x="3220042" y="2547516"/>
            <a:ext cx="973221" cy="68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7" imgW="11277600" imgH="5791200" progId="Equation.3">
                    <p:embed/>
                  </p:oleObj>
                </mc:Choice>
                <mc:Fallback>
                  <p:oleObj name="Формула" r:id="rId7" imgW="11277600" imgH="57912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20042" y="2547516"/>
                          <a:ext cx="973221" cy="6810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Скругленный прямоугольник 1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23"/>
          <p:cNvGrpSpPr/>
          <p:nvPr/>
        </p:nvGrpSpPr>
        <p:grpSpPr>
          <a:xfrm>
            <a:off x="2830643" y="2348880"/>
            <a:ext cx="2749470" cy="936104"/>
            <a:chOff x="2555776" y="2348880"/>
            <a:chExt cx="2304256" cy="93610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1"/>
            <p:cNvGraphicFramePr>
              <a:graphicFrameLocks noChangeAspect="1"/>
            </p:cNvGraphicFramePr>
            <p:nvPr/>
          </p:nvGraphicFramePr>
          <p:xfrm>
            <a:off x="3095826" y="2530475"/>
            <a:ext cx="1230657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9" imgW="14325600" imgH="5791200" progId="Equation.3">
                    <p:embed/>
                  </p:oleObj>
                </mc:Choice>
                <mc:Fallback>
                  <p:oleObj name="Формула" r:id="rId9" imgW="14325600" imgH="57912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95826" y="2530475"/>
                          <a:ext cx="1230657" cy="684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Скругленный прямоугольник 22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8"/>
          <p:cNvGrpSpPr/>
          <p:nvPr/>
        </p:nvGrpSpPr>
        <p:grpSpPr>
          <a:xfrm>
            <a:off x="5796136" y="2349153"/>
            <a:ext cx="2736304" cy="936104"/>
            <a:chOff x="2555776" y="2348880"/>
            <a:chExt cx="2304256" cy="93610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1"/>
            <p:cNvGraphicFramePr>
              <a:graphicFrameLocks noChangeAspect="1"/>
            </p:cNvGraphicFramePr>
            <p:nvPr/>
          </p:nvGraphicFramePr>
          <p:xfrm>
            <a:off x="3111757" y="2512740"/>
            <a:ext cx="1130968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1" name="Формула" r:id="rId11" imgW="12496800" imgH="5791200" progId="Equation.3">
                    <p:embed/>
                  </p:oleObj>
                </mc:Choice>
                <mc:Fallback>
                  <p:oleObj name="Формула" r:id="rId11" imgW="12496800" imgH="5791200" progId="Equation.3">
                    <p:embed/>
                    <p:pic>
                      <p:nvPicPr>
                        <p:cNvPr id="0" name="Изображение 245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11757" y="2512740"/>
                          <a:ext cx="1130968" cy="682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зад 28">
            <a:hlinkClick r:id="rId1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6516216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rId15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19" grpId="0" animBg="1"/>
      <p:bldP spid="19" grpId="1" animBg="1"/>
      <p:bldP spid="24" grpId="0" animBg="1"/>
      <p:bldP spid="2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96752"/>
            <a:ext cx="9144000" cy="5485210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80030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трёхчлен в виде квадратного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двучлена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cap="none" spc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609850" y="620713"/>
          <a:ext cx="41592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Формула" r:id="rId3" imgW="28651200" imgH="5486400" progId="Equation.3">
                  <p:embed/>
                </p:oleObj>
              </mc:Choice>
              <mc:Fallback>
                <p:oleObj name="Формула" r:id="rId3" imgW="28651200" imgH="5486400" progId="Equation.3">
                  <p:embed/>
                  <p:pic>
                    <p:nvPicPr>
                      <p:cNvPr id="0" name="Изображение 2560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9850" y="620713"/>
                        <a:ext cx="4159250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796135" y="2348880"/>
            <a:ext cx="2736304" cy="936104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2897863" y="2476500"/>
            <a:ext cx="1616242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5" imgW="17983200" imgH="6400800" progId="Equation.3">
                    <p:embed/>
                  </p:oleObj>
                </mc:Choice>
                <mc:Fallback>
                  <p:oleObj name="Формула" r:id="rId5" imgW="17983200" imgH="64008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97863" y="2476500"/>
                          <a:ext cx="1616242" cy="755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79613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2843808" y="2348880"/>
            <a:ext cx="2736304" cy="936104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2930927" y="2511425"/>
            <a:ext cx="1519990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7" imgW="16154400" imgH="6400800" progId="Equation.3">
                    <p:embed/>
                  </p:oleObj>
                </mc:Choice>
                <mc:Fallback>
                  <p:oleObj name="Формула" r:id="rId7" imgW="16154400" imgH="64008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30927" y="2511425"/>
                          <a:ext cx="1519990" cy="755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Скругленный прямоугольник 37"/>
          <p:cNvSpPr/>
          <p:nvPr/>
        </p:nvSpPr>
        <p:spPr>
          <a:xfrm>
            <a:off x="284380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3"/>
          <p:cNvGrpSpPr/>
          <p:nvPr/>
        </p:nvGrpSpPr>
        <p:grpSpPr>
          <a:xfrm>
            <a:off x="2830643" y="4005064"/>
            <a:ext cx="2749470" cy="936104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2901582" y="2491954"/>
            <a:ext cx="1625798" cy="757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9" imgW="18897600" imgH="6400800" progId="Equation.3">
                    <p:embed/>
                  </p:oleObj>
                </mc:Choice>
                <mc:Fallback>
                  <p:oleObj name="Формула" r:id="rId9" imgW="18897600" imgH="64008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01582" y="2491954"/>
                          <a:ext cx="1625798" cy="757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843808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5796136" y="4005337"/>
            <a:ext cx="2736304" cy="936104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944651" y="2474218"/>
            <a:ext cx="1462505" cy="757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Формула" r:id="rId11" imgW="16154400" imgH="6400800" progId="Equation.3">
                    <p:embed/>
                  </p:oleObj>
                </mc:Choice>
                <mc:Fallback>
                  <p:oleObj name="Формула" r:id="rId11" imgW="16154400" imgH="6400800" progId="Equation.3">
                    <p:embed/>
                    <p:pic>
                      <p:nvPicPr>
                        <p:cNvPr id="0" name="Изображение 256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44651" y="2474218"/>
                          <a:ext cx="1462505" cy="757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5796136" y="4005064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сведения 39">
            <a:hlinkClick r:id="rId15" action="ppaction://hlinksldjump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Information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12"/>
          <p:cNvGrpSpPr/>
          <p:nvPr/>
        </p:nvGrpSpPr>
        <p:grpSpPr>
          <a:xfrm>
            <a:off x="3851920" y="2996952"/>
            <a:ext cx="2736306" cy="936104"/>
            <a:chOff x="2555775" y="2348880"/>
            <a:chExt cx="2304257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555775" y="2564904"/>
            <a:ext cx="2304255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" name="Формула" r:id="rId2" imgW="32308800" imgH="5486400" progId="Equation.3">
                    <p:embed/>
                  </p:oleObj>
                </mc:Choice>
                <mc:Fallback>
                  <p:oleObj name="Формула" r:id="rId2" imgW="32308800" imgH="5486400" progId="Equation.3">
                    <p:embed/>
                    <p:pic>
                      <p:nvPicPr>
                        <p:cNvPr id="0" name="Изображение 266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55775" y="2564904"/>
                          <a:ext cx="2304255" cy="576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8"/>
          <p:cNvGrpSpPr/>
          <p:nvPr/>
        </p:nvGrpSpPr>
        <p:grpSpPr>
          <a:xfrm>
            <a:off x="899592" y="2996952"/>
            <a:ext cx="2736304" cy="936104"/>
            <a:chOff x="2555776" y="2348880"/>
            <a:chExt cx="2304256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616414" y="2565028"/>
            <a:ext cx="2193716" cy="575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4" imgW="23774400" imgH="5486400" progId="Equation.3">
                    <p:embed/>
                  </p:oleObj>
                </mc:Choice>
                <mc:Fallback>
                  <p:oleObj name="Формула" r:id="rId4" imgW="23774400" imgH="54864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16414" y="2565028"/>
                          <a:ext cx="2193716" cy="5759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3851920" y="1773089"/>
            <a:ext cx="2736304" cy="936104"/>
            <a:chOff x="2555776" y="2348880"/>
            <a:chExt cx="2304256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555776" y="2564631"/>
            <a:ext cx="2304256" cy="576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6" imgW="34442400" imgH="5486400" progId="Equation.3">
                    <p:embed/>
                  </p:oleObj>
                </mc:Choice>
                <mc:Fallback>
                  <p:oleObj name="Формула" r:id="rId6" imgW="34442400" imgH="54864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55776" y="2564631"/>
                          <a:ext cx="2304256" cy="5760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8"/>
          <p:cNvGrpSpPr/>
          <p:nvPr/>
        </p:nvGrpSpPr>
        <p:grpSpPr>
          <a:xfrm>
            <a:off x="899592" y="1772816"/>
            <a:ext cx="2736303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616414" y="2564904"/>
            <a:ext cx="2182980" cy="576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8" imgW="34442400" imgH="5486400" progId="Equation.3">
                    <p:embed/>
                  </p:oleObj>
                </mc:Choice>
                <mc:Fallback>
                  <p:oleObj name="Формула" r:id="rId8" imgW="34442400" imgH="54864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16414" y="2564904"/>
                          <a:ext cx="2182980" cy="5760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2987675" y="620713"/>
          <a:ext cx="2654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Формула" r:id="rId10" imgW="18288000" imgH="5486400" progId="Equation.3">
                  <p:embed/>
                </p:oleObj>
              </mc:Choice>
              <mc:Fallback>
                <p:oleObj name="Формула" r:id="rId10" imgW="18288000" imgH="5486400" progId="Equation.3">
                  <p:embed/>
                  <p:pic>
                    <p:nvPicPr>
                      <p:cNvPr id="0" name="Изображение 2662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7675" y="620713"/>
                        <a:ext cx="2654300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2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сведения 26">
            <a:hlinkClick r:id="rId13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851921" y="1772816"/>
            <a:ext cx="2736305" cy="936104"/>
            <a:chOff x="2555776" y="2348880"/>
            <a:chExt cx="2304256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677052" y="2564904"/>
            <a:ext cx="2001064" cy="61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" name="Формула" r:id="rId2" imgW="23469600" imgH="5181600" progId="Equation.3">
                    <p:embed/>
                  </p:oleObj>
                </mc:Choice>
                <mc:Fallback>
                  <p:oleObj name="Формула" r:id="rId2" imgW="23469600" imgH="5181600" progId="Equation.3">
                    <p:embed/>
                    <p:pic>
                      <p:nvPicPr>
                        <p:cNvPr id="0" name="Изображение 276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77052" y="2564904"/>
                          <a:ext cx="2001064" cy="611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899592" y="2996952"/>
            <a:ext cx="2736304" cy="936104"/>
            <a:chOff x="2555776" y="2348880"/>
            <a:chExt cx="2304256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919605" y="2472345"/>
            <a:ext cx="1576597" cy="668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Формула" r:id="rId4" imgW="15240000" imgH="5486400" progId="Equation.3">
                    <p:embed/>
                  </p:oleObj>
                </mc:Choice>
                <mc:Fallback>
                  <p:oleObj name="Формула" r:id="rId4" imgW="15240000" imgH="5486400" progId="Equation.3">
                    <p:embed/>
                    <p:pic>
                      <p:nvPicPr>
                        <p:cNvPr id="0" name="Изображение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19605" y="2472345"/>
                          <a:ext cx="1576597" cy="66894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899592" y="1773089"/>
            <a:ext cx="2736304" cy="936104"/>
            <a:chOff x="2555776" y="2348880"/>
            <a:chExt cx="2304256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612362" y="2564929"/>
            <a:ext cx="2130926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Формула" r:id="rId6" imgW="24993600" imgH="5181600" progId="Equation.3">
                    <p:embed/>
                  </p:oleObj>
                </mc:Choice>
                <mc:Fallback>
                  <p:oleObj name="Формула" r:id="rId6" imgW="24993600" imgH="5181600" progId="Equation.3">
                    <p:embed/>
                    <p:pic>
                      <p:nvPicPr>
                        <p:cNvPr id="0" name="Изображение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12362" y="2564929"/>
                          <a:ext cx="2130926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3851920" y="2996952"/>
            <a:ext cx="2736304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662180" y="2538041"/>
            <a:ext cx="209215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8" imgW="25298400" imgH="5181600" progId="Equation.3">
                    <p:embed/>
                  </p:oleObj>
                </mc:Choice>
                <mc:Fallback>
                  <p:oleObj name="Формула" r:id="rId8" imgW="25298400" imgH="5181600" progId="Equation.3">
                    <p:embed/>
                    <p:pic>
                      <p:nvPicPr>
                        <p:cNvPr id="0" name="Изображение 276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62180" y="2538041"/>
                          <a:ext cx="2092158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252788" y="620713"/>
          <a:ext cx="2122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Формула" r:id="rId10" imgW="14630400" imgH="5486400" progId="Equation.3">
                  <p:embed/>
                </p:oleObj>
              </mc:Choice>
              <mc:Fallback>
                <p:oleObj name="Формула" r:id="rId10" imgW="14630400" imgH="5486400" progId="Equation.3">
                  <p:embed/>
                  <p:pic>
                    <p:nvPicPr>
                      <p:cNvPr id="0" name="Изображение 2765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52788" y="620713"/>
                        <a:ext cx="2122487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2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14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выражение 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347864" y="2348880"/>
            <a:ext cx="793495" cy="920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2" imgW="3962400" imgH="4876800" progId="Equation.3">
                    <p:embed/>
                  </p:oleObj>
                </mc:Choice>
                <mc:Fallback>
                  <p:oleObj name="Формула" r:id="rId2" imgW="3962400" imgH="4876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347864" y="2348880"/>
                          <a:ext cx="793495" cy="9200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516216" y="0"/>
          <a:ext cx="1728192" cy="136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4" imgW="7620000" imgH="6400800" progId="Equation.3">
                  <p:embed/>
                </p:oleObj>
              </mc:Choice>
              <mc:Fallback>
                <p:oleObj name="Формула" r:id="rId4" imgW="7620000" imgH="64008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6216" y="0"/>
                        <a:ext cx="1728192" cy="13684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868144" y="1988567"/>
            <a:ext cx="2304256" cy="936377"/>
            <a:chOff x="2555776" y="2348607"/>
            <a:chExt cx="2304256" cy="93637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17156" y="2348607"/>
            <a:ext cx="85566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4267200" imgH="4876800" progId="Equation.3">
                    <p:embed/>
                  </p:oleObj>
                </mc:Choice>
                <mc:Fallback>
                  <p:oleObj name="Формула" r:id="rId6" imgW="4267200" imgH="48768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17156" y="2348607"/>
                          <a:ext cx="855663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12160" y="3428727"/>
            <a:ext cx="2304256" cy="936377"/>
            <a:chOff x="2555776" y="2348607"/>
            <a:chExt cx="2304256" cy="93637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26669" y="2348607"/>
            <a:ext cx="10382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8" imgW="5181600" imgH="4876800" progId="Equation.3">
                    <p:embed/>
                  </p:oleObj>
                </mc:Choice>
                <mc:Fallback>
                  <p:oleObj name="Формула" r:id="rId8" imgW="5181600" imgH="4876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26669" y="2348607"/>
                          <a:ext cx="1038225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03848" y="3429000"/>
            <a:ext cx="2304256" cy="936377"/>
            <a:chOff x="2555776" y="2348607"/>
            <a:chExt cx="2304256" cy="93637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26669" y="2348607"/>
            <a:ext cx="10382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0" imgW="5181600" imgH="4876800" progId="Equation.3">
                    <p:embed/>
                  </p:oleObj>
                </mc:Choice>
                <mc:Fallback>
                  <p:oleObj name="Формула" r:id="rId10" imgW="5181600" imgH="48768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26669" y="2348607"/>
                          <a:ext cx="1038225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назад 32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4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851921" y="1772816"/>
            <a:ext cx="2736305" cy="936104"/>
            <a:chOff x="2555776" y="2348880"/>
            <a:chExt cx="2304256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616413" y="2564904"/>
            <a:ext cx="2243617" cy="648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" name="Формула" r:id="rId2" imgW="28651200" imgH="5486400" progId="Equation.3">
                    <p:embed/>
                  </p:oleObj>
                </mc:Choice>
                <mc:Fallback>
                  <p:oleObj name="Формула" r:id="rId2" imgW="28651200" imgH="5486400" progId="Equation.3">
                    <p:embed/>
                    <p:pic>
                      <p:nvPicPr>
                        <p:cNvPr id="0" name="Изображение 286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16413" y="2564904"/>
                          <a:ext cx="2243617" cy="6485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899592" y="2996952"/>
            <a:ext cx="2749176" cy="936104"/>
            <a:chOff x="2102920" y="2348880"/>
            <a:chExt cx="2757113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102920" y="2348880"/>
              <a:ext cx="2757113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175136" y="2564904"/>
            <a:ext cx="2527556" cy="592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4" imgW="28651200" imgH="5486400" progId="Equation.3">
                    <p:embed/>
                  </p:oleObj>
                </mc:Choice>
                <mc:Fallback>
                  <p:oleObj name="Формула" r:id="rId4" imgW="28651200" imgH="54864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75136" y="2564904"/>
                          <a:ext cx="2527556" cy="5928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3851920" y="2997225"/>
            <a:ext cx="2736304" cy="936104"/>
            <a:chOff x="2555776" y="2348880"/>
            <a:chExt cx="2304256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555776" y="2564631"/>
            <a:ext cx="2304256" cy="57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6" imgW="28651200" imgH="5486400" progId="Equation.3">
                    <p:embed/>
                  </p:oleObj>
                </mc:Choice>
                <mc:Fallback>
                  <p:oleObj name="Формула" r:id="rId6" imgW="28651200" imgH="54864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55776" y="2564631"/>
                          <a:ext cx="2304256" cy="5763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899592" y="1772816"/>
            <a:ext cx="2736303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616414" y="2565202"/>
            <a:ext cx="2182980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Формула" r:id="rId8" imgW="28651200" imgH="5486400" progId="Equation.3">
                    <p:embed/>
                  </p:oleObj>
                </mc:Choice>
                <mc:Fallback>
                  <p:oleObj name="Формула" r:id="rId8" imgW="28651200" imgH="5486400" progId="Equation.3">
                    <p:embed/>
                    <p:pic>
                      <p:nvPicPr>
                        <p:cNvPr id="0" name="Изображение 286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16414" y="2565202"/>
                          <a:ext cx="2182980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119438" y="620713"/>
          <a:ext cx="23891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10" imgW="16459200" imgH="5486400" progId="Equation.3">
                  <p:embed/>
                </p:oleObj>
              </mc:Choice>
              <mc:Fallback>
                <p:oleObj name="Формула" r:id="rId10" imgW="16459200" imgH="5486400" progId="Equation.3">
                  <p:embed/>
                  <p:pic>
                    <p:nvPicPr>
                      <p:cNvPr id="0" name="Изображение 286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19438" y="620713"/>
                        <a:ext cx="2389187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2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14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851920" y="1772816"/>
            <a:ext cx="2736308" cy="936104"/>
            <a:chOff x="2555774" y="2348880"/>
            <a:chExt cx="2304258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555774" y="2564904"/>
            <a:ext cx="2285999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7" name="Формула" r:id="rId2" imgW="26822400" imgH="5486400" progId="Equation.3">
                    <p:embed/>
                  </p:oleObj>
                </mc:Choice>
                <mc:Fallback>
                  <p:oleObj name="Формула" r:id="rId2" imgW="26822400" imgH="5486400" progId="Equation.3">
                    <p:embed/>
                    <p:pic>
                      <p:nvPicPr>
                        <p:cNvPr id="0" name="Изображение 296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55774" y="2564904"/>
                          <a:ext cx="2285999" cy="646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899592" y="2996952"/>
            <a:ext cx="2736306" cy="936104"/>
            <a:chOff x="2555775" y="2348880"/>
            <a:chExt cx="2304257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555775" y="2564904"/>
            <a:ext cx="2304256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8" name="Формула" r:id="rId4" imgW="26822400" imgH="5486400" progId="Equation.3">
                    <p:embed/>
                  </p:oleObj>
                </mc:Choice>
                <mc:Fallback>
                  <p:oleObj name="Формула" r:id="rId4" imgW="26822400" imgH="5486400" progId="Equation.3">
                    <p:embed/>
                    <p:pic>
                      <p:nvPicPr>
                        <p:cNvPr id="0" name="Изображение 296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55775" y="2564904"/>
                          <a:ext cx="2304256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873125" y="1773089"/>
            <a:ext cx="2762771" cy="936104"/>
            <a:chOff x="2533488" y="2348880"/>
            <a:chExt cx="2326544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533488" y="2545879"/>
            <a:ext cx="2287337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Формула" r:id="rId6" imgW="26822400" imgH="5486400" progId="Equation.3">
                    <p:embed/>
                  </p:oleObj>
                </mc:Choice>
                <mc:Fallback>
                  <p:oleObj name="Формула" r:id="rId6" imgW="26822400" imgH="5486400" progId="Equation.3">
                    <p:embed/>
                    <p:pic>
                      <p:nvPicPr>
                        <p:cNvPr id="0" name="Изображение 296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33488" y="2545879"/>
                          <a:ext cx="2287337" cy="685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3851920" y="2996952"/>
            <a:ext cx="2736304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585981" y="2520578"/>
            <a:ext cx="2244557" cy="668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0" name="Формула" r:id="rId8" imgW="27127200" imgH="5486400" progId="Equation.3">
                    <p:embed/>
                  </p:oleObj>
                </mc:Choice>
                <mc:Fallback>
                  <p:oleObj name="Формула" r:id="rId8" imgW="27127200" imgH="5486400" progId="Equation.3">
                    <p:embed/>
                    <p:pic>
                      <p:nvPicPr>
                        <p:cNvPr id="0" name="Изображение 296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85981" y="2520578"/>
                          <a:ext cx="2244557" cy="668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252788" y="620713"/>
          <a:ext cx="2122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Формула" r:id="rId10" imgW="14630400" imgH="5486400" progId="Equation.3">
                  <p:embed/>
                </p:oleObj>
              </mc:Choice>
              <mc:Fallback>
                <p:oleObj name="Формула" r:id="rId10" imgW="14630400" imgH="5486400" progId="Equation.3">
                  <p:embed/>
                  <p:pic>
                    <p:nvPicPr>
                      <p:cNvPr id="0" name="Изображение 2970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52788" y="620713"/>
                        <a:ext cx="2122487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2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14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t="3547" r="-88" b="14995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827464" y="1772816"/>
            <a:ext cx="2760763" cy="936104"/>
            <a:chOff x="2535180" y="2348880"/>
            <a:chExt cx="2324852" cy="93610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2535180" y="2565202"/>
            <a:ext cx="2285999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1" name="Формула" r:id="rId2" imgW="26822400" imgH="5181600" progId="Equation.3">
                    <p:embed/>
                  </p:oleObj>
                </mc:Choice>
                <mc:Fallback>
                  <p:oleObj name="Формула" r:id="rId2" imgW="26822400" imgH="5181600" progId="Equation.3">
                    <p:embed/>
                    <p:pic>
                      <p:nvPicPr>
                        <p:cNvPr id="0" name="Изображение 307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35180" y="2565202"/>
                          <a:ext cx="2285999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Скругленный прямоугольник 8"/>
          <p:cNvSpPr/>
          <p:nvPr/>
        </p:nvSpPr>
        <p:spPr>
          <a:xfrm>
            <a:off x="3851920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899592" y="1772816"/>
            <a:ext cx="2736304" cy="936104"/>
            <a:chOff x="2555776" y="2348880"/>
            <a:chExt cx="2304256" cy="936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2919606" y="2492896"/>
            <a:ext cx="1576596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" name="Формула" r:id="rId4" imgW="18288000" imgH="5486400" progId="Equation.3">
                    <p:embed/>
                  </p:oleObj>
                </mc:Choice>
                <mc:Fallback>
                  <p:oleObj name="Формула" r:id="rId4" imgW="18288000" imgH="5486400" progId="Equation.3">
                    <p:embed/>
                    <p:pic>
                      <p:nvPicPr>
                        <p:cNvPr id="0" name="Изображение 307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19606" y="2492896"/>
                          <a:ext cx="1576596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кругленный прямоугольник 13"/>
          <p:cNvSpPr/>
          <p:nvPr/>
        </p:nvSpPr>
        <p:spPr>
          <a:xfrm>
            <a:off x="899592" y="1772816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899592" y="2997225"/>
            <a:ext cx="2736304" cy="936104"/>
            <a:chOff x="2555776" y="2348880"/>
            <a:chExt cx="2304256" cy="9361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"/>
            <p:cNvGraphicFramePr>
              <a:graphicFrameLocks noChangeAspect="1"/>
            </p:cNvGraphicFramePr>
            <p:nvPr/>
          </p:nvGraphicFramePr>
          <p:xfrm>
            <a:off x="2585625" y="2564755"/>
            <a:ext cx="218306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6" imgW="25603200" imgH="5181600" progId="Equation.3">
                    <p:embed/>
                  </p:oleObj>
                </mc:Choice>
                <mc:Fallback>
                  <p:oleObj name="Формула" r:id="rId6" imgW="25603200" imgH="5181600" progId="Equation.3">
                    <p:embed/>
                    <p:pic>
                      <p:nvPicPr>
                        <p:cNvPr id="0" name="Изображение 307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85625" y="2564755"/>
                          <a:ext cx="2183062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Скругленный прямоугольник 18"/>
          <p:cNvSpPr/>
          <p:nvPr/>
        </p:nvSpPr>
        <p:spPr>
          <a:xfrm>
            <a:off x="899592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28"/>
          <p:cNvGrpSpPr/>
          <p:nvPr/>
        </p:nvGrpSpPr>
        <p:grpSpPr>
          <a:xfrm>
            <a:off x="3851920" y="2996952"/>
            <a:ext cx="2736304" cy="936104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648812" y="2538041"/>
            <a:ext cx="211755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4" name="Формула" r:id="rId8" imgW="25603200" imgH="5181600" progId="Equation.3">
                    <p:embed/>
                  </p:oleObj>
                </mc:Choice>
                <mc:Fallback>
                  <p:oleObj name="Формула" r:id="rId8" imgW="25603200" imgH="5181600" progId="Equation.3">
                    <p:embed/>
                    <p:pic>
                      <p:nvPicPr>
                        <p:cNvPr id="0" name="Изображение 307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48812" y="2538041"/>
                          <a:ext cx="2117558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3851920" y="2996952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121025" y="620713"/>
          <a:ext cx="2387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Формула" r:id="rId10" imgW="16459200" imgH="5486400" progId="Equation.3">
                  <p:embed/>
                </p:oleObj>
              </mc:Choice>
              <mc:Fallback>
                <p:oleObj name="Формула" r:id="rId10" imgW="16459200" imgH="5486400" progId="Equation.3">
                  <p:embed/>
                  <p:pic>
                    <p:nvPicPr>
                      <p:cNvPr id="0" name="Изображение 3072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1025" y="620713"/>
                        <a:ext cx="2387600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12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5115382">
            <a:off x="6771845" y="108620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сведения 28">
            <a:hlinkClick r:id="rId14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35696" y="1628800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508104" y="2564904"/>
            <a:ext cx="3240360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6" y="2547814"/>
            <a:ext cx="230425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5" name="Формула" r:id="rId5" imgW="30784800" imgH="5486400" progId="Equation.3">
                    <p:embed/>
                  </p:oleObj>
                </mc:Choice>
                <mc:Fallback>
                  <p:oleObj name="Формула" r:id="rId5" imgW="30784800" imgH="5486400" progId="Equation.3">
                    <p:embed/>
                    <p:pic>
                      <p:nvPicPr>
                        <p:cNvPr id="0" name="Изображение 317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55776" y="2547814"/>
                          <a:ext cx="230425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123728" y="2564904"/>
            <a:ext cx="3240361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709393" y="2564904"/>
            <a:ext cx="2062479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6" name="Формула" r:id="rId7" imgW="23469600" imgH="5486400" progId="Equation.3">
                    <p:embed/>
                  </p:oleObj>
                </mc:Choice>
                <mc:Fallback>
                  <p:oleObj name="Формула" r:id="rId7" imgW="23469600" imgH="5486400" progId="Equation.3">
                    <p:embed/>
                    <p:pic>
                      <p:nvPicPr>
                        <p:cNvPr id="0" name="Изображение 317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09393" y="2564904"/>
                          <a:ext cx="2062479" cy="669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2123728" y="3789313"/>
            <a:ext cx="3240361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55776" y="2545780"/>
            <a:ext cx="22530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Формула" r:id="rId9" imgW="28041600" imgH="5486400" progId="Equation.3">
                    <p:embed/>
                  </p:oleObj>
                </mc:Choice>
                <mc:Fallback>
                  <p:oleObj name="Формула" r:id="rId9" imgW="28041600" imgH="5486400" progId="Equation.3">
                    <p:embed/>
                    <p:pic>
                      <p:nvPicPr>
                        <p:cNvPr id="0" name="Изображение 317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55776" y="2545780"/>
                          <a:ext cx="2253050" cy="685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28"/>
          <p:cNvGrpSpPr/>
          <p:nvPr/>
        </p:nvGrpSpPr>
        <p:grpSpPr>
          <a:xfrm>
            <a:off x="5495925" y="3789040"/>
            <a:ext cx="3263901" cy="936104"/>
            <a:chOff x="2547115" y="2348880"/>
            <a:chExt cx="232099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47115" y="2519065"/>
            <a:ext cx="2320996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Формула" r:id="rId11" imgW="28041600" imgH="5486400" progId="Equation.3">
                    <p:embed/>
                  </p:oleObj>
                </mc:Choice>
                <mc:Fallback>
                  <p:oleObj name="Формула" r:id="rId11" imgW="28041600" imgH="5486400" progId="Equation.3">
                    <p:embed/>
                    <p:pic>
                      <p:nvPicPr>
                        <p:cNvPr id="0" name="Изображение 317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47115" y="2519065"/>
                          <a:ext cx="2320996" cy="669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2483768" y="764704"/>
          <a:ext cx="349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Формула" r:id="rId13" imgW="24079200" imgH="4876800" progId="Equation.3">
                  <p:embed/>
                </p:oleObj>
              </mc:Choice>
              <mc:Fallback>
                <p:oleObj name="Формула" r:id="rId13" imgW="24079200" imgH="4876800" progId="Equation.3">
                  <p:embed/>
                  <p:pic>
                    <p:nvPicPr>
                      <p:cNvPr id="0" name="Изображение 3174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83768" y="764704"/>
                        <a:ext cx="3492500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644420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35696" y="1628800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508104" y="2564904"/>
            <a:ext cx="3240360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606982" y="2636912"/>
            <a:ext cx="220184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9" name="Формула" r:id="rId4" imgW="27127200" imgH="5181600" progId="Equation.3">
                    <p:embed/>
                  </p:oleObj>
                </mc:Choice>
                <mc:Fallback>
                  <p:oleObj name="Формула" r:id="rId4" imgW="27127200" imgH="5181600" progId="Equation.3">
                    <p:embed/>
                    <p:pic>
                      <p:nvPicPr>
                        <p:cNvPr id="0" name="Изображение 327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06982" y="2636912"/>
                          <a:ext cx="220184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114549" y="2564904"/>
            <a:ext cx="3249539" cy="936104"/>
            <a:chOff x="2549249" y="2348880"/>
            <a:chExt cx="2310783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49249" y="2584326"/>
            <a:ext cx="2310781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0" name="Формула" r:id="rId6" imgW="27127200" imgH="5181600" progId="Equation.3">
                    <p:embed/>
                  </p:oleObj>
                </mc:Choice>
                <mc:Fallback>
                  <p:oleObj name="Формула" r:id="rId6" imgW="27127200" imgH="5181600" progId="Equation.3">
                    <p:embed/>
                    <p:pic>
                      <p:nvPicPr>
                        <p:cNvPr id="0" name="Изображение 327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49249" y="2584326"/>
                          <a:ext cx="2310781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5508104" y="3789313"/>
            <a:ext cx="3240361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92271" y="2564830"/>
            <a:ext cx="217875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Формула" r:id="rId8" imgW="27127200" imgH="5181600" progId="Equation.3">
                    <p:embed/>
                  </p:oleObj>
                </mc:Choice>
                <mc:Fallback>
                  <p:oleObj name="Формула" r:id="rId8" imgW="27127200" imgH="5181600" progId="Equation.3">
                    <p:embed/>
                    <p:pic>
                      <p:nvPicPr>
                        <p:cNvPr id="0" name="Изображение 327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92271" y="2564830"/>
                          <a:ext cx="2178755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28"/>
          <p:cNvGrpSpPr/>
          <p:nvPr/>
        </p:nvGrpSpPr>
        <p:grpSpPr>
          <a:xfrm>
            <a:off x="2123728" y="3789040"/>
            <a:ext cx="3240360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96662" y="2536528"/>
            <a:ext cx="2220525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Формула" r:id="rId10" imgW="26822400" imgH="5181600" progId="Equation.3">
                    <p:embed/>
                  </p:oleObj>
                </mc:Choice>
                <mc:Fallback>
                  <p:oleObj name="Формула" r:id="rId10" imgW="26822400" imgH="5181600" progId="Equation.3">
                    <p:embed/>
                    <p:pic>
                      <p:nvPicPr>
                        <p:cNvPr id="0" name="Изображение 327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96662" y="2536528"/>
                          <a:ext cx="2220525" cy="6334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2627784" y="764704"/>
          <a:ext cx="35369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Формула" r:id="rId12" imgW="24384000" imgH="4876800" progId="Equation.3">
                  <p:embed/>
                </p:oleObj>
              </mc:Choice>
              <mc:Fallback>
                <p:oleObj name="Формула" r:id="rId12" imgW="24384000" imgH="4876800" progId="Equation.3">
                  <p:embed/>
                  <p:pic>
                    <p:nvPicPr>
                      <p:cNvPr id="0" name="Изображение 3277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7784" y="764704"/>
                        <a:ext cx="3536950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644420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rId15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35696" y="1556792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123727" y="2564904"/>
            <a:ext cx="3240362" cy="936104"/>
            <a:chOff x="2555775" y="2348880"/>
            <a:chExt cx="2304257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5" y="2547814"/>
            <a:ext cx="2304255" cy="593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3" name="Формула" r:id="rId4" imgW="34442400" imgH="5486400" progId="Equation.3">
                    <p:embed/>
                  </p:oleObj>
                </mc:Choice>
                <mc:Fallback>
                  <p:oleObj name="Формула" r:id="rId4" imgW="34442400" imgH="5486400" progId="Equation.3">
                    <p:embed/>
                    <p:pic>
                      <p:nvPicPr>
                        <p:cNvPr id="0" name="Изображение 337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55775" y="2547814"/>
                          <a:ext cx="2304255" cy="593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123727" y="3789040"/>
            <a:ext cx="3240362" cy="936104"/>
            <a:chOff x="2555775" y="2348880"/>
            <a:chExt cx="2304257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55775" y="2564903"/>
            <a:ext cx="2304255" cy="576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Формула" r:id="rId6" imgW="34747200" imgH="5486400" progId="Equation.3">
                    <p:embed/>
                  </p:oleObj>
                </mc:Choice>
                <mc:Fallback>
                  <p:oleObj name="Формула" r:id="rId6" imgW="34747200" imgH="5486400" progId="Equation.3">
                    <p:embed/>
                    <p:pic>
                      <p:nvPicPr>
                        <p:cNvPr id="0" name="Изображение 337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55775" y="2564903"/>
                          <a:ext cx="2304255" cy="5760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5508104" y="2565177"/>
            <a:ext cx="324036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55776" y="2545953"/>
            <a:ext cx="2304256" cy="594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Формула" r:id="rId8" imgW="34442400" imgH="5486400" progId="Equation.3">
                    <p:embed/>
                  </p:oleObj>
                </mc:Choice>
                <mc:Fallback>
                  <p:oleObj name="Формула" r:id="rId8" imgW="34442400" imgH="5486400" progId="Equation.3">
                    <p:embed/>
                    <p:pic>
                      <p:nvPicPr>
                        <p:cNvPr id="0" name="Изображение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55776" y="2545953"/>
                          <a:ext cx="2304256" cy="5947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28"/>
          <p:cNvGrpSpPr/>
          <p:nvPr/>
        </p:nvGrpSpPr>
        <p:grpSpPr>
          <a:xfrm>
            <a:off x="5508104" y="3789040"/>
            <a:ext cx="3240360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55776" y="2564904"/>
            <a:ext cx="2304256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Формула" r:id="rId10" imgW="34442400" imgH="5486400" progId="Equation.3">
                    <p:embed/>
                  </p:oleObj>
                </mc:Choice>
                <mc:Fallback>
                  <p:oleObj name="Формула" r:id="rId10" imgW="34442400" imgH="5486400" progId="Equation.3">
                    <p:embed/>
                    <p:pic>
                      <p:nvPicPr>
                        <p:cNvPr id="0" name="Изображение 337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55776" y="2564904"/>
                          <a:ext cx="2304256" cy="576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211960" y="692696"/>
          <a:ext cx="2122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Формула" r:id="rId12" imgW="14630400" imgH="5486400" progId="Equation.3">
                  <p:embed/>
                </p:oleObj>
              </mc:Choice>
              <mc:Fallback>
                <p:oleObj name="Формула" r:id="rId12" imgW="14630400" imgH="5486400" progId="Equation.3">
                  <p:embed/>
                  <p:pic>
                    <p:nvPicPr>
                      <p:cNvPr id="0" name="Изображение 3379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11960" y="692696"/>
                        <a:ext cx="2122487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644420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rId15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35696" y="1556792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12"/>
          <p:cNvGrpSpPr/>
          <p:nvPr/>
        </p:nvGrpSpPr>
        <p:grpSpPr>
          <a:xfrm>
            <a:off x="5508105" y="2564904"/>
            <a:ext cx="3240361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677052" y="2564904"/>
            <a:ext cx="2001064" cy="61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7" name="Формула" r:id="rId4" imgW="23469600" imgH="5181600" progId="Equation.3">
                    <p:embed/>
                  </p:oleObj>
                </mc:Choice>
                <mc:Fallback>
                  <p:oleObj name="Формула" r:id="rId4" imgW="23469600" imgH="5181600" progId="Equation.3">
                    <p:embed/>
                    <p:pic>
                      <p:nvPicPr>
                        <p:cNvPr id="0" name="Изображение 348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77052" y="2564904"/>
                          <a:ext cx="2001064" cy="611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8"/>
          <p:cNvGrpSpPr/>
          <p:nvPr/>
        </p:nvGrpSpPr>
        <p:grpSpPr>
          <a:xfrm>
            <a:off x="2123728" y="3789040"/>
            <a:ext cx="3240362" cy="936104"/>
            <a:chOff x="2555776" y="2348880"/>
            <a:chExt cx="2304257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55776" y="2490490"/>
            <a:ext cx="2304257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" name="Формула" r:id="rId6" imgW="26212800" imgH="5181600" progId="Equation.3">
                    <p:embed/>
                  </p:oleObj>
                </mc:Choice>
                <mc:Fallback>
                  <p:oleObj name="Формула" r:id="rId6" imgW="26212800" imgH="5181600" progId="Equation.3">
                    <p:embed/>
                    <p:pic>
                      <p:nvPicPr>
                        <p:cNvPr id="0" name="Изображение 348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55776" y="2490490"/>
                          <a:ext cx="2304257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28"/>
          <p:cNvGrpSpPr/>
          <p:nvPr/>
        </p:nvGrpSpPr>
        <p:grpSpPr>
          <a:xfrm>
            <a:off x="2123728" y="2565177"/>
            <a:ext cx="324036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676392" y="2565003"/>
            <a:ext cx="200218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Формула" r:id="rId8" imgW="23469600" imgH="5181600" progId="Equation.3">
                    <p:embed/>
                  </p:oleObj>
                </mc:Choice>
                <mc:Fallback>
                  <p:oleObj name="Формула" r:id="rId8" imgW="23469600" imgH="5181600" progId="Equation.3">
                    <p:embed/>
                    <p:pic>
                      <p:nvPicPr>
                        <p:cNvPr id="0" name="Изображение 348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76392" y="2565003"/>
                          <a:ext cx="2002183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8"/>
          <p:cNvGrpSpPr/>
          <p:nvPr/>
        </p:nvGrpSpPr>
        <p:grpSpPr>
          <a:xfrm>
            <a:off x="5508104" y="3789040"/>
            <a:ext cx="3240360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39843" y="2519065"/>
            <a:ext cx="1336262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Формула" r:id="rId10" imgW="16154400" imgH="5486400" progId="Equation.3">
                    <p:embed/>
                  </p:oleObj>
                </mc:Choice>
                <mc:Fallback>
                  <p:oleObj name="Формула" r:id="rId10" imgW="16154400" imgH="5486400" progId="Equation.3">
                    <p:embed/>
                    <p:pic>
                      <p:nvPicPr>
                        <p:cNvPr id="0" name="Изображение 348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39843" y="2519065"/>
                          <a:ext cx="1336262" cy="669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3851920" y="692696"/>
          <a:ext cx="2298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Формула" r:id="rId12" imgW="15849600" imgH="5486400" progId="Equation.3">
                  <p:embed/>
                </p:oleObj>
              </mc:Choice>
              <mc:Fallback>
                <p:oleObj name="Формула" r:id="rId12" imgW="15849600" imgH="5486400" progId="Equation.3">
                  <p:embed/>
                  <p:pic>
                    <p:nvPicPr>
                      <p:cNvPr id="0" name="Изображение 3482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51920" y="692696"/>
                        <a:ext cx="2298700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644420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rId15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35696" y="1556792"/>
            <a:ext cx="7308304" cy="479543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4897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123729" y="2564904"/>
            <a:ext cx="3240361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6" y="2564904"/>
            <a:ext cx="2304256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1" name="Формула" r:id="rId4" imgW="32308800" imgH="5486400" progId="Equation.3">
                    <p:embed/>
                  </p:oleObj>
                </mc:Choice>
                <mc:Fallback>
                  <p:oleObj name="Формула" r:id="rId4" imgW="32308800" imgH="5486400" progId="Equation.3">
                    <p:embed/>
                    <p:pic>
                      <p:nvPicPr>
                        <p:cNvPr id="0" name="Изображение 358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55776" y="2564904"/>
                          <a:ext cx="2304256" cy="576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123728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123728" y="3789040"/>
            <a:ext cx="3240361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68441" y="2565103"/>
            <a:ext cx="2279226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" name="Формула" r:id="rId6" imgW="28041600" imgH="5486400" progId="Equation.3">
                    <p:embed/>
                  </p:oleObj>
                </mc:Choice>
                <mc:Fallback>
                  <p:oleObj name="Формула" r:id="rId6" imgW="28041600" imgH="5486400" progId="Equation.3">
                    <p:embed/>
                    <p:pic>
                      <p:nvPicPr>
                        <p:cNvPr id="0" name="Изображение 358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68441" y="2565103"/>
                          <a:ext cx="2279226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123728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28"/>
          <p:cNvGrpSpPr/>
          <p:nvPr/>
        </p:nvGrpSpPr>
        <p:grpSpPr>
          <a:xfrm>
            <a:off x="5508104" y="3789313"/>
            <a:ext cx="3240361" cy="936104"/>
            <a:chOff x="2555776" y="2348880"/>
            <a:chExt cx="2304257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606982" y="2545780"/>
            <a:ext cx="2253051" cy="594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Формула" r:id="rId8" imgW="29565600" imgH="5486400" progId="Equation.3">
                    <p:embed/>
                  </p:oleObj>
                </mc:Choice>
                <mc:Fallback>
                  <p:oleObj name="Формула" r:id="rId8" imgW="29565600" imgH="5486400" progId="Equation.3">
                    <p:embed/>
                    <p:pic>
                      <p:nvPicPr>
                        <p:cNvPr id="0" name="Изображение 358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06982" y="2545780"/>
                          <a:ext cx="2253051" cy="5949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08104" y="3789040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28"/>
          <p:cNvGrpSpPr/>
          <p:nvPr/>
        </p:nvGrpSpPr>
        <p:grpSpPr>
          <a:xfrm>
            <a:off x="5508104" y="2564904"/>
            <a:ext cx="3240360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863010" y="2538174"/>
            <a:ext cx="1739812" cy="650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" name="Формула" r:id="rId10" imgW="21640800" imgH="5486400" progId="Equation.3">
                    <p:embed/>
                  </p:oleObj>
                </mc:Choice>
                <mc:Fallback>
                  <p:oleObj name="Формула" r:id="rId10" imgW="21640800" imgH="5486400" progId="Equation.3">
                    <p:embed/>
                    <p:pic>
                      <p:nvPicPr>
                        <p:cNvPr id="0" name="Изображение 358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63010" y="2538174"/>
                          <a:ext cx="1739812" cy="6509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08104" y="2564904"/>
            <a:ext cx="3240360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3059832" y="692696"/>
          <a:ext cx="3227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Формула" r:id="rId12" imgW="22250400" imgH="4876800" progId="Equation.3">
                  <p:embed/>
                </p:oleObj>
              </mc:Choice>
              <mc:Fallback>
                <p:oleObj name="Формула" r:id="rId12" imgW="22250400" imgH="4876800" progId="Equation.3">
                  <p:embed/>
                  <p:pic>
                    <p:nvPicPr>
                      <p:cNvPr id="0" name="Изображение 3584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59832" y="692696"/>
                        <a:ext cx="3227388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116632"/>
            <a:ext cx="2339752" cy="2083842"/>
          </a:xfrm>
          <a:prstGeom prst="rect">
            <a:avLst/>
          </a:prstGeom>
          <a:noFill/>
        </p:spPr>
      </p:pic>
      <p:sp>
        <p:nvSpPr>
          <p:cNvPr id="31" name="Управляющая кнопка: сведения 30">
            <a:hlinkClick r:id="rId15" action="ppaction://hlinksldjump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8808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 натуральным показателем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915816" y="1196752"/>
          <a:ext cx="31384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Формула" r:id="rId1" imgW="21640800" imgH="4876800" progId="Equation.3">
                  <p:embed/>
                </p:oleObj>
              </mc:Choice>
              <mc:Fallback>
                <p:oleObj name="Формула" r:id="rId1" imgW="21640800" imgH="4876800" progId="Equation.3">
                  <p:embed/>
                  <p:pic>
                    <p:nvPicPr>
                      <p:cNvPr id="0" name="Изображение 368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15816" y="1196752"/>
                        <a:ext cx="3138487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Левая фигурная скобка 7"/>
          <p:cNvSpPr/>
          <p:nvPr/>
        </p:nvSpPr>
        <p:spPr>
          <a:xfrm rot="16200000">
            <a:off x="4860032" y="836712"/>
            <a:ext cx="288032" cy="2160240"/>
          </a:xfrm>
          <a:prstGeom prst="leftBrace">
            <a:avLst>
              <a:gd name="adj1" fmla="val 46630"/>
              <a:gd name="adj2" fmla="val 4824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283968" y="1988840"/>
          <a:ext cx="15033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3" imgW="10363200" imgH="3962400" progId="Equation.3">
                  <p:embed/>
                </p:oleObj>
              </mc:Choice>
              <mc:Fallback>
                <p:oleObj name="Формула" r:id="rId3" imgW="10363200" imgH="3962400" progId="Equation.3">
                  <p:embed/>
                  <p:pic>
                    <p:nvPicPr>
                      <p:cNvPr id="0" name="Изображение 368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1988840"/>
                        <a:ext cx="1503363" cy="577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640" y="2276872"/>
            <a:ext cx="6749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степени 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натуральным показателем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043608" y="3573016"/>
          <a:ext cx="300513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Формула" r:id="rId6" imgW="20726400" imgH="18288000" progId="Equation.3">
                  <p:embed/>
                </p:oleObj>
              </mc:Choice>
              <mc:Fallback>
                <p:oleObj name="Формула" r:id="rId6" imgW="20726400" imgH="18288000" progId="Equation.3">
                  <p:embed/>
                  <p:pic>
                    <p:nvPicPr>
                      <p:cNvPr id="0" name="Изображение 368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3573016"/>
                        <a:ext cx="3005137" cy="2667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5292080" y="3573016"/>
          <a:ext cx="3227387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Формула" r:id="rId8" imgW="22250400" imgH="17678400" progId="Equation.3">
                  <p:embed/>
                </p:oleObj>
              </mc:Choice>
              <mc:Fallback>
                <p:oleObj name="Формула" r:id="rId8" imgW="22250400" imgH="17678400" progId="Equation.3">
                  <p:embed/>
                  <p:pic>
                    <p:nvPicPr>
                      <p:cNvPr id="0" name="Изображение 3686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2080" y="3573016"/>
                        <a:ext cx="3227387" cy="2578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3779912" y="6021288"/>
          <a:ext cx="13700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Формула" r:id="rId10" imgW="9448800" imgH="4876800" progId="Equation.3">
                  <p:embed/>
                </p:oleObj>
              </mc:Choice>
              <mc:Fallback>
                <p:oleObj name="Формула" r:id="rId10" imgW="9448800" imgH="4876800" progId="Equation.3">
                  <p:embed/>
                  <p:pic>
                    <p:nvPicPr>
                      <p:cNvPr id="0" name="Изображение 3686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9912" y="6021288"/>
                        <a:ext cx="1370013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9512" y="1484784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</a:t>
            </a:r>
            <a:endParaRPr lang="ru-RU" sz="9600" b="1" dirty="0">
              <a:solidFill>
                <a:srgbClr val="990000"/>
              </a:solidFill>
            </a:endParaRPr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12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398" y="692696"/>
            <a:ext cx="8613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одночлена на многочлен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971600" y="1340768"/>
          <a:ext cx="7294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Формула" r:id="rId1" imgW="50292000" imgH="5181600" progId="Equation.3">
                  <p:embed/>
                </p:oleObj>
              </mc:Choice>
              <mc:Fallback>
                <p:oleObj name="Формула" r:id="rId1" imgW="50292000" imgH="5181600" progId="Equation.3">
                  <p:embed/>
                  <p:pic>
                    <p:nvPicPr>
                      <p:cNvPr id="0" name="Изображение 378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600" y="1340768"/>
                        <a:ext cx="7294562" cy="755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6745" y="2276872"/>
            <a:ext cx="89372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многочлена на многочлен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043608" y="2996952"/>
          <a:ext cx="69389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Формула" r:id="rId4" imgW="47853600" imgH="5181600" progId="Equation.3">
                  <p:embed/>
                </p:oleObj>
              </mc:Choice>
              <mc:Fallback>
                <p:oleObj name="Формула" r:id="rId4" imgW="47853600" imgH="5181600" progId="Equation.3">
                  <p:embed/>
                  <p:pic>
                    <p:nvPicPr>
                      <p:cNvPr id="0" name="Изображение 3788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2996952"/>
                        <a:ext cx="6938963" cy="755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15616" y="2204864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96553" y="3645024"/>
            <a:ext cx="5344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Знаки при умножении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35896" y="4725144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932040" y="4725144"/>
            <a:ext cx="648072" cy="648072"/>
            <a:chOff x="3059832" y="4725144"/>
            <a:chExt cx="648072" cy="64807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300192" y="5661248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932040" y="5661248"/>
            <a:ext cx="648072" cy="648072"/>
            <a:chOff x="3059832" y="4725144"/>
            <a:chExt cx="648072" cy="64807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300192" y="4725144"/>
            <a:ext cx="648072" cy="648072"/>
            <a:chOff x="3059832" y="4725144"/>
            <a:chExt cx="648072" cy="64807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55976" y="450912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112" y="4437112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635896" y="5661248"/>
            <a:ext cx="648072" cy="648072"/>
            <a:chOff x="3059832" y="4725144"/>
            <a:chExt cx="648072" cy="64807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355976" y="537321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80112" y="5373216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351218">
            <a:off x="539552" y="4509120"/>
            <a:ext cx="2339752" cy="2083842"/>
          </a:xfrm>
          <a:prstGeom prst="rect">
            <a:avLst/>
          </a:prstGeom>
          <a:noFill/>
        </p:spPr>
      </p:pic>
      <p:sp>
        <p:nvSpPr>
          <p:cNvPr id="32" name="Управляющая кнопка: назад 31">
            <a:hlinkClick r:id="rId7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выражение 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26123" y="2349178"/>
            <a:ext cx="1038225" cy="919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5181600" imgH="4876800" progId="Equation.3">
                    <p:embed/>
                  </p:oleObj>
                </mc:Choice>
                <mc:Fallback>
                  <p:oleObj name="Формула" r:id="rId2" imgW="5181600" imgH="4876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26123" y="2349178"/>
                          <a:ext cx="1038225" cy="9191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551613" y="161925"/>
          <a:ext cx="16573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7315200" imgH="4876800" progId="Equation.3">
                  <p:embed/>
                </p:oleObj>
              </mc:Choice>
              <mc:Fallback>
                <p:oleObj name="Формула" r:id="rId4" imgW="7315200" imgH="48768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1613" y="161925"/>
                        <a:ext cx="1657350" cy="1042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8727"/>
            <a:ext cx="2304256" cy="936377"/>
            <a:chOff x="2555776" y="2348607"/>
            <a:chExt cx="2304256" cy="93637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17156" y="2348607"/>
            <a:ext cx="85566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4267200" imgH="4876800" progId="Equation.3">
                    <p:embed/>
                  </p:oleObj>
                </mc:Choice>
                <mc:Fallback>
                  <p:oleObj name="Формула" r:id="rId6" imgW="4267200" imgH="4876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17156" y="2348607"/>
                          <a:ext cx="855663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106341" y="2348880"/>
            <a:ext cx="128111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6400800" imgH="4876800" progId="Equation.3">
                    <p:embed/>
                  </p:oleObj>
                </mc:Choice>
                <mc:Fallback>
                  <p:oleObj name="Формула" r:id="rId8" imgW="6400800" imgH="48768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06341" y="2348880"/>
                          <a:ext cx="1281113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868144" y="1989113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317032" y="2348905"/>
            <a:ext cx="85566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4267200" imgH="4876800" progId="Equation.3">
                    <p:embed/>
                  </p:oleObj>
                </mc:Choice>
                <mc:Fallback>
                  <p:oleObj name="Формула" r:id="rId10" imgW="4267200" imgH="48768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17032" y="2348905"/>
                          <a:ext cx="855663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4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815" y="692696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633083" y="1971933"/>
          <a:ext cx="47736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Формула" r:id="rId1" imgW="32918400" imgH="5486400" progId="Equation.3">
                  <p:embed/>
                </p:oleObj>
              </mc:Choice>
              <mc:Fallback>
                <p:oleObj name="Формула" r:id="rId1" imgW="32918400" imgH="5486400" progId="Equation.3">
                  <p:embed/>
                  <p:pic>
                    <p:nvPicPr>
                      <p:cNvPr id="0" name="Изображение 389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33083" y="1971933"/>
                        <a:ext cx="4773613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96794" y="2786841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Формула" r:id="rId4" imgW="33832800" imgH="5791200" progId="Equation.3">
                  <p:embed/>
                </p:oleObj>
              </mc:Choice>
              <mc:Fallback>
                <p:oleObj name="Формула" r:id="rId4" imgW="33832800" imgH="5791200" progId="Equation.3">
                  <p:embed/>
                  <p:pic>
                    <p:nvPicPr>
                      <p:cNvPr id="0" name="Изображение 3891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794" y="2786841"/>
                        <a:ext cx="4905375" cy="844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877272"/>
            <a:ext cx="864096" cy="360040"/>
          </a:xfrm>
          <a:prstGeom prst="actionButtonReturn">
            <a:avLst/>
          </a:prstGeom>
          <a:solidFill>
            <a:srgbClr val="97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15616" y="5661248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013585">
            <a:off x="6741813" y="2131475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596794" y="3722945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Формула" r:id="rId7" imgW="33832800" imgH="5791200" progId="Equation.3">
                  <p:embed/>
                </p:oleObj>
              </mc:Choice>
              <mc:Fallback>
                <p:oleObj name="Формула" r:id="rId7" imgW="33832800" imgH="5791200" progId="Equation.3">
                  <p:embed/>
                  <p:pic>
                    <p:nvPicPr>
                      <p:cNvPr id="0" name="Изображение 3891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6794" y="3722945"/>
                        <a:ext cx="4905375" cy="844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596794" y="4659049"/>
          <a:ext cx="6099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Формула" r:id="rId9" imgW="42062400" imgH="5486400" progId="Equation.3">
                  <p:embed/>
                </p:oleObj>
              </mc:Choice>
              <mc:Fallback>
                <p:oleObj name="Формула" r:id="rId9" imgW="42062400" imgH="5486400" progId="Equation.3">
                  <p:embed/>
                  <p:pic>
                    <p:nvPicPr>
                      <p:cNvPr id="0" name="Изображение 3891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6794" y="4659049"/>
                        <a:ext cx="6099175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Управляющая кнопка: назад 13">
            <a:hlinkClick r:id="rId11" action="ppaction://hlinksldjump" highlightClick="1"/>
          </p:cNvPr>
          <p:cNvSpPr/>
          <p:nvPr/>
        </p:nvSpPr>
        <p:spPr>
          <a:xfrm>
            <a:off x="8028384" y="6309320"/>
            <a:ext cx="864096" cy="360040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bestgif.ru/_ph/22/2/168364289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7666" y="692696"/>
            <a:ext cx="9191666" cy="55149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</a:t>
            </a:r>
            <a:r>
              <a:rPr lang="en-US" dirty="0" smtClean="0">
                <a:hlinkClick r:id="rId6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204864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  <a:endParaRPr lang="ru-RU" b="1" dirty="0" smtClean="0"/>
          </a:p>
          <a:p>
            <a:r>
              <a:rPr lang="ru-RU" dirty="0" smtClean="0"/>
              <a:t>Алгебра: дидактические материалы:</a:t>
            </a:r>
            <a:endParaRPr lang="ru-RU" dirty="0" smtClean="0"/>
          </a:p>
          <a:p>
            <a:r>
              <a:rPr lang="ru-RU" dirty="0" smtClean="0"/>
              <a:t>8 класс: пособие для учащихся</a:t>
            </a:r>
            <a:endParaRPr lang="ru-RU" dirty="0" smtClean="0"/>
          </a:p>
          <a:p>
            <a:r>
              <a:rPr lang="ru-RU" dirty="0" smtClean="0"/>
              <a:t>Общеобразовательных организаций/</a:t>
            </a:r>
            <a:endParaRPr lang="ru-RU" dirty="0" smtClean="0"/>
          </a:p>
          <a:p>
            <a:r>
              <a:rPr lang="ru-RU" dirty="0" smtClean="0"/>
              <a:t>А.Г.Мерзляк, В.Б.Полонский, </a:t>
            </a:r>
            <a:endParaRPr lang="ru-RU" dirty="0" smtClean="0"/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07707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Карандаши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547664" y="4365104"/>
            <a:ext cx="21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Вот и осень пришла</a:t>
            </a:r>
            <a:endParaRPr lang="ru-RU" dirty="0"/>
          </a:p>
        </p:txBody>
      </p:sp>
      <p:pic>
        <p:nvPicPr>
          <p:cNvPr id="6451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04248" y="0"/>
            <a:ext cx="2339752" cy="208384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79712" y="465313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Осенние листья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выражение 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№1(в)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56285" y="2349178"/>
            <a:ext cx="976313" cy="919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4876800" imgH="4876800" progId="Equation.3">
                    <p:embed/>
                  </p:oleObj>
                </mc:Choice>
                <mc:Fallback>
                  <p:oleObj name="Формула" r:id="rId2" imgW="4876800" imgH="4876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56285" y="2349178"/>
                          <a:ext cx="976313" cy="9191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225428" y="2348880"/>
            <a:ext cx="103981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4" imgW="5181600" imgH="4876800" progId="Equation.3">
                    <p:embed/>
                  </p:oleObj>
                </mc:Choice>
                <mc:Fallback>
                  <p:oleObj name="Формула" r:id="rId4" imgW="5181600" imgH="48768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25428" y="2348880"/>
                          <a:ext cx="1039813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868144" y="198884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28132" y="2349178"/>
            <a:ext cx="1036638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5181600" imgH="4876800" progId="Equation.3">
                    <p:embed/>
                  </p:oleObj>
                </mc:Choice>
                <mc:Fallback>
                  <p:oleObj name="Формула" r:id="rId6" imgW="5181600" imgH="48768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28132" y="2349178"/>
                          <a:ext cx="1036638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26545" y="2349178"/>
            <a:ext cx="10382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8" imgW="5181600" imgH="4876800" progId="Equation.3">
                    <p:embed/>
                  </p:oleObj>
                </mc:Choice>
                <mc:Fallback>
                  <p:oleObj name="Формула" r:id="rId8" imgW="5181600" imgH="48768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26545" y="2349178"/>
                          <a:ext cx="1038225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719888" y="71438"/>
          <a:ext cx="1884560" cy="120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0" imgW="10363200" imgH="7010400" progId="Equation.3">
                  <p:embed/>
                </p:oleObj>
              </mc:Choice>
              <mc:Fallback>
                <p:oleObj name="Формула" r:id="rId10" imgW="10363200" imgH="70104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19888" y="71438"/>
                        <a:ext cx="1884560" cy="12011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4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выражение 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№1(г)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51485" y="2349178"/>
            <a:ext cx="1587500" cy="919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7924800" imgH="4876800" progId="Equation.3">
                    <p:embed/>
                  </p:oleObj>
                </mc:Choice>
                <mc:Fallback>
                  <p:oleObj name="Формула" r:id="rId2" imgW="7924800" imgH="4876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51485" y="2349178"/>
                          <a:ext cx="1587500" cy="9191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225428" y="2348880"/>
            <a:ext cx="103981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4" imgW="5181600" imgH="4876800" progId="Equation.3">
                    <p:embed/>
                  </p:oleObj>
                </mc:Choice>
                <mc:Fallback>
                  <p:oleObj name="Формула" r:id="rId4" imgW="5181600" imgH="48768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25428" y="2348880"/>
                          <a:ext cx="1039813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53941" y="2348880"/>
            <a:ext cx="1585913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7924800" imgH="4876800" progId="Equation.3">
                    <p:embed/>
                  </p:oleObj>
                </mc:Choice>
                <mc:Fallback>
                  <p:oleObj name="Формула" r:id="rId6" imgW="7924800" imgH="48768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53941" y="2348880"/>
                          <a:ext cx="1585913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868144" y="1988840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26545" y="2349178"/>
            <a:ext cx="1038225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8" imgW="5181600" imgH="4876800" progId="Equation.3">
                    <p:embed/>
                  </p:oleObj>
                </mc:Choice>
                <mc:Fallback>
                  <p:oleObj name="Формула" r:id="rId8" imgW="5181600" imgH="48768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26545" y="2349178"/>
                          <a:ext cx="1038225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012160" y="116632"/>
          <a:ext cx="3024336" cy="93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0" imgW="19507200" imgH="6400800" progId="Equation.3">
                  <p:embed/>
                </p:oleObj>
              </mc:Choice>
              <mc:Fallback>
                <p:oleObj name="Формула" r:id="rId10" imgW="19507200" imgH="64008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2160" y="116632"/>
                        <a:ext cx="3024336" cy="9350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4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010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выражение 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степени с основанием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868144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26123" y="2349178"/>
            <a:ext cx="1038225" cy="919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5181600" imgH="4876800" progId="Equation.3">
                    <p:embed/>
                  </p:oleObj>
                </mc:Choice>
                <mc:Fallback>
                  <p:oleObj name="Формула" r:id="rId2" imgW="5181600" imgH="4876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26123" y="2349178"/>
                          <a:ext cx="1038225" cy="9191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15916" y="2348880"/>
            <a:ext cx="857250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4267200" imgH="4876800" progId="Equation.3">
                    <p:embed/>
                  </p:oleObj>
                </mc:Choice>
                <mc:Fallback>
                  <p:oleObj name="Формула" r:id="rId4" imgW="4267200" imgH="4876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15916" y="2348880"/>
                          <a:ext cx="857250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44429" y="2348880"/>
            <a:ext cx="1403350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7010400" imgH="4876800" progId="Equation.3">
                    <p:embed/>
                  </p:oleObj>
                </mc:Choice>
                <mc:Fallback>
                  <p:oleObj name="Формула" r:id="rId6" imgW="7010400" imgH="48768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44429" y="2348880"/>
                          <a:ext cx="1403350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951485" y="2349178"/>
            <a:ext cx="1589088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7924800" imgH="4876800" progId="Equation.3">
                    <p:embed/>
                  </p:oleObj>
                </mc:Choice>
                <mc:Fallback>
                  <p:oleObj name="Формула" r:id="rId8" imgW="7924800" imgH="4876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51485" y="2349178"/>
                          <a:ext cx="1589088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248400" y="115888"/>
          <a:ext cx="25511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0" imgW="16459200" imgH="6400800" progId="Equation.3">
                  <p:embed/>
                </p:oleObj>
              </mc:Choice>
              <mc:Fallback>
                <p:oleObj name="Формула" r:id="rId10" imgW="16459200" imgH="64008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48400" y="115888"/>
                        <a:ext cx="2551113" cy="935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rId14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67744" y="692696"/>
          <a:ext cx="61896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2" imgW="39928800" imgH="5181600" progId="Equation.3">
                  <p:embed/>
                </p:oleObj>
              </mc:Choice>
              <mc:Fallback>
                <p:oleObj name="Формула" r:id="rId2" imgW="39928800" imgH="51816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67744" y="692696"/>
                        <a:ext cx="6189663" cy="757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12"/>
          <p:cNvGrpSpPr/>
          <p:nvPr/>
        </p:nvGrpSpPr>
        <p:grpSpPr>
          <a:xfrm>
            <a:off x="2483768" y="270892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6" y="2564904"/>
            <a:ext cx="2265948" cy="575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4" imgW="21640800" imgH="4876800" progId="Equation.3">
                    <p:embed/>
                  </p:oleObj>
                </mc:Choice>
                <mc:Fallback>
                  <p:oleObj name="Формула" r:id="rId4" imgW="21640800" imgH="4876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55776" y="2564904"/>
                          <a:ext cx="2265948" cy="5756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8"/>
          <p:cNvGrpSpPr/>
          <p:nvPr/>
        </p:nvGrpSpPr>
        <p:grpSpPr>
          <a:xfrm>
            <a:off x="2627784" y="414908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55776" y="2492896"/>
            <a:ext cx="2291828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6" imgW="24384000" imgH="4876800" progId="Equation.3">
                    <p:embed/>
                  </p:oleObj>
                </mc:Choice>
                <mc:Fallback>
                  <p:oleObj name="Формула" r:id="rId6" imgW="24384000" imgH="48768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55776" y="2492896"/>
                          <a:ext cx="2291828" cy="576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23"/>
          <p:cNvGrpSpPr/>
          <p:nvPr/>
        </p:nvGrpSpPr>
        <p:grpSpPr>
          <a:xfrm>
            <a:off x="5566947" y="414908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66809" y="2493343"/>
            <a:ext cx="2293222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8" imgW="24384000" imgH="4876800" progId="Equation.3">
                    <p:embed/>
                  </p:oleObj>
                </mc:Choice>
                <mc:Fallback>
                  <p:oleObj name="Формула" r:id="rId8" imgW="24384000" imgH="48768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66809" y="2493343"/>
                          <a:ext cx="2293222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8"/>
          <p:cNvGrpSpPr/>
          <p:nvPr/>
        </p:nvGrpSpPr>
        <p:grpSpPr>
          <a:xfrm>
            <a:off x="5436096" y="270919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87443" y="2564631"/>
            <a:ext cx="2272589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0" imgW="21945600" imgH="4876800" progId="Equation.3">
                    <p:embed/>
                  </p:oleObj>
                </mc:Choice>
                <mc:Fallback>
                  <p:oleObj name="Формула" r:id="rId10" imgW="21945600" imgH="48768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87443" y="2564631"/>
                          <a:ext cx="2272589" cy="576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сведения 28">
            <a:hlinkClick r:id="rId14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44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выражение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914525" y="692150"/>
          <a:ext cx="68992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2" imgW="44500800" imgH="5181600" progId="Equation.3">
                  <p:embed/>
                </p:oleObj>
              </mc:Choice>
              <mc:Fallback>
                <p:oleObj name="Формула" r:id="rId2" imgW="44500800" imgH="51816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4525" y="692150"/>
                        <a:ext cx="6899275" cy="757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436095" y="2708920"/>
            <a:ext cx="2736305" cy="936104"/>
            <a:chOff x="2555776" y="2348880"/>
            <a:chExt cx="2304257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555776" y="2565078"/>
            <a:ext cx="2304257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4" imgW="25298400" imgH="4876800" progId="Equation.3">
                    <p:embed/>
                  </p:oleObj>
                </mc:Choice>
                <mc:Fallback>
                  <p:oleObj name="Формула" r:id="rId4" imgW="25298400" imgH="4876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55776" y="2565078"/>
                          <a:ext cx="2304257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436096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483768" y="270892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583453" y="2493343"/>
            <a:ext cx="2235200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6" imgW="23774400" imgH="4876800" progId="Equation.3">
                    <p:embed/>
                  </p:oleObj>
                </mc:Choice>
                <mc:Fallback>
                  <p:oleObj name="Формула" r:id="rId6" imgW="23774400" imgH="48768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83453" y="2493343"/>
                          <a:ext cx="2235200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483768" y="270892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566947" y="414908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666551" y="2493343"/>
            <a:ext cx="2094113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8" imgW="22250400" imgH="4876800" progId="Equation.3">
                    <p:embed/>
                  </p:oleObj>
                </mc:Choice>
                <mc:Fallback>
                  <p:oleObj name="Формула" r:id="rId8" imgW="22250400" imgH="48768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66551" y="2493343"/>
                          <a:ext cx="2094113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627784" y="414935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55776" y="2564631"/>
            <a:ext cx="2304256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0" imgW="25298400" imgH="4876800" progId="Equation.3">
                    <p:embed/>
                  </p:oleObj>
                </mc:Choice>
                <mc:Fallback>
                  <p:oleObj name="Формула" r:id="rId10" imgW="25298400" imgH="48768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55776" y="2564631"/>
                          <a:ext cx="2304256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2627784" y="41490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3045</Words>
  <Application>WPS Presentation</Application>
  <PresentationFormat>Экран (4:3)</PresentationFormat>
  <Paragraphs>598</Paragraphs>
  <Slides>42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186</vt:i4>
      </vt:variant>
      <vt:variant>
        <vt:lpstr>幻灯片标题</vt:lpstr>
      </vt:variant>
      <vt:variant>
        <vt:i4>42</vt:i4>
      </vt:variant>
    </vt:vector>
  </HeadingPairs>
  <TitlesOfParts>
    <vt:vector size="236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120</cp:revision>
  <dcterms:created xsi:type="dcterms:W3CDTF">2018-07-11T10:51:00Z</dcterms:created>
  <dcterms:modified xsi:type="dcterms:W3CDTF">2025-02-16T15:57:59Z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BBA2953B67644D21AEA7AA231AC83982_12</vt:lpwstr>
  </property>
  <property fmtid="{D5CDD505-2E9C-101B-9397-08002B2CF9AE}" pid="3" name="KSOProductBuildVer">
    <vt:lpwstr>1049-12.2.0.19805</vt:lpwstr>
  </property>
</Properties>
</file>