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330" r:id="rId5"/>
    <p:sldId id="258" r:id="rId6"/>
    <p:sldId id="351" r:id="rId7"/>
    <p:sldId id="376" r:id="rId8"/>
    <p:sldId id="377" r:id="rId9"/>
    <p:sldId id="379" r:id="rId10"/>
    <p:sldId id="380" r:id="rId11"/>
    <p:sldId id="381" r:id="rId12"/>
    <p:sldId id="382" r:id="rId13"/>
    <p:sldId id="378" r:id="rId14"/>
    <p:sldId id="383" r:id="rId15"/>
    <p:sldId id="257" r:id="rId16"/>
    <p:sldId id="38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FF5"/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648" autoAdjust="0"/>
  </p:normalViewPr>
  <p:slideViewPr>
    <p:cSldViewPr showGuides="1">
      <p:cViewPr varScale="1">
        <p:scale>
          <a:sx n="100" d="100"/>
          <a:sy n="100" d="100"/>
        </p:scale>
        <p:origin x="191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708" y="-5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7" Type="http://schemas.openxmlformats.org/officeDocument/2006/relationships/image" Target="../media/image15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11.vml.rels><?xml version="1.0" encoding="UTF-8" standalone="yes"?>
<Relationships xmlns="http://schemas.openxmlformats.org/package/2006/relationships"><Relationship Id="rId6" Type="http://schemas.openxmlformats.org/officeDocument/2006/relationships/image" Target="../media/image71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4" Type="http://schemas.openxmlformats.org/officeDocument/2006/relationships/image" Target="../media/image21.wmf"/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4" Type="http://schemas.openxmlformats.org/officeDocument/2006/relationships/image" Target="../media/image25.wmf"/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4" Type="http://schemas.openxmlformats.org/officeDocument/2006/relationships/image" Target="../media/image29.wmf"/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4" Type="http://schemas.openxmlformats.org/officeDocument/2006/relationships/image" Target="../media/image33.wmf"/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4" Type="http://schemas.openxmlformats.org/officeDocument/2006/relationships/image" Target="../media/image37.wmf"/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8.vml.rels><?xml version="1.0" encoding="UTF-8" standalone="yes"?>
<Relationships xmlns="http://schemas.openxmlformats.org/package/2006/relationships"><Relationship Id="rId9" Type="http://schemas.openxmlformats.org/officeDocument/2006/relationships/image" Target="../media/image46.wmf"/><Relationship Id="rId8" Type="http://schemas.openxmlformats.org/officeDocument/2006/relationships/image" Target="../media/image45.wmf"/><Relationship Id="rId7" Type="http://schemas.openxmlformats.org/officeDocument/2006/relationships/image" Target="../media/image44.w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0" Type="http://schemas.openxmlformats.org/officeDocument/2006/relationships/image" Target="../media/image47.wmf"/><Relationship Id="rId1" Type="http://schemas.openxmlformats.org/officeDocument/2006/relationships/image" Target="../media/image38.wmf"/></Relationships>
</file>

<file path=ppt/drawings/_rels/vmlDrawing9.vml.rels><?xml version="1.0" encoding="UTF-8" standalone="yes"?>
<Relationships xmlns="http://schemas.openxmlformats.org/package/2006/relationships"><Relationship Id="rId9" Type="http://schemas.openxmlformats.org/officeDocument/2006/relationships/image" Target="../media/image56.wmf"/><Relationship Id="rId8" Type="http://schemas.openxmlformats.org/officeDocument/2006/relationships/image" Target="../media/image55.wmf"/><Relationship Id="rId7" Type="http://schemas.openxmlformats.org/officeDocument/2006/relationships/image" Target="../media/image54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2" Type="http://schemas.openxmlformats.org/officeDocument/2006/relationships/image" Target="../media/image59.wmf"/><Relationship Id="rId11" Type="http://schemas.openxmlformats.org/officeDocument/2006/relationships/image" Target="../media/image58.wmf"/><Relationship Id="rId10" Type="http://schemas.openxmlformats.org/officeDocument/2006/relationships/image" Target="../media/image57.wmf"/><Relationship Id="rId1" Type="http://schemas.openxmlformats.org/officeDocument/2006/relationships/image" Target="../media/image4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r>
              <a:rPr lang="ru-RU" dirty="0" smtClean="0"/>
              <a:t>Ведение в степень</a:t>
            </a:r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уравнение – </a:t>
            </a:r>
            <a:r>
              <a:rPr lang="en-US" dirty="0" smtClean="0"/>
              <a:t>3</a:t>
            </a:r>
            <a:r>
              <a:rPr lang="ru-RU" dirty="0" smtClean="0"/>
              <a:t> раза.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пример– 5 раз.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пример– 5 раз.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нажать на каждый пример последовательно 5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</a:t>
            </a:r>
            <a:r>
              <a:rPr lang="en-US" baseline="0" dirty="0" smtClean="0"/>
              <a:t> </a:t>
            </a:r>
            <a:r>
              <a:rPr lang="ru-RU" dirty="0" smtClean="0"/>
              <a:t>правильного ответа следует нажимать на пример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</a:t>
            </a:r>
            <a:r>
              <a:rPr lang="en-US" baseline="0" dirty="0" smtClean="0"/>
              <a:t> </a:t>
            </a:r>
            <a:r>
              <a:rPr lang="ru-RU" dirty="0" smtClean="0"/>
              <a:t>правильного ответа следует нажимать на пример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</a:t>
            </a:r>
            <a:r>
              <a:rPr lang="en-US" baseline="0" dirty="0" smtClean="0"/>
              <a:t> </a:t>
            </a:r>
            <a:r>
              <a:rPr lang="ru-RU" dirty="0" smtClean="0"/>
              <a:t>правильного ответа следует нажимать на пример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</a:t>
            </a:r>
            <a:r>
              <a:rPr lang="en-US" baseline="0" dirty="0" smtClean="0"/>
              <a:t> </a:t>
            </a:r>
            <a:r>
              <a:rPr lang="ru-RU" dirty="0" smtClean="0"/>
              <a:t>правильного ответа следует нажимать на пример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</a:t>
            </a:r>
            <a:r>
              <a:rPr lang="en-US" baseline="0" dirty="0" smtClean="0"/>
              <a:t> </a:t>
            </a:r>
            <a:r>
              <a:rPr lang="ru-RU" dirty="0" smtClean="0"/>
              <a:t>правильного ответа следует нажимать на пример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уравнение – </a:t>
            </a:r>
            <a:r>
              <a:rPr lang="en-US" dirty="0" smtClean="0"/>
              <a:t>3</a:t>
            </a:r>
            <a:r>
              <a:rPr lang="ru-RU" dirty="0" smtClean="0"/>
              <a:t> раза.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3568" y="1916832"/>
            <a:ext cx="6893562" cy="2464143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Вынесение общего множителя за скобки</a:t>
            </a:r>
            <a:endParaRPr lang="ru-RU" sz="44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4266410" cy="6480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к урокам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Группа 1"/>
          <p:cNvGrpSpPr/>
          <p:nvPr userDrawn="1"/>
        </p:nvGrpSpPr>
        <p:grpSpPr>
          <a:xfrm>
            <a:off x="7011955" y="1091182"/>
            <a:ext cx="2124236" cy="5736932"/>
            <a:chOff x="-1908720" y="772187"/>
            <a:chExt cx="2124236" cy="5736932"/>
          </a:xfrm>
        </p:grpSpPr>
        <p:sp>
          <p:nvSpPr>
            <p:cNvPr id="19" name="Овал 18"/>
            <p:cNvSpPr/>
            <p:nvPr/>
          </p:nvSpPr>
          <p:spPr>
            <a:xfrm>
              <a:off x="-1179010" y="1176510"/>
              <a:ext cx="610977" cy="5459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" name="Picture 2" descr="https://i.pinimg.com/736x/f6/4b/53/f64b539b11b0c908c7e502f30f90f2f4--clipart-occupation.jpg"/>
            <p:cNvPicPr>
              <a:picLocks noChangeAspect="1" noChangeArrowheads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6" r="7912"/>
            <a:stretch>
              <a:fillRect/>
            </a:stretch>
          </p:blipFill>
          <p:spPr bwMode="auto">
            <a:xfrm>
              <a:off x="-1908720" y="772187"/>
              <a:ext cx="2124236" cy="5736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05652" y="2996952"/>
            <a:ext cx="8342778" cy="352839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395501" y="2492896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773553" y="3645024"/>
            <a:ext cx="3654431" cy="8640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73553" y="4761148"/>
            <a:ext cx="3654431" cy="8640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716016" y="3645024"/>
            <a:ext cx="3654431" cy="8640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716016" y="4761148"/>
            <a:ext cx="3654431" cy="8640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Вынесение общего множителя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за скобки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428581" y="2772503"/>
            <a:ext cx="8347949" cy="165618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18410" y="162880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18410" y="2429310"/>
            <a:ext cx="8358120" cy="559217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Вынесение общего множителя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за скобки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431177" y="4910554"/>
            <a:ext cx="8347949" cy="165618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421006" y="4567361"/>
            <a:ext cx="8358120" cy="559217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8410" y="1317127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279" y="1217220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03413" y="2060848"/>
            <a:ext cx="4133697" cy="446449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37640" y="2065933"/>
            <a:ext cx="4133697" cy="445097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31798" y="1700808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4556" y="964665"/>
            <a:ext cx="8352928" cy="66413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7596336" y="712636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48633" y="4153847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2276872"/>
            <a:ext cx="4133697" cy="432048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637640" y="2281302"/>
            <a:ext cx="4118701" cy="430739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561373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638" y="1618768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Вынесение общего множителя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за скобки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1628800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8410" y="4157464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Вынесение общего множителя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за скобки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 userDrawn="1"/>
        </p:nvSpPr>
        <p:spPr>
          <a:xfrm>
            <a:off x="403413" y="1628800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03413" y="2708920"/>
            <a:ext cx="8324191" cy="388843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Вынесение общего множителя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за скобки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Вынесение общего множителя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за скобки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276872"/>
            <a:ext cx="8324191" cy="432048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8550" y="1548059"/>
            <a:ext cx="8319054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638" y="1618768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Вынесение общего множителя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за скобки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23528" y="476672"/>
            <a:ext cx="8496944" cy="79208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09904" y="1412776"/>
            <a:ext cx="8324191" cy="518457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Вынесение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общего множителя за скобки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403413" y="1171701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Вынесение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общего множителя за скобки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Вынесение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общего множителя за скобки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393677" y="2600238"/>
            <a:ext cx="8352928" cy="3997113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03413" y="1124744"/>
            <a:ext cx="8352928" cy="180020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665" y="118931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Задача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Вынесение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общего множителя за скобки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2" Type="http://schemas.openxmlformats.org/officeDocument/2006/relationships/theme" Target="../theme/theme1.xml"/><Relationship Id="rId21" Type="http://schemas.openxmlformats.org/officeDocument/2006/relationships/image" Target="../media/image7.jpeg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21" cstate="email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-271" b="-1"/>
          <a:stretch>
            <a:fillRect/>
          </a:stretch>
        </p:blipFill>
        <p:spPr bwMode="auto">
          <a:xfrm>
            <a:off x="0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4.bin"/><Relationship Id="rId8" Type="http://schemas.openxmlformats.org/officeDocument/2006/relationships/image" Target="../media/image51.wmf"/><Relationship Id="rId7" Type="http://schemas.openxmlformats.org/officeDocument/2006/relationships/oleObject" Target="../embeddings/oleObject43.bin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9.wmf"/><Relationship Id="rId3" Type="http://schemas.openxmlformats.org/officeDocument/2006/relationships/oleObject" Target="../embeddings/oleObject41.bin"/><Relationship Id="rId27" Type="http://schemas.openxmlformats.org/officeDocument/2006/relationships/notesSlide" Target="../notesSlides/notesSlide10.xml"/><Relationship Id="rId26" Type="http://schemas.openxmlformats.org/officeDocument/2006/relationships/vmlDrawing" Target="../drawings/vmlDrawing9.vml"/><Relationship Id="rId25" Type="http://schemas.openxmlformats.org/officeDocument/2006/relationships/slideLayout" Target="../slideLayouts/slideLayout14.xml"/><Relationship Id="rId24" Type="http://schemas.openxmlformats.org/officeDocument/2006/relationships/image" Target="../media/image59.wmf"/><Relationship Id="rId23" Type="http://schemas.openxmlformats.org/officeDocument/2006/relationships/oleObject" Target="../embeddings/oleObject51.bin"/><Relationship Id="rId22" Type="http://schemas.openxmlformats.org/officeDocument/2006/relationships/image" Target="../media/image58.wmf"/><Relationship Id="rId21" Type="http://schemas.openxmlformats.org/officeDocument/2006/relationships/oleObject" Target="../embeddings/oleObject50.bin"/><Relationship Id="rId20" Type="http://schemas.openxmlformats.org/officeDocument/2006/relationships/image" Target="../media/image57.wmf"/><Relationship Id="rId2" Type="http://schemas.openxmlformats.org/officeDocument/2006/relationships/image" Target="../media/image48.wmf"/><Relationship Id="rId19" Type="http://schemas.openxmlformats.org/officeDocument/2006/relationships/oleObject" Target="../embeddings/oleObject49.bin"/><Relationship Id="rId18" Type="http://schemas.openxmlformats.org/officeDocument/2006/relationships/image" Target="../media/image56.wmf"/><Relationship Id="rId17" Type="http://schemas.openxmlformats.org/officeDocument/2006/relationships/oleObject" Target="../embeddings/oleObject48.bin"/><Relationship Id="rId16" Type="http://schemas.openxmlformats.org/officeDocument/2006/relationships/image" Target="../media/image55.wmf"/><Relationship Id="rId15" Type="http://schemas.openxmlformats.org/officeDocument/2006/relationships/oleObject" Target="../embeddings/oleObject47.bin"/><Relationship Id="rId14" Type="http://schemas.openxmlformats.org/officeDocument/2006/relationships/image" Target="../media/image54.wmf"/><Relationship Id="rId13" Type="http://schemas.openxmlformats.org/officeDocument/2006/relationships/oleObject" Target="../embeddings/oleObject46.bin"/><Relationship Id="rId12" Type="http://schemas.openxmlformats.org/officeDocument/2006/relationships/image" Target="../media/image53.wmf"/><Relationship Id="rId11" Type="http://schemas.openxmlformats.org/officeDocument/2006/relationships/oleObject" Target="../embeddings/oleObject45.bin"/><Relationship Id="rId10" Type="http://schemas.openxmlformats.org/officeDocument/2006/relationships/image" Target="../media/image52.wmf"/><Relationship Id="rId1" Type="http://schemas.openxmlformats.org/officeDocument/2006/relationships/oleObject" Target="../embeddings/oleObject40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6.bin"/><Relationship Id="rId8" Type="http://schemas.openxmlformats.org/officeDocument/2006/relationships/image" Target="../media/image63.wmf"/><Relationship Id="rId7" Type="http://schemas.openxmlformats.org/officeDocument/2006/relationships/oleObject" Target="../embeddings/oleObject55.bin"/><Relationship Id="rId6" Type="http://schemas.openxmlformats.org/officeDocument/2006/relationships/image" Target="../media/image62.wmf"/><Relationship Id="rId5" Type="http://schemas.openxmlformats.org/officeDocument/2006/relationships/oleObject" Target="../embeddings/oleObject54.bin"/><Relationship Id="rId4" Type="http://schemas.openxmlformats.org/officeDocument/2006/relationships/image" Target="../media/image61.wmf"/><Relationship Id="rId3" Type="http://schemas.openxmlformats.org/officeDocument/2006/relationships/oleObject" Target="../embeddings/oleObject53.bin"/><Relationship Id="rId2" Type="http://schemas.openxmlformats.org/officeDocument/2006/relationships/image" Target="../media/image60.wmf"/><Relationship Id="rId15" Type="http://schemas.openxmlformats.org/officeDocument/2006/relationships/notesSlide" Target="../notesSlides/notesSlide11.xml"/><Relationship Id="rId14" Type="http://schemas.openxmlformats.org/officeDocument/2006/relationships/vmlDrawing" Target="../drawings/vmlDrawing10.vml"/><Relationship Id="rId13" Type="http://schemas.openxmlformats.org/officeDocument/2006/relationships/slideLayout" Target="../slideLayouts/slideLayout11.xml"/><Relationship Id="rId12" Type="http://schemas.openxmlformats.org/officeDocument/2006/relationships/image" Target="../media/image65.wmf"/><Relationship Id="rId11" Type="http://schemas.openxmlformats.org/officeDocument/2006/relationships/oleObject" Target="../embeddings/oleObject57.bin"/><Relationship Id="rId10" Type="http://schemas.openxmlformats.org/officeDocument/2006/relationships/image" Target="../media/image64.wmf"/><Relationship Id="rId1" Type="http://schemas.openxmlformats.org/officeDocument/2006/relationships/oleObject" Target="../embeddings/oleObject52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2.bin"/><Relationship Id="rId8" Type="http://schemas.openxmlformats.org/officeDocument/2006/relationships/image" Target="../media/image69.wmf"/><Relationship Id="rId7" Type="http://schemas.openxmlformats.org/officeDocument/2006/relationships/oleObject" Target="../embeddings/oleObject61.bin"/><Relationship Id="rId6" Type="http://schemas.openxmlformats.org/officeDocument/2006/relationships/image" Target="../media/image68.wmf"/><Relationship Id="rId5" Type="http://schemas.openxmlformats.org/officeDocument/2006/relationships/oleObject" Target="../embeddings/oleObject60.bin"/><Relationship Id="rId4" Type="http://schemas.openxmlformats.org/officeDocument/2006/relationships/image" Target="../media/image67.wmf"/><Relationship Id="rId3" Type="http://schemas.openxmlformats.org/officeDocument/2006/relationships/oleObject" Target="../embeddings/oleObject59.bin"/><Relationship Id="rId2" Type="http://schemas.openxmlformats.org/officeDocument/2006/relationships/image" Target="../media/image66.wmf"/><Relationship Id="rId15" Type="http://schemas.openxmlformats.org/officeDocument/2006/relationships/notesSlide" Target="../notesSlides/notesSlide12.xml"/><Relationship Id="rId14" Type="http://schemas.openxmlformats.org/officeDocument/2006/relationships/vmlDrawing" Target="../drawings/vmlDrawing11.vml"/><Relationship Id="rId13" Type="http://schemas.openxmlformats.org/officeDocument/2006/relationships/slideLayout" Target="../slideLayouts/slideLayout11.xml"/><Relationship Id="rId12" Type="http://schemas.openxmlformats.org/officeDocument/2006/relationships/image" Target="../media/image71.wmf"/><Relationship Id="rId11" Type="http://schemas.openxmlformats.org/officeDocument/2006/relationships/oleObject" Target="../embeddings/oleObject63.bin"/><Relationship Id="rId10" Type="http://schemas.openxmlformats.org/officeDocument/2006/relationships/image" Target="../media/image70.wmf"/><Relationship Id="rId1" Type="http://schemas.openxmlformats.org/officeDocument/2006/relationships/oleObject" Target="../embeddings/oleObject58.bin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hyperlink" Target="http://karmanform.ucoz.ru/" TargetMode="External"/><Relationship Id="rId2" Type="http://schemas.openxmlformats.org/officeDocument/2006/relationships/hyperlink" Target="https://catherineasquithgallery.com/uploads/posts/2021-02/1612779830_16-p-goluboi-fon-v-kletku-21.jpg" TargetMode="External"/><Relationship Id="rId1" Type="http://schemas.openxmlformats.org/officeDocument/2006/relationships/hyperlink" Target="https://i.pinimg.com/736x/85/7b/cd/857bcd477c263ef7c294b3551214daf4.jpg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12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9.wmf"/><Relationship Id="rId19" Type="http://schemas.openxmlformats.org/officeDocument/2006/relationships/notesSlide" Target="../notesSlides/notesSlide2.xml"/><Relationship Id="rId18" Type="http://schemas.openxmlformats.org/officeDocument/2006/relationships/vmlDrawing" Target="../drawings/vmlDrawing1.vml"/><Relationship Id="rId17" Type="http://schemas.openxmlformats.org/officeDocument/2006/relationships/slideLayout" Target="../slideLayouts/slideLayout13.xml"/><Relationship Id="rId16" Type="http://schemas.openxmlformats.org/officeDocument/2006/relationships/image" Target="../media/image16.wmf"/><Relationship Id="rId15" Type="http://schemas.openxmlformats.org/officeDocument/2006/relationships/oleObject" Target="../embeddings/oleObject8.bin"/><Relationship Id="rId14" Type="http://schemas.openxmlformats.org/officeDocument/2006/relationships/image" Target="../media/image15.wmf"/><Relationship Id="rId13" Type="http://schemas.openxmlformats.org/officeDocument/2006/relationships/oleObject" Target="../embeddings/oleObject7.bin"/><Relationship Id="rId12" Type="http://schemas.openxmlformats.org/officeDocument/2006/relationships/image" Target="../media/image14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13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.xml"/><Relationship Id="rId5" Type="http://schemas.openxmlformats.org/officeDocument/2006/relationships/vmlDrawing" Target="../drawings/vmlDrawing2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7.wmf"/><Relationship Id="rId2" Type="http://schemas.openxmlformats.org/officeDocument/2006/relationships/oleObject" Target="../embeddings/oleObject9.bin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21.wmf"/><Relationship Id="rId8" Type="http://schemas.openxmlformats.org/officeDocument/2006/relationships/oleObject" Target="../embeddings/oleObject13.bin"/><Relationship Id="rId7" Type="http://schemas.openxmlformats.org/officeDocument/2006/relationships/image" Target="../media/image20.wmf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1.bin"/><Relationship Id="rId3" Type="http://schemas.openxmlformats.org/officeDocument/2006/relationships/image" Target="../media/image18.wmf"/><Relationship Id="rId2" Type="http://schemas.openxmlformats.org/officeDocument/2006/relationships/oleObject" Target="../embeddings/oleObject10.bin"/><Relationship Id="rId12" Type="http://schemas.openxmlformats.org/officeDocument/2006/relationships/notesSlide" Target="../notesSlides/notesSlide4.xml"/><Relationship Id="rId11" Type="http://schemas.openxmlformats.org/officeDocument/2006/relationships/vmlDrawing" Target="../drawings/vmlDrawing3.vml"/><Relationship Id="rId10" Type="http://schemas.openxmlformats.org/officeDocument/2006/relationships/slideLayout" Target="../slideLayouts/slideLayout6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25.wmf"/><Relationship Id="rId8" Type="http://schemas.openxmlformats.org/officeDocument/2006/relationships/oleObject" Target="../embeddings/oleObject17.bin"/><Relationship Id="rId7" Type="http://schemas.openxmlformats.org/officeDocument/2006/relationships/image" Target="../media/image24.wmf"/><Relationship Id="rId6" Type="http://schemas.openxmlformats.org/officeDocument/2006/relationships/oleObject" Target="../embeddings/oleObject16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5.bin"/><Relationship Id="rId3" Type="http://schemas.openxmlformats.org/officeDocument/2006/relationships/image" Target="../media/image22.wmf"/><Relationship Id="rId2" Type="http://schemas.openxmlformats.org/officeDocument/2006/relationships/oleObject" Target="../embeddings/oleObject14.bin"/><Relationship Id="rId12" Type="http://schemas.openxmlformats.org/officeDocument/2006/relationships/notesSlide" Target="../notesSlides/notesSlide5.xml"/><Relationship Id="rId11" Type="http://schemas.openxmlformats.org/officeDocument/2006/relationships/vmlDrawing" Target="../drawings/vmlDrawing4.vml"/><Relationship Id="rId10" Type="http://schemas.openxmlformats.org/officeDocument/2006/relationships/slideLayout" Target="../slideLayouts/slideLayout6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.xml"/><Relationship Id="rId8" Type="http://schemas.openxmlformats.org/officeDocument/2006/relationships/image" Target="../media/image29.wmf"/><Relationship Id="rId7" Type="http://schemas.openxmlformats.org/officeDocument/2006/relationships/oleObject" Target="../embeddings/oleObject21.bin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7.wmf"/><Relationship Id="rId3" Type="http://schemas.openxmlformats.org/officeDocument/2006/relationships/oleObject" Target="../embeddings/oleObject19.bin"/><Relationship Id="rId2" Type="http://schemas.openxmlformats.org/officeDocument/2006/relationships/image" Target="../media/image26.wmf"/><Relationship Id="rId11" Type="http://schemas.openxmlformats.org/officeDocument/2006/relationships/notesSlide" Target="../notesSlides/notesSlide6.xml"/><Relationship Id="rId10" Type="http://schemas.openxmlformats.org/officeDocument/2006/relationships/vmlDrawing" Target="../drawings/vmlDrawing5.vml"/><Relationship Id="rId1" Type="http://schemas.openxmlformats.org/officeDocument/2006/relationships/oleObject" Target="../embeddings/oleObject18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.xml"/><Relationship Id="rId8" Type="http://schemas.openxmlformats.org/officeDocument/2006/relationships/image" Target="../media/image33.wmf"/><Relationship Id="rId7" Type="http://schemas.openxmlformats.org/officeDocument/2006/relationships/oleObject" Target="../embeddings/oleObject25.bin"/><Relationship Id="rId6" Type="http://schemas.openxmlformats.org/officeDocument/2006/relationships/image" Target="../media/image32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31.wmf"/><Relationship Id="rId3" Type="http://schemas.openxmlformats.org/officeDocument/2006/relationships/oleObject" Target="../embeddings/oleObject23.bin"/><Relationship Id="rId2" Type="http://schemas.openxmlformats.org/officeDocument/2006/relationships/image" Target="../media/image30.wmf"/><Relationship Id="rId11" Type="http://schemas.openxmlformats.org/officeDocument/2006/relationships/notesSlide" Target="../notesSlides/notesSlide7.xml"/><Relationship Id="rId10" Type="http://schemas.openxmlformats.org/officeDocument/2006/relationships/vmlDrawing" Target="../drawings/vmlDrawing6.vml"/><Relationship Id="rId1" Type="http://schemas.openxmlformats.org/officeDocument/2006/relationships/oleObject" Target="../embeddings/oleObject22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.xml"/><Relationship Id="rId8" Type="http://schemas.openxmlformats.org/officeDocument/2006/relationships/image" Target="../media/image37.wmf"/><Relationship Id="rId7" Type="http://schemas.openxmlformats.org/officeDocument/2006/relationships/oleObject" Target="../embeddings/oleObject29.bin"/><Relationship Id="rId6" Type="http://schemas.openxmlformats.org/officeDocument/2006/relationships/image" Target="../media/image36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5.wmf"/><Relationship Id="rId3" Type="http://schemas.openxmlformats.org/officeDocument/2006/relationships/oleObject" Target="../embeddings/oleObject27.bin"/><Relationship Id="rId2" Type="http://schemas.openxmlformats.org/officeDocument/2006/relationships/image" Target="../media/image34.wmf"/><Relationship Id="rId11" Type="http://schemas.openxmlformats.org/officeDocument/2006/relationships/notesSlide" Target="../notesSlides/notesSlide8.xml"/><Relationship Id="rId10" Type="http://schemas.openxmlformats.org/officeDocument/2006/relationships/vmlDrawing" Target="../drawings/vmlDrawing7.vml"/><Relationship Id="rId1" Type="http://schemas.openxmlformats.org/officeDocument/2006/relationships/oleObject" Target="../embeddings/oleObject26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4.bin"/><Relationship Id="rId8" Type="http://schemas.openxmlformats.org/officeDocument/2006/relationships/image" Target="../media/image41.wmf"/><Relationship Id="rId7" Type="http://schemas.openxmlformats.org/officeDocument/2006/relationships/oleObject" Target="../embeddings/oleObject33.bin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9.wmf"/><Relationship Id="rId3" Type="http://schemas.openxmlformats.org/officeDocument/2006/relationships/oleObject" Target="../embeddings/oleObject31.bin"/><Relationship Id="rId23" Type="http://schemas.openxmlformats.org/officeDocument/2006/relationships/notesSlide" Target="../notesSlides/notesSlide9.xml"/><Relationship Id="rId22" Type="http://schemas.openxmlformats.org/officeDocument/2006/relationships/vmlDrawing" Target="../drawings/vmlDrawing8.vml"/><Relationship Id="rId21" Type="http://schemas.openxmlformats.org/officeDocument/2006/relationships/slideLayout" Target="../slideLayouts/slideLayout14.xml"/><Relationship Id="rId20" Type="http://schemas.openxmlformats.org/officeDocument/2006/relationships/image" Target="../media/image47.wmf"/><Relationship Id="rId2" Type="http://schemas.openxmlformats.org/officeDocument/2006/relationships/image" Target="../media/image38.wmf"/><Relationship Id="rId19" Type="http://schemas.openxmlformats.org/officeDocument/2006/relationships/oleObject" Target="../embeddings/oleObject39.bin"/><Relationship Id="rId18" Type="http://schemas.openxmlformats.org/officeDocument/2006/relationships/image" Target="../media/image46.wmf"/><Relationship Id="rId17" Type="http://schemas.openxmlformats.org/officeDocument/2006/relationships/oleObject" Target="../embeddings/oleObject38.bin"/><Relationship Id="rId16" Type="http://schemas.openxmlformats.org/officeDocument/2006/relationships/image" Target="../media/image45.wmf"/><Relationship Id="rId15" Type="http://schemas.openxmlformats.org/officeDocument/2006/relationships/oleObject" Target="../embeddings/oleObject37.bin"/><Relationship Id="rId14" Type="http://schemas.openxmlformats.org/officeDocument/2006/relationships/image" Target="../media/image44.wmf"/><Relationship Id="rId13" Type="http://schemas.openxmlformats.org/officeDocument/2006/relationships/oleObject" Target="../embeddings/oleObject36.bin"/><Relationship Id="rId12" Type="http://schemas.openxmlformats.org/officeDocument/2006/relationships/image" Target="../media/image43.wmf"/><Relationship Id="rId11" Type="http://schemas.openxmlformats.org/officeDocument/2006/relationships/oleObject" Target="../embeddings/oleObject35.bin"/><Relationship Id="rId10" Type="http://schemas.openxmlformats.org/officeDocument/2006/relationships/image" Target="../media/image42.wmf"/><Relationship Id="rId1" Type="http://schemas.openxmlformats.org/officeDocument/2006/relationships/oleObject" Target="../embeddings/oleObject3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215" y="6381750"/>
            <a:ext cx="7009130" cy="2952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33413" y="1628800"/>
            <a:ext cx="3094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165293" y="2517247"/>
          <a:ext cx="22717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28" name="Equation" r:id="rId1" imgW="18288000" imgH="4876800" progId="Equation.DSMT4">
                  <p:embed/>
                </p:oleObj>
              </mc:Choice>
              <mc:Fallback>
                <p:oleObj name="Equation" r:id="rId1" imgW="18288000" imgH="4876800" progId="Equation.DSMT4">
                  <p:embed/>
                  <p:pic>
                    <p:nvPicPr>
                      <p:cNvPr id="0" name="Изображение 1250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2517247"/>
                        <a:ext cx="2271712" cy="6096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2152020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Управляющая кнопка: далее 4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/>
          <p:cNvSpPr txBox="1"/>
          <p:nvPr/>
        </p:nvSpPr>
        <p:spPr>
          <a:xfrm>
            <a:off x="1165293" y="1574615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981509" y="3146155"/>
          <a:ext cx="28035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29" name="Equation" r:id="rId3" imgW="22555200" imgH="6096000" progId="Equation.DSMT4">
                  <p:embed/>
                </p:oleObj>
              </mc:Choice>
              <mc:Fallback>
                <p:oleObj name="Equation" r:id="rId3" imgW="22555200" imgH="6096000" progId="Equation.DSMT4">
                  <p:embed/>
                  <p:pic>
                    <p:nvPicPr>
                      <p:cNvPr id="0" name="Изображение 125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1509" y="3146155"/>
                        <a:ext cx="28035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133634" y="3866235"/>
          <a:ext cx="10604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30" name="Equation" r:id="rId5" imgW="8534400" imgH="4267200" progId="Equation.DSMT4">
                  <p:embed/>
                </p:oleObj>
              </mc:Choice>
              <mc:Fallback>
                <p:oleObj name="Equation" r:id="rId5" imgW="8534400" imgH="4267200" progId="Equation.DSMT4">
                  <p:embed/>
                  <p:pic>
                    <p:nvPicPr>
                      <p:cNvPr id="0" name="Изображение 1250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3634" y="3866235"/>
                        <a:ext cx="10604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2565685" y="3866235"/>
          <a:ext cx="14001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31" name="Equation" r:id="rId7" imgW="11277600" imgH="4267200" progId="Equation.DSMT4">
                  <p:embed/>
                </p:oleObj>
              </mc:Choice>
              <mc:Fallback>
                <p:oleObj name="Equation" r:id="rId7" imgW="11277600" imgH="4267200" progId="Equation.DSMT4">
                  <p:embed/>
                  <p:pic>
                    <p:nvPicPr>
                      <p:cNvPr id="0" name="Изображение 1250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685" y="3866235"/>
                        <a:ext cx="14001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8306172" y="2152020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2846681" y="4370291"/>
          <a:ext cx="1287462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32" name="Equation" r:id="rId9" imgW="10363200" imgH="9448800" progId="Equation.DSMT4">
                  <p:embed/>
                </p:oleObj>
              </mc:Choice>
              <mc:Fallback>
                <p:oleObj name="Equation" r:id="rId9" imgW="10363200" imgH="9448800" progId="Equation.DSMT4">
                  <p:embed/>
                  <p:pic>
                    <p:nvPicPr>
                      <p:cNvPr id="0" name="Изображение 1250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681" y="4370291"/>
                        <a:ext cx="1287462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Группа 6"/>
          <p:cNvGrpSpPr/>
          <p:nvPr/>
        </p:nvGrpSpPr>
        <p:grpSpPr>
          <a:xfrm>
            <a:off x="873446" y="5421623"/>
            <a:ext cx="2286601" cy="1009507"/>
            <a:chOff x="873446" y="5421623"/>
            <a:chExt cx="2286601" cy="1009507"/>
          </a:xfrm>
        </p:grpSpPr>
        <p:sp>
          <p:nvSpPr>
            <p:cNvPr id="29" name="TextBox 28"/>
            <p:cNvSpPr txBox="1"/>
            <p:nvPr/>
          </p:nvSpPr>
          <p:spPr>
            <a:xfrm>
              <a:off x="873446" y="5633990"/>
              <a:ext cx="202811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Ответ: </a:t>
              </a:r>
              <a:r>
                <a:rPr lang="ru-RU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0;  </a:t>
              </a:r>
              <a:endParaRPr lang="ru-RU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6" name="Объект 5"/>
            <p:cNvGraphicFramePr>
              <a:graphicFrameLocks noChangeAspect="1"/>
            </p:cNvGraphicFramePr>
            <p:nvPr/>
          </p:nvGraphicFramePr>
          <p:xfrm>
            <a:off x="2643082" y="5421623"/>
            <a:ext cx="516965" cy="10095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5033" name="Equation" r:id="rId11" imgW="4876800" imgH="9448800" progId="Equation.DSMT4">
                    <p:embed/>
                  </p:oleObj>
                </mc:Choice>
                <mc:Fallback>
                  <p:oleObj name="Equation" r:id="rId11" imgW="4876800" imgH="9448800" progId="Equation.DSMT4">
                    <p:embed/>
                    <p:pic>
                      <p:nvPicPr>
                        <p:cNvPr id="0" name="Объект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43082" y="5421623"/>
                          <a:ext cx="516965" cy="100950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5313363" y="2497138"/>
          <a:ext cx="23098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34" name="Equation" r:id="rId13" imgW="18592800" imgH="4876800" progId="Equation.DSMT4">
                  <p:embed/>
                </p:oleObj>
              </mc:Choice>
              <mc:Fallback>
                <p:oleObj name="Equation" r:id="rId13" imgW="18592800" imgH="4876800" progId="Equation.DSMT4">
                  <p:embed/>
                  <p:pic>
                    <p:nvPicPr>
                      <p:cNvPr id="0" name="Изображение 1250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3363" y="2497138"/>
                        <a:ext cx="2309812" cy="6096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5292080" y="3068960"/>
          <a:ext cx="291623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35" name="Equation" r:id="rId15" imgW="23469600" imgH="6096000" progId="Equation.DSMT4">
                  <p:embed/>
                </p:oleObj>
              </mc:Choice>
              <mc:Fallback>
                <p:oleObj name="Equation" r:id="rId15" imgW="23469600" imgH="6096000" progId="Equation.DSMT4">
                  <p:embed/>
                  <p:pic>
                    <p:nvPicPr>
                      <p:cNvPr id="0" name="Изображение 1250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3068960"/>
                        <a:ext cx="2916237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5301327" y="3846049"/>
          <a:ext cx="10604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36" name="Equation" r:id="rId17" imgW="8534400" imgH="4267200" progId="Equation.DSMT4">
                  <p:embed/>
                </p:oleObj>
              </mc:Choice>
              <mc:Fallback>
                <p:oleObj name="Equation" r:id="rId17" imgW="8534400" imgH="4267200" progId="Equation.DSMT4">
                  <p:embed/>
                  <p:pic>
                    <p:nvPicPr>
                      <p:cNvPr id="0" name="Изображение 1250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1327" y="3846049"/>
                        <a:ext cx="10604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6677025" y="3846513"/>
          <a:ext cx="15128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37" name="Equation" r:id="rId19" imgW="12192000" imgH="4267200" progId="Equation.DSMT4">
                  <p:embed/>
                </p:oleObj>
              </mc:Choice>
              <mc:Fallback>
                <p:oleObj name="Equation" r:id="rId19" imgW="12192000" imgH="4267200" progId="Equation.DSMT4">
                  <p:embed/>
                  <p:pic>
                    <p:nvPicPr>
                      <p:cNvPr id="0" name="Изображение 1250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7025" y="3846513"/>
                        <a:ext cx="151288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6846866" y="4293096"/>
          <a:ext cx="143827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38" name="Equation" r:id="rId21" imgW="11582400" imgH="9448800" progId="Equation.DSMT4">
                  <p:embed/>
                </p:oleObj>
              </mc:Choice>
              <mc:Fallback>
                <p:oleObj name="Equation" r:id="rId21" imgW="11582400" imgH="9448800" progId="Equation.DSMT4">
                  <p:embed/>
                  <p:pic>
                    <p:nvPicPr>
                      <p:cNvPr id="0" name="Изображение 1250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6866" y="4293096"/>
                        <a:ext cx="1438275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6" name="Группа 25"/>
          <p:cNvGrpSpPr/>
          <p:nvPr/>
        </p:nvGrpSpPr>
        <p:grpSpPr>
          <a:xfrm>
            <a:off x="5041139" y="5400675"/>
            <a:ext cx="2351849" cy="1009650"/>
            <a:chOff x="873446" y="5420861"/>
            <a:chExt cx="2351849" cy="1009650"/>
          </a:xfrm>
        </p:grpSpPr>
        <p:sp>
          <p:nvSpPr>
            <p:cNvPr id="27" name="TextBox 26"/>
            <p:cNvSpPr txBox="1"/>
            <p:nvPr/>
          </p:nvSpPr>
          <p:spPr>
            <a:xfrm>
              <a:off x="873446" y="5633990"/>
              <a:ext cx="202811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Ответ: </a:t>
              </a:r>
              <a:r>
                <a:rPr lang="ru-RU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0;  </a:t>
              </a:r>
              <a:endParaRPr lang="ru-RU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5" name="Объект 34"/>
            <p:cNvGraphicFramePr>
              <a:graphicFrameLocks noChangeAspect="1"/>
            </p:cNvGraphicFramePr>
            <p:nvPr/>
          </p:nvGraphicFramePr>
          <p:xfrm>
            <a:off x="2579182" y="5420861"/>
            <a:ext cx="646113" cy="1009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5039" name="Equation" r:id="rId23" imgW="6096000" imgH="9448800" progId="Equation.DSMT4">
                    <p:embed/>
                  </p:oleObj>
                </mc:Choice>
                <mc:Fallback>
                  <p:oleObj name="Equation" r:id="rId23" imgW="6096000" imgH="9448800" progId="Equation.DSMT4">
                    <p:embed/>
                    <p:pic>
                      <p:nvPicPr>
                        <p:cNvPr id="0" name="Изображение 1250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79182" y="5420861"/>
                          <a:ext cx="646113" cy="10096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8504" y="154168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33413" y="1651078"/>
            <a:ext cx="59886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Докажите, что значение выражения…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35322" y="2420888"/>
            <a:ext cx="14866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ратно 9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1720" y="4581128"/>
            <a:ext cx="14866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ратно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071007" y="3121123"/>
          <a:ext cx="17240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89" name="Equation" r:id="rId1" imgW="14630400" imgH="4876800" progId="Equation.DSMT4">
                  <p:embed/>
                </p:oleObj>
              </mc:Choice>
              <mc:Fallback>
                <p:oleObj name="Equation" r:id="rId1" imgW="14630400" imgH="48768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007" y="3121123"/>
                        <a:ext cx="1724025" cy="6096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2874082" y="3049115"/>
          <a:ext cx="5709789" cy="843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90" name="Equation" r:id="rId3" imgW="54254400" imgH="7315200" progId="Equation.DSMT4">
                  <p:embed/>
                </p:oleObj>
              </mc:Choice>
              <mc:Fallback>
                <p:oleObj name="Equation" r:id="rId3" imgW="54254400" imgH="7315200" progId="Equation.DSMT4">
                  <p:embed/>
                  <p:pic>
                    <p:nvPicPr>
                      <p:cNvPr id="0" name="Изображение 1259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4082" y="3049115"/>
                        <a:ext cx="5709789" cy="8430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4890306" y="3091848"/>
            <a:ext cx="1584176" cy="6773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492964" y="3091847"/>
            <a:ext cx="2141757" cy="6773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4682480" y="3827164"/>
          <a:ext cx="121920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91" name="Equation" r:id="rId5" imgW="11582400" imgH="4876800" progId="Equation.DSMT4">
                  <p:embed/>
                </p:oleObj>
              </mc:Choice>
              <mc:Fallback>
                <p:oleObj name="Equation" r:id="rId5" imgW="11582400" imgH="48768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2480" y="3827164"/>
                        <a:ext cx="1219200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125138" y="3837918"/>
            <a:ext cx="23931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делится на  9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999570" y="5218595"/>
          <a:ext cx="17954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92" name="Equation" r:id="rId7" imgW="15240000" imgH="4876800" progId="Equation.DSMT4">
                  <p:embed/>
                </p:oleObj>
              </mc:Choice>
              <mc:Fallback>
                <p:oleObj name="Equation" r:id="rId7" imgW="15240000" imgH="4876800" progId="Equation.DSMT4">
                  <p:embed/>
                  <p:pic>
                    <p:nvPicPr>
                      <p:cNvPr id="0" name="Изображение 1259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9570" y="5218595"/>
                        <a:ext cx="1795462" cy="6096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2833355" y="5188963"/>
          <a:ext cx="4040188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93" name="Equation" r:id="rId9" imgW="38404800" imgH="6705600" progId="Equation.DSMT4">
                  <p:embed/>
                </p:oleObj>
              </mc:Choice>
              <mc:Fallback>
                <p:oleObj name="Equation" r:id="rId9" imgW="38404800" imgH="6705600" progId="Equation.DSMT4">
                  <p:embed/>
                  <p:pic>
                    <p:nvPicPr>
                      <p:cNvPr id="0" name="Изображение 1259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3355" y="5188963"/>
                        <a:ext cx="4040188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4894419" y="5197641"/>
            <a:ext cx="1584176" cy="6773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6456107" y="5188963"/>
            <a:ext cx="2141757" cy="6773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3976042" y="5937777"/>
          <a:ext cx="1316038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94" name="Equation" r:id="rId11" imgW="12496800" imgH="4876800" progId="Equation.DSMT4">
                  <p:embed/>
                </p:oleObj>
              </mc:Choice>
              <mc:Fallback>
                <p:oleObj name="Equation" r:id="rId11" imgW="12496800" imgH="4876800" progId="Equation.DSMT4">
                  <p:embed/>
                  <p:pic>
                    <p:nvPicPr>
                      <p:cNvPr id="0" name="Изображение 1259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6042" y="5937777"/>
                        <a:ext cx="1316038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465680" y="5948571"/>
            <a:ext cx="25726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делится на  15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265794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0" y="4842738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2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/>
      <p:bldP spid="14" grpId="0" animBg="1"/>
      <p:bldP spid="15" grpId="0" animBg="1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8504" y="154168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33413" y="1651078"/>
            <a:ext cx="59886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Докажите, что значение выражения…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35322" y="2420888"/>
            <a:ext cx="16661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ратно 24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1720" y="4581128"/>
            <a:ext cx="14866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ратно 7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143000" y="3121025"/>
          <a:ext cx="15795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02" name="Equation" r:id="rId1" imgW="13411200" imgH="4876800" progId="Equation.DSMT4">
                  <p:embed/>
                </p:oleObj>
              </mc:Choice>
              <mc:Fallback>
                <p:oleObj name="Equation" r:id="rId1" imgW="13411200" imgH="4876800" progId="Equation.DSMT4">
                  <p:embed/>
                  <p:pic>
                    <p:nvPicPr>
                      <p:cNvPr id="0" name="Изображение 1270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121025"/>
                        <a:ext cx="1579563" cy="6096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2745647" y="3009040"/>
          <a:ext cx="5292725" cy="842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03" name="Equation" r:id="rId3" imgW="50292000" imgH="7315200" progId="Equation.DSMT4">
                  <p:embed/>
                </p:oleObj>
              </mc:Choice>
              <mc:Fallback>
                <p:oleObj name="Equation" r:id="rId3" imgW="50292000" imgH="7315200" progId="Equation.DSMT4">
                  <p:embed/>
                  <p:pic>
                    <p:nvPicPr>
                      <p:cNvPr id="0" name="Изображение 1270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5647" y="3009040"/>
                        <a:ext cx="5292725" cy="842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4673592" y="3091848"/>
            <a:ext cx="1338568" cy="6773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012160" y="3091847"/>
            <a:ext cx="2622561" cy="6773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3638848" y="3799163"/>
          <a:ext cx="2373312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04" name="Equation" r:id="rId5" imgW="22555200" imgH="4876800" progId="Equation.DSMT4">
                  <p:embed/>
                </p:oleObj>
              </mc:Choice>
              <mc:Fallback>
                <p:oleObj name="Equation" r:id="rId5" imgW="22555200" imgH="4876800" progId="Equation.DSMT4">
                  <p:embed/>
                  <p:pic>
                    <p:nvPicPr>
                      <p:cNvPr id="0" name="Изображение 1270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848" y="3799163"/>
                        <a:ext cx="2373312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125138" y="3837918"/>
            <a:ext cx="2482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делится на 24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089025" y="5218113"/>
          <a:ext cx="16160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05" name="Equation" r:id="rId7" imgW="13716000" imgH="4876800" progId="Equation.DSMT4">
                  <p:embed/>
                </p:oleObj>
              </mc:Choice>
              <mc:Fallback>
                <p:oleObj name="Equation" r:id="rId7" imgW="13716000" imgH="4876800" progId="Equation.DSMT4">
                  <p:embed/>
                  <p:pic>
                    <p:nvPicPr>
                      <p:cNvPr id="0" name="Изображение 1270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9025" y="5218113"/>
                        <a:ext cx="1616075" cy="6096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2770188" y="5189538"/>
          <a:ext cx="4167187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06" name="Equation" r:id="rId9" imgW="39624000" imgH="6705600" progId="Equation.DSMT4">
                  <p:embed/>
                </p:oleObj>
              </mc:Choice>
              <mc:Fallback>
                <p:oleObj name="Equation" r:id="rId9" imgW="39624000" imgH="6705600" progId="Equation.DSMT4">
                  <p:embed/>
                  <p:pic>
                    <p:nvPicPr>
                      <p:cNvPr id="0" name="Изображение 1270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0188" y="5189538"/>
                        <a:ext cx="4167187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4722320" y="5188962"/>
            <a:ext cx="2225944" cy="6773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4494326" y="5909816"/>
          <a:ext cx="112395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07" name="Equation" r:id="rId11" imgW="10668000" imgH="4876800" progId="Equation.DSMT4">
                  <p:embed/>
                </p:oleObj>
              </mc:Choice>
              <mc:Fallback>
                <p:oleObj name="Equation" r:id="rId11" imgW="10668000" imgH="4876800" progId="Equation.DSMT4">
                  <p:embed/>
                  <p:pic>
                    <p:nvPicPr>
                      <p:cNvPr id="0" name="Изображение 1270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4326" y="5909816"/>
                        <a:ext cx="1123950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618276" y="5948571"/>
            <a:ext cx="23033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делится на 7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265794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0" y="4842738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/>
      <p:bldP spid="14" grpId="0" animBg="1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8132" y="1637920"/>
            <a:ext cx="2469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 с  указкой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5992650"/>
            <a:ext cx="2254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3"/>
              </a:rPr>
              <a:t>Материалы к урокам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835696" y="1124744"/>
            <a:ext cx="31005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306172" y="1844824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 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356922" y="429309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Управляющая кнопка: далее 5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403649" y="1845335"/>
          <a:ext cx="2344090" cy="10448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096" name="Equation" r:id="rId1" imgW="21336000" imgH="9448800" progId="Equation.DSMT4">
                  <p:embed/>
                </p:oleObj>
              </mc:Choice>
              <mc:Fallback>
                <p:oleObj name="Equation" r:id="rId1" imgW="21336000" imgH="94488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9" y="1845335"/>
                        <a:ext cx="2344090" cy="1044882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-22488" y="1769662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-27277" y="2996952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1403649" y="4243070"/>
          <a:ext cx="2304256" cy="10575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097" name="Equation" r:id="rId3" imgW="20726400" imgH="9448800" progId="Equation.DSMT4">
                  <p:embed/>
                </p:oleObj>
              </mc:Choice>
              <mc:Fallback>
                <p:oleObj name="Equation" r:id="rId3" imgW="20726400" imgH="9448800" progId="Equation.DSMT4">
                  <p:embed/>
                  <p:pic>
                    <p:nvPicPr>
                      <p:cNvPr id="0" name="Изображение 740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9" y="4243070"/>
                        <a:ext cx="2304256" cy="1057539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Прямоугольник 26"/>
          <p:cNvSpPr/>
          <p:nvPr/>
        </p:nvSpPr>
        <p:spPr>
          <a:xfrm>
            <a:off x="-27277" y="425521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274608" y="1774595"/>
          <a:ext cx="1323360" cy="11201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098" name="Equation" r:id="rId5" imgW="12496800" imgH="9448800" progId="Equation.DSMT4">
                  <p:embed/>
                </p:oleObj>
              </mc:Choice>
              <mc:Fallback>
                <p:oleObj name="Equation" r:id="rId5" imgW="12496800" imgH="944880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4608" y="1774595"/>
                        <a:ext cx="1323360" cy="11201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4196810" y="4470458"/>
          <a:ext cx="1419225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099" name="Equation" r:id="rId7" imgW="13411200" imgH="4876800" progId="Equation.DSMT4">
                  <p:embed/>
                </p:oleObj>
              </mc:Choice>
              <mc:Fallback>
                <p:oleObj name="Equation" r:id="rId7" imgW="13411200" imgH="4876800" progId="Equation.DSMT4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6810" y="4470458"/>
                        <a:ext cx="1419225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403648" y="2962737"/>
          <a:ext cx="2880320" cy="10448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100" name="Equation" r:id="rId9" imgW="26212800" imgH="9448800" progId="Equation.DSMT4">
                  <p:embed/>
                </p:oleObj>
              </mc:Choice>
              <mc:Fallback>
                <p:oleObj name="Equation" r:id="rId9" imgW="26212800" imgH="94488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962737"/>
                        <a:ext cx="2880320" cy="1044882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4587875" y="3230563"/>
          <a:ext cx="12890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101" name="Equation" r:id="rId11" imgW="12192000" imgH="4267200" progId="Equation.DSMT4">
                  <p:embed/>
                </p:oleObj>
              </mc:Choice>
              <mc:Fallback>
                <p:oleObj name="Equation" r:id="rId11" imgW="12192000" imgH="4267200" progId="Equation.DSMT4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7875" y="3230563"/>
                        <a:ext cx="128905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403648" y="5385726"/>
          <a:ext cx="3117850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102" name="Equation" r:id="rId13" imgW="28041600" imgH="9448800" progId="Equation.DSMT4">
                  <p:embed/>
                </p:oleObj>
              </mc:Choice>
              <mc:Fallback>
                <p:oleObj name="Equation" r:id="rId13" imgW="28041600" imgH="9448800" progId="Equation.DSMT4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5385726"/>
                        <a:ext cx="3117850" cy="1057275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149850" y="5676900"/>
          <a:ext cx="8382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103" name="Equation" r:id="rId15" imgW="7924800" imgH="4267200" progId="Equation.DSMT4">
                  <p:embed/>
                </p:oleObj>
              </mc:Choice>
              <mc:Fallback>
                <p:oleObj name="Equation" r:id="rId15" imgW="7924800" imgH="4267200" progId="Equation.DSMT4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9850" y="5676900"/>
                        <a:ext cx="83820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Прямоугольник 31"/>
          <p:cNvSpPr/>
          <p:nvPr/>
        </p:nvSpPr>
        <p:spPr>
          <a:xfrm>
            <a:off x="-27277" y="5445224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ая выноска 12"/>
          <p:cNvSpPr/>
          <p:nvPr/>
        </p:nvSpPr>
        <p:spPr>
          <a:xfrm>
            <a:off x="551400" y="2179186"/>
            <a:ext cx="7980262" cy="3182122"/>
          </a:xfrm>
          <a:prstGeom prst="wedgeRectCallout">
            <a:avLst>
              <a:gd name="adj1" fmla="val 40194"/>
              <a:gd name="adj2" fmla="val -65336"/>
            </a:avLst>
          </a:prstGeom>
          <a:solidFill>
            <a:schemeClr val="bg1"/>
          </a:solidFill>
          <a:ln w="508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Чтобы найти общий множитель, необходимо:</a:t>
            </a:r>
            <a:endParaRPr lang="ru-RU" sz="26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пределить коэффициент общего множителя;</a:t>
            </a:r>
            <a:endParaRPr lang="ru-RU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пределить общую буквенную часть для всех</a:t>
            </a:r>
            <a:endParaRPr lang="ru-RU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членов многочлена;</a:t>
            </a:r>
            <a:endParaRPr lang="ru-RU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 startAt="3"/>
            </a:pP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множитель получится путём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ru-RU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ния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коэффициента и общей буквенной части,</a:t>
            </a:r>
            <a:endParaRPr lang="ru-RU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полученных  в первом и втором пунктах, его</a:t>
            </a:r>
            <a:endParaRPr lang="ru-RU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выносим за скобки</a:t>
            </a:r>
            <a:endParaRPr lang="ru-RU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27646" y="5651686"/>
            <a:ext cx="7980262" cy="94187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21302" y="5363816"/>
            <a:ext cx="7741192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539552" y="1510177"/>
            <a:ext cx="7980262" cy="622679"/>
          </a:xfrm>
          <a:prstGeom prst="wedgeRectCallout">
            <a:avLst>
              <a:gd name="adj1" fmla="val 40049"/>
              <a:gd name="adj2" fmla="val -127736"/>
            </a:avLst>
          </a:prstGeom>
          <a:solidFill>
            <a:schemeClr val="bg1"/>
          </a:solidFill>
          <a:ln w="508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 +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c 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b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7939556" y="557135"/>
            <a:ext cx="682376" cy="648072"/>
          </a:xfrm>
          <a:prstGeom prst="actionButtonInformation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9" name="Группа 18"/>
          <p:cNvGrpSpPr/>
          <p:nvPr/>
        </p:nvGrpSpPr>
        <p:grpSpPr>
          <a:xfrm>
            <a:off x="7532151" y="1739440"/>
            <a:ext cx="1662389" cy="4656258"/>
            <a:chOff x="-1908720" y="772187"/>
            <a:chExt cx="2124236" cy="5736932"/>
          </a:xfrm>
        </p:grpSpPr>
        <p:sp>
          <p:nvSpPr>
            <p:cNvPr id="20" name="Овал 19"/>
            <p:cNvSpPr/>
            <p:nvPr/>
          </p:nvSpPr>
          <p:spPr>
            <a:xfrm>
              <a:off x="-1179010" y="1176510"/>
              <a:ext cx="610977" cy="5459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1" name="Picture 2" descr="https://i.pinimg.com/736x/f6/4b/53/f64b539b11b0c908c7e502f30f90f2f4--clipart-occupation.jpg"/>
            <p:cNvPicPr>
              <a:picLocks noChangeAspect="1" noChangeArrowheads="1"/>
            </p:cNvPicPr>
            <p:nvPr/>
          </p:nvPicPr>
          <p:blipFill rotWithShape="1">
            <a:blip r:embed="rId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6" r="7912"/>
            <a:stretch>
              <a:fillRect/>
            </a:stretch>
          </p:blipFill>
          <p:spPr bwMode="auto">
            <a:xfrm>
              <a:off x="-1908720" y="772187"/>
              <a:ext cx="2124236" cy="5736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940004" y="5883124"/>
          <a:ext cx="490378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49" name="Equation" r:id="rId2" imgW="43891200" imgH="6705600" progId="Equation.DSMT4">
                  <p:embed/>
                </p:oleObj>
              </mc:Choice>
              <mc:Fallback>
                <p:oleObj name="Equation" r:id="rId2" imgW="43891200" imgH="67056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0004" y="5883124"/>
                        <a:ext cx="4903788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3" grpId="0" animBg="1"/>
      <p:bldP spid="2" grpId="0" animBg="1"/>
      <p:bldP spid="15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Группа 26"/>
          <p:cNvGrpSpPr/>
          <p:nvPr/>
        </p:nvGrpSpPr>
        <p:grpSpPr>
          <a:xfrm>
            <a:off x="7532151" y="1739440"/>
            <a:ext cx="1662389" cy="4656258"/>
            <a:chOff x="-1908720" y="772187"/>
            <a:chExt cx="2124236" cy="5736932"/>
          </a:xfrm>
        </p:grpSpPr>
        <p:sp>
          <p:nvSpPr>
            <p:cNvPr id="28" name="Овал 27"/>
            <p:cNvSpPr/>
            <p:nvPr/>
          </p:nvSpPr>
          <p:spPr>
            <a:xfrm>
              <a:off x="-1179010" y="1176510"/>
              <a:ext cx="610977" cy="5459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9" name="Picture 2" descr="https://i.pinimg.com/736x/f6/4b/53/f64b539b11b0c908c7e502f30f90f2f4--clipart-occupation.jpg"/>
            <p:cNvPicPr>
              <a:picLocks noChangeAspect="1" noChangeArrowheads="1"/>
            </p:cNvPicPr>
            <p:nvPr/>
          </p:nvPicPr>
          <p:blipFill rotWithShape="1">
            <a:blip r:embed="rId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6" r="7912"/>
            <a:stretch>
              <a:fillRect/>
            </a:stretch>
          </p:blipFill>
          <p:spPr bwMode="auto">
            <a:xfrm>
              <a:off x="-1908720" y="772187"/>
              <a:ext cx="2124236" cy="5736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1907704" y="1254923"/>
            <a:ext cx="41822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Разложите на множители: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092358" y="2124356"/>
          <a:ext cx="42132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1" name="Equation" r:id="rId2" imgW="36271200" imgH="6096000" progId="Equation.DSMT4">
                  <p:embed/>
                </p:oleObj>
              </mc:Choice>
              <mc:Fallback>
                <p:oleObj name="Equation" r:id="rId2" imgW="36271200" imgH="6096000" progId="Equation.DSMT4">
                  <p:embed/>
                  <p:pic>
                    <p:nvPicPr>
                      <p:cNvPr id="0" name="Изображение 924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358" y="2124356"/>
                        <a:ext cx="4213225" cy="7620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-45927" y="213285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01629" y="2060848"/>
            <a:ext cx="2207763" cy="8643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1074945" y="3192156"/>
          <a:ext cx="413110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2" name="Equation" r:id="rId4" imgW="31089600" imgH="6096000" progId="Equation.DSMT4">
                  <p:embed/>
                </p:oleObj>
              </mc:Choice>
              <mc:Fallback>
                <p:oleObj name="Equation" r:id="rId4" imgW="31089600" imgH="6096000" progId="Equation.DSMT4">
                  <p:embed/>
                  <p:pic>
                    <p:nvPicPr>
                      <p:cNvPr id="0" name="Изображение 924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4945" y="3192156"/>
                        <a:ext cx="4131102" cy="7620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-45927" y="321297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096840" y="3141249"/>
            <a:ext cx="2207763" cy="8643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1043608" y="4220807"/>
          <a:ext cx="428466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3" name="Equation" r:id="rId6" imgW="36880800" imgH="6096000" progId="Equation.DSMT4">
                  <p:embed/>
                </p:oleObj>
              </mc:Choice>
              <mc:Fallback>
                <p:oleObj name="Equation" r:id="rId6" imgW="36880800" imgH="6096000" progId="Equation.DSMT4">
                  <p:embed/>
                  <p:pic>
                    <p:nvPicPr>
                      <p:cNvPr id="0" name="Изображение 924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220807"/>
                        <a:ext cx="4284662" cy="7620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-45927" y="429309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275855" y="4169697"/>
            <a:ext cx="2207763" cy="8643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1044623" y="5370442"/>
          <a:ext cx="44624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4" name="Equation" r:id="rId8" imgW="38404800" imgH="6096000" progId="Equation.DSMT4">
                  <p:embed/>
                </p:oleObj>
              </mc:Choice>
              <mc:Fallback>
                <p:oleObj name="Equation" r:id="rId8" imgW="38404800" imgH="6096000" progId="Equation.DSMT4">
                  <p:embed/>
                  <p:pic>
                    <p:nvPicPr>
                      <p:cNvPr id="0" name="Изображение 924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4623" y="5370442"/>
                        <a:ext cx="4462463" cy="7620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Прямоугольник 33"/>
          <p:cNvSpPr/>
          <p:nvPr/>
        </p:nvSpPr>
        <p:spPr>
          <a:xfrm>
            <a:off x="-45927" y="5442450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3275854" y="5370442"/>
            <a:ext cx="2448274" cy="8643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8" grpId="0" animBg="1"/>
      <p:bldP spid="20" grpId="0" animBg="1"/>
      <p:bldP spid="23" grpId="0" animBg="1"/>
      <p:bldP spid="3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Группа 26"/>
          <p:cNvGrpSpPr/>
          <p:nvPr/>
        </p:nvGrpSpPr>
        <p:grpSpPr>
          <a:xfrm>
            <a:off x="7532151" y="1739440"/>
            <a:ext cx="1662389" cy="4656258"/>
            <a:chOff x="-1908720" y="772187"/>
            <a:chExt cx="2124236" cy="5736932"/>
          </a:xfrm>
        </p:grpSpPr>
        <p:sp>
          <p:nvSpPr>
            <p:cNvPr id="28" name="Овал 27"/>
            <p:cNvSpPr/>
            <p:nvPr/>
          </p:nvSpPr>
          <p:spPr>
            <a:xfrm>
              <a:off x="-1179010" y="1176510"/>
              <a:ext cx="610977" cy="5459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9" name="Picture 2" descr="https://i.pinimg.com/736x/f6/4b/53/f64b539b11b0c908c7e502f30f90f2f4--clipart-occupation.jpg"/>
            <p:cNvPicPr>
              <a:picLocks noChangeAspect="1" noChangeArrowheads="1"/>
            </p:cNvPicPr>
            <p:nvPr/>
          </p:nvPicPr>
          <p:blipFill rotWithShape="1">
            <a:blip r:embed="rId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6" r="7912"/>
            <a:stretch>
              <a:fillRect/>
            </a:stretch>
          </p:blipFill>
          <p:spPr bwMode="auto">
            <a:xfrm>
              <a:off x="-1908720" y="772187"/>
              <a:ext cx="2124236" cy="5736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1907704" y="1254923"/>
            <a:ext cx="41822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Разложите на множители: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043608" y="2060848"/>
          <a:ext cx="38592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50" name="Equation" r:id="rId2" imgW="33223200" imgH="6705600" progId="Equation.DSMT4">
                  <p:embed/>
                </p:oleObj>
              </mc:Choice>
              <mc:Fallback>
                <p:oleObj name="Equation" r:id="rId2" imgW="33223200" imgH="6705600" progId="Equation.DSMT4">
                  <p:embed/>
                  <p:pic>
                    <p:nvPicPr>
                      <p:cNvPr id="0" name="Изображение 1198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060848"/>
                        <a:ext cx="3859212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-45927" y="213285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771800" y="2060847"/>
            <a:ext cx="2207763" cy="8643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1040406" y="3192437"/>
          <a:ext cx="56705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51" name="Equation" r:id="rId4" imgW="42672000" imgH="6096000" progId="Equation.DSMT4">
                  <p:embed/>
                </p:oleObj>
              </mc:Choice>
              <mc:Fallback>
                <p:oleObj name="Equation" r:id="rId4" imgW="42672000" imgH="6096000" progId="Equation.DSMT4">
                  <p:embed/>
                  <p:pic>
                    <p:nvPicPr>
                      <p:cNvPr id="0" name="Изображение 1198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0406" y="3192437"/>
                        <a:ext cx="5670550" cy="7620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-45927" y="321297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998821" y="3141248"/>
            <a:ext cx="2752671" cy="8643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1072121" y="4241958"/>
          <a:ext cx="57023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52" name="Equation" r:id="rId6" imgW="49072800" imgH="6096000" progId="Equation.DSMT4">
                  <p:embed/>
                </p:oleObj>
              </mc:Choice>
              <mc:Fallback>
                <p:oleObj name="Equation" r:id="rId6" imgW="49072800" imgH="6096000" progId="Equation.DSMT4">
                  <p:embed/>
                  <p:pic>
                    <p:nvPicPr>
                      <p:cNvPr id="0" name="Изображение 1198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2121" y="4241958"/>
                        <a:ext cx="5702300" cy="7620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-45927" y="429309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082688" y="4219921"/>
            <a:ext cx="2688058" cy="8643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1077712" y="5370442"/>
          <a:ext cx="559593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53" name="Equation" r:id="rId8" imgW="48158400" imgH="6705600" progId="Equation.DSMT4">
                  <p:embed/>
                </p:oleObj>
              </mc:Choice>
              <mc:Fallback>
                <p:oleObj name="Equation" r:id="rId8" imgW="48158400" imgH="6705600" progId="Equation.DSMT4">
                  <p:embed/>
                  <p:pic>
                    <p:nvPicPr>
                      <p:cNvPr id="0" name="Изображение 1198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7712" y="5370442"/>
                        <a:ext cx="5595937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Прямоугольник 33"/>
          <p:cNvSpPr/>
          <p:nvPr/>
        </p:nvSpPr>
        <p:spPr>
          <a:xfrm>
            <a:off x="-45927" y="5442450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3923634" y="5333691"/>
            <a:ext cx="2827857" cy="8643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8" grpId="0" animBg="1"/>
      <p:bldP spid="20" grpId="0" animBg="1"/>
      <p:bldP spid="23" grpId="0" animBg="1"/>
      <p:bldP spid="3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254923"/>
            <a:ext cx="41822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Разложите на множители: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043608" y="2052275"/>
          <a:ext cx="66913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78" name="Equation" r:id="rId1" imgW="57607200" imgH="6705600" progId="Equation.DSMT4">
                  <p:embed/>
                </p:oleObj>
              </mc:Choice>
              <mc:Fallback>
                <p:oleObj name="Equation" r:id="rId1" imgW="57607200" imgH="6705600" progId="Equation.DSMT4">
                  <p:embed/>
                  <p:pic>
                    <p:nvPicPr>
                      <p:cNvPr id="0" name="Изображение 1208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052275"/>
                        <a:ext cx="6691313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-45927" y="213285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02621" y="2060846"/>
            <a:ext cx="3374635" cy="8643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1043608" y="3192463"/>
          <a:ext cx="761144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79" name="Equation" r:id="rId3" imgW="71932800" imgH="6096000" progId="Equation.DSMT4">
                  <p:embed/>
                </p:oleObj>
              </mc:Choice>
              <mc:Fallback>
                <p:oleObj name="Equation" r:id="rId3" imgW="71932800" imgH="6096000" progId="Equation.DSMT4">
                  <p:embed/>
                  <p:pic>
                    <p:nvPicPr>
                      <p:cNvPr id="0" name="Изображение 1208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192463"/>
                        <a:ext cx="7611442" cy="7620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-45927" y="321297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076056" y="3188963"/>
            <a:ext cx="3600400" cy="8643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1043608" y="4251936"/>
          <a:ext cx="71548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80" name="Equation" r:id="rId5" imgW="61569600" imgH="6096000" progId="Equation.DSMT4">
                  <p:embed/>
                </p:oleObj>
              </mc:Choice>
              <mc:Fallback>
                <p:oleObj name="Equation" r:id="rId5" imgW="61569600" imgH="6096000" progId="Equation.DSMT4">
                  <p:embed/>
                  <p:pic>
                    <p:nvPicPr>
                      <p:cNvPr id="0" name="Изображение 1208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251936"/>
                        <a:ext cx="7154863" cy="7620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-45927" y="429309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788024" y="4219920"/>
            <a:ext cx="3528392" cy="8643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1109056" y="5300654"/>
          <a:ext cx="68341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81" name="Equation" r:id="rId7" imgW="58826400" imgH="6096000" progId="Equation.DSMT4">
                  <p:embed/>
                </p:oleObj>
              </mc:Choice>
              <mc:Fallback>
                <p:oleObj name="Equation" r:id="rId7" imgW="58826400" imgH="6096000" progId="Equation.DSMT4">
                  <p:embed/>
                  <p:pic>
                    <p:nvPicPr>
                      <p:cNvPr id="0" name="Изображение 1208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056" y="5300654"/>
                        <a:ext cx="6834188" cy="7620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Прямоугольник 33"/>
          <p:cNvSpPr/>
          <p:nvPr/>
        </p:nvSpPr>
        <p:spPr>
          <a:xfrm>
            <a:off x="-45927" y="5442450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5292080" y="5280211"/>
            <a:ext cx="2721667" cy="8643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8" grpId="0" animBg="1"/>
      <p:bldP spid="20" grpId="0" animBg="1"/>
      <p:bldP spid="23" grpId="0" animBg="1"/>
      <p:bldP spid="3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254923"/>
            <a:ext cx="41822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Разложите на множители: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910254" y="2112036"/>
          <a:ext cx="69389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86" name="Equation" r:id="rId1" imgW="59740800" imgH="6096000" progId="Equation.DSMT4">
                  <p:embed/>
                </p:oleObj>
              </mc:Choice>
              <mc:Fallback>
                <p:oleObj name="Equation" r:id="rId1" imgW="59740800" imgH="6096000" progId="Equation.DSMT4">
                  <p:embed/>
                  <p:pic>
                    <p:nvPicPr>
                      <p:cNvPr id="0" name="Изображение 1218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0254" y="2112036"/>
                        <a:ext cx="6938963" cy="7620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-45927" y="213285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148064" y="2052221"/>
            <a:ext cx="2861468" cy="8643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939328" y="3163537"/>
          <a:ext cx="7665121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87" name="Equation" r:id="rId3" imgW="66141600" imgH="6096000" progId="Equation.DSMT4">
                  <p:embed/>
                </p:oleObj>
              </mc:Choice>
              <mc:Fallback>
                <p:oleObj name="Equation" r:id="rId3" imgW="66141600" imgH="6096000" progId="Equation.DSMT4">
                  <p:embed/>
                  <p:pic>
                    <p:nvPicPr>
                      <p:cNvPr id="0" name="Изображение 1218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328" y="3163537"/>
                        <a:ext cx="7665121" cy="7620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-45927" y="321297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724130" y="3126393"/>
            <a:ext cx="2880320" cy="8643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933419" y="4169697"/>
          <a:ext cx="76469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88" name="Equation" r:id="rId5" imgW="65836800" imgH="6096000" progId="Equation.DSMT4">
                  <p:embed/>
                </p:oleObj>
              </mc:Choice>
              <mc:Fallback>
                <p:oleObj name="Equation" r:id="rId5" imgW="65836800" imgH="6096000" progId="Equation.DSMT4">
                  <p:embed/>
                  <p:pic>
                    <p:nvPicPr>
                      <p:cNvPr id="0" name="Изображение 1218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419" y="4169697"/>
                        <a:ext cx="7646988" cy="7620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-45927" y="429309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508104" y="4112935"/>
            <a:ext cx="3168351" cy="8643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971600" y="5351006"/>
          <a:ext cx="644683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89" name="Equation" r:id="rId7" imgW="55473600" imgH="6096000" progId="Equation.DSMT4">
                  <p:embed/>
                </p:oleObj>
              </mc:Choice>
              <mc:Fallback>
                <p:oleObj name="Equation" r:id="rId7" imgW="55473600" imgH="6096000" progId="Equation.DSMT4">
                  <p:embed/>
                  <p:pic>
                    <p:nvPicPr>
                      <p:cNvPr id="0" name="Изображение 1218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5351006"/>
                        <a:ext cx="6446837" cy="7620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Прямоугольник 33"/>
          <p:cNvSpPr/>
          <p:nvPr/>
        </p:nvSpPr>
        <p:spPr>
          <a:xfrm>
            <a:off x="-45927" y="5442450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716016" y="5262289"/>
            <a:ext cx="3086919" cy="8643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8" grpId="0" animBg="1"/>
      <p:bldP spid="20" grpId="0" animBg="1"/>
      <p:bldP spid="23" grpId="0" animBg="1"/>
      <p:bldP spid="3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254923"/>
            <a:ext cx="41822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Разложите на множители: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971600" y="2078398"/>
          <a:ext cx="4034854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4" name="Equation" r:id="rId1" imgW="35356800" imgH="6705600" progId="Equation.DSMT4">
                  <p:embed/>
                </p:oleObj>
              </mc:Choice>
              <mc:Fallback>
                <p:oleObj name="Equation" r:id="rId1" imgW="35356800" imgH="6705600" progId="Equation.DSMT4">
                  <p:embed/>
                  <p:pic>
                    <p:nvPicPr>
                      <p:cNvPr id="0" name="Изображение 1229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078398"/>
                        <a:ext cx="4034854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-45927" y="213285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971600" y="3068960"/>
          <a:ext cx="6696744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5" name="Equation" r:id="rId3" imgW="54559200" imgH="6096000" progId="Equation.DSMT4">
                  <p:embed/>
                </p:oleObj>
              </mc:Choice>
              <mc:Fallback>
                <p:oleObj name="Equation" r:id="rId3" imgW="54559200" imgH="6096000" progId="Equation.DSMT4">
                  <p:embed/>
                  <p:pic>
                    <p:nvPicPr>
                      <p:cNvPr id="0" name="Изображение 1229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068960"/>
                        <a:ext cx="6696744" cy="7620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989715" y="4164124"/>
          <a:ext cx="601821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6" name="Equation" r:id="rId5" imgW="51816000" imgH="6096000" progId="Equation.DSMT4">
                  <p:embed/>
                </p:oleObj>
              </mc:Choice>
              <mc:Fallback>
                <p:oleObj name="Equation" r:id="rId5" imgW="51816000" imgH="6096000" progId="Equation.DSMT4">
                  <p:embed/>
                  <p:pic>
                    <p:nvPicPr>
                      <p:cNvPr id="0" name="Изображение 1229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715" y="4164124"/>
                        <a:ext cx="6018212" cy="7620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-45927" y="429309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1015118" y="5091071"/>
          <a:ext cx="745054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7" name="Equation" r:id="rId7" imgW="66446400" imgH="6096000" progId="Equation.DSMT4">
                  <p:embed/>
                </p:oleObj>
              </mc:Choice>
              <mc:Fallback>
                <p:oleObj name="Equation" r:id="rId7" imgW="66446400" imgH="6096000" progId="Equation.DSMT4">
                  <p:embed/>
                  <p:pic>
                    <p:nvPicPr>
                      <p:cNvPr id="0" name="Изображение 1229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5118" y="5091071"/>
                        <a:ext cx="7450548" cy="7620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5076057" y="3062979"/>
            <a:ext cx="2592286" cy="7980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5767647" y="5019063"/>
            <a:ext cx="2808312" cy="8643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8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33413" y="1628800"/>
            <a:ext cx="3094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984250" y="2738438"/>
          <a:ext cx="2159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96" name="Equation" r:id="rId1" imgW="17373600" imgH="5486400" progId="Equation.DSMT4">
                  <p:embed/>
                </p:oleObj>
              </mc:Choice>
              <mc:Fallback>
                <p:oleObj name="Equation" r:id="rId1" imgW="17373600" imgH="5486400" progId="Equation.DSMT4">
                  <p:embed/>
                  <p:pic>
                    <p:nvPicPr>
                      <p:cNvPr id="0" name="Изображение 1239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2738438"/>
                        <a:ext cx="2159000" cy="6858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2152020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Управляющая кнопка: далее 4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/>
          <p:cNvSpPr txBox="1"/>
          <p:nvPr/>
        </p:nvSpPr>
        <p:spPr>
          <a:xfrm>
            <a:off x="1165293" y="1574615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920750" y="3684588"/>
          <a:ext cx="250031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97" name="Equation" r:id="rId3" imgW="20116800" imgH="6096000" progId="Equation.DSMT4">
                  <p:embed/>
                </p:oleObj>
              </mc:Choice>
              <mc:Fallback>
                <p:oleObj name="Equation" r:id="rId3" imgW="20116800" imgH="6096000" progId="Equation.DSMT4">
                  <p:embed/>
                  <p:pic>
                    <p:nvPicPr>
                      <p:cNvPr id="0" name="Изображение 1239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750" y="3684588"/>
                        <a:ext cx="250031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924475" y="4437112"/>
          <a:ext cx="10604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98" name="Equation" r:id="rId5" imgW="8534400" imgH="4876800" progId="Equation.DSMT4">
                  <p:embed/>
                </p:oleObj>
              </mc:Choice>
              <mc:Fallback>
                <p:oleObj name="Equation" r:id="rId5" imgW="8534400" imgH="4876800" progId="Equation.DSMT4">
                  <p:embed/>
                  <p:pic>
                    <p:nvPicPr>
                      <p:cNvPr id="0" name="Изображение 1239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4475" y="4437112"/>
                        <a:ext cx="10604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2339752" y="4365104"/>
          <a:ext cx="16668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99" name="Equation" r:id="rId7" imgW="13411200" imgH="4876800" progId="Equation.DSMT4">
                  <p:embed/>
                </p:oleObj>
              </mc:Choice>
              <mc:Fallback>
                <p:oleObj name="Equation" r:id="rId7" imgW="13411200" imgH="4876800" progId="Equation.DSMT4">
                  <p:embed/>
                  <p:pic>
                    <p:nvPicPr>
                      <p:cNvPr id="0" name="Изображение 1239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4365104"/>
                        <a:ext cx="16668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873446" y="5576322"/>
            <a:ext cx="22333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0;  5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306172" y="2152020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2339752" y="4869160"/>
          <a:ext cx="10604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00" name="Equation" r:id="rId9" imgW="8534400" imgH="4876800" progId="Equation.DSMT4">
                  <p:embed/>
                </p:oleObj>
              </mc:Choice>
              <mc:Fallback>
                <p:oleObj name="Equation" r:id="rId9" imgW="8534400" imgH="4876800" progId="Equation.DSMT4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4869160"/>
                        <a:ext cx="10604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5157814" y="2775458"/>
          <a:ext cx="2120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01" name="Equation" r:id="rId11" imgW="17068800" imgH="4876800" progId="Equation.DSMT4">
                  <p:embed/>
                </p:oleObj>
              </mc:Choice>
              <mc:Fallback>
                <p:oleObj name="Equation" r:id="rId11" imgW="17068800" imgH="4876800" progId="Equation.DSMT4">
                  <p:embed/>
                  <p:pic>
                    <p:nvPicPr>
                      <p:cNvPr id="0" name="Изображение 1240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7814" y="2775458"/>
                        <a:ext cx="2120900" cy="6096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Объект 29"/>
          <p:cNvGraphicFramePr>
            <a:graphicFrameLocks noChangeAspect="1"/>
          </p:cNvGraphicFramePr>
          <p:nvPr/>
        </p:nvGraphicFramePr>
        <p:xfrm>
          <a:off x="5074635" y="3683697"/>
          <a:ext cx="250031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02" name="Equation" r:id="rId13" imgW="20116800" imgH="6096000" progId="Equation.DSMT4">
                  <p:embed/>
                </p:oleObj>
              </mc:Choice>
              <mc:Fallback>
                <p:oleObj name="Equation" r:id="rId13" imgW="20116800" imgH="6096000" progId="Equation.DSMT4">
                  <p:embed/>
                  <p:pic>
                    <p:nvPicPr>
                      <p:cNvPr id="0" name="Изображение 1240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4635" y="3683697"/>
                        <a:ext cx="250031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Объект 30"/>
          <p:cNvGraphicFramePr>
            <a:graphicFrameLocks noChangeAspect="1"/>
          </p:cNvGraphicFramePr>
          <p:nvPr/>
        </p:nvGraphicFramePr>
        <p:xfrm>
          <a:off x="5078439" y="4474083"/>
          <a:ext cx="10604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03" name="Equation" r:id="rId15" imgW="8534400" imgH="4267200" progId="Equation.DSMT4">
                  <p:embed/>
                </p:oleObj>
              </mc:Choice>
              <mc:Fallback>
                <p:oleObj name="Equation" r:id="rId15" imgW="8534400" imgH="4267200" progId="Equation.DSMT4">
                  <p:embed/>
                  <p:pic>
                    <p:nvPicPr>
                      <p:cNvPr id="0" name="Изображение 1240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8439" y="4474083"/>
                        <a:ext cx="10604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Объект 31"/>
          <p:cNvGraphicFramePr>
            <a:graphicFrameLocks noChangeAspect="1"/>
          </p:cNvGraphicFramePr>
          <p:nvPr/>
        </p:nvGraphicFramePr>
        <p:xfrm>
          <a:off x="6492902" y="4402646"/>
          <a:ext cx="16668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04" name="Equation" r:id="rId17" imgW="13411200" imgH="4267200" progId="Equation.DSMT4">
                  <p:embed/>
                </p:oleObj>
              </mc:Choice>
              <mc:Fallback>
                <p:oleObj name="Equation" r:id="rId17" imgW="13411200" imgH="4267200" progId="Equation.DSMT4">
                  <p:embed/>
                  <p:pic>
                    <p:nvPicPr>
                      <p:cNvPr id="0" name="Изображение 1240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2902" y="4402646"/>
                        <a:ext cx="16668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5027331" y="5575431"/>
            <a:ext cx="23487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4; 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6380189" y="4905883"/>
          <a:ext cx="12874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05" name="Equation" r:id="rId19" imgW="10363200" imgH="4267200" progId="Equation.DSMT4">
                  <p:embed/>
                </p:oleObj>
              </mc:Choice>
              <mc:Fallback>
                <p:oleObj name="Equation" r:id="rId19" imgW="10363200" imgH="4267200" progId="Equation.DSMT4">
                  <p:embed/>
                  <p:pic>
                    <p:nvPicPr>
                      <p:cNvPr id="0" name="Изображение 1240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0189" y="4905883"/>
                        <a:ext cx="12874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29" grpId="0"/>
      <p:bldP spid="3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865</Words>
  <Application>WPS Presentation</Application>
  <PresentationFormat>Экран (4:3)</PresentationFormat>
  <Paragraphs>147</Paragraphs>
  <Slides>14</Slides>
  <Notes>12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63</vt:i4>
      </vt:variant>
      <vt:variant>
        <vt:lpstr>幻灯片标题</vt:lpstr>
      </vt:variant>
      <vt:variant>
        <vt:i4>14</vt:i4>
      </vt:variant>
    </vt:vector>
  </HeadingPairs>
  <TitlesOfParts>
    <vt:vector size="85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435</cp:revision>
  <dcterms:created xsi:type="dcterms:W3CDTF">2023-03-27T04:11:00Z</dcterms:created>
  <dcterms:modified xsi:type="dcterms:W3CDTF">2024-11-02T14:56:37Z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6EAF1B37928547F38C84EF2C6EDFBBCB_12</vt:lpwstr>
  </property>
  <property fmtid="{D5CDD505-2E9C-101B-9397-08002B2CF9AE}" pid="3" name="KSOProductBuildVer">
    <vt:lpwstr>1049-12.2.0.18607</vt:lpwstr>
  </property>
</Properties>
</file>