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3"/>
    <p:sldId id="258" r:id="rId4"/>
    <p:sldId id="294" r:id="rId5"/>
    <p:sldId id="257" r:id="rId6"/>
    <p:sldId id="289" r:id="rId7"/>
    <p:sldId id="261" r:id="rId8"/>
    <p:sldId id="290" r:id="rId9"/>
    <p:sldId id="283" r:id="rId10"/>
    <p:sldId id="288" r:id="rId11"/>
    <p:sldId id="285" r:id="rId12"/>
    <p:sldId id="276" r:id="rId13"/>
    <p:sldId id="267" r:id="rId14"/>
    <p:sldId id="292" r:id="rId15"/>
    <p:sldId id="269" r:id="rId16"/>
    <p:sldId id="279" r:id="rId17"/>
    <p:sldId id="271" r:id="rId18"/>
    <p:sldId id="293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0000"/>
    <a:srgbClr val="943634"/>
    <a:srgbClr val="E09B56"/>
    <a:srgbClr val="EEC7A0"/>
    <a:srgbClr val="F9ECDF"/>
    <a:srgbClr val="F6E0CA"/>
    <a:srgbClr val="F4DBC2"/>
    <a:srgbClr val="F4DCC4"/>
    <a:srgbClr val="4D1C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1" Type="http://schemas.openxmlformats.org/officeDocument/2006/relationships/image" Target="../media/image19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62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8.wmf"/><Relationship Id="rId8" Type="http://schemas.openxmlformats.org/officeDocument/2006/relationships/image" Target="../media/image27.wmf"/><Relationship Id="rId7" Type="http://schemas.openxmlformats.org/officeDocument/2006/relationships/image" Target="../media/image26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1" Type="http://schemas.openxmlformats.org/officeDocument/2006/relationships/image" Target="../media/image19.wmf"/><Relationship Id="rId10" Type="http://schemas.openxmlformats.org/officeDocument/2006/relationships/image" Target="../media/image29.wmf"/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45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55.wmf"/><Relationship Id="rId3" Type="http://schemas.openxmlformats.org/officeDocument/2006/relationships/image" Target="../media/image52.wmf"/><Relationship Id="rId2" Type="http://schemas.openxmlformats.org/officeDocument/2006/relationships/image" Target="../media/image54.wmf"/><Relationship Id="rId1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1DC6B-EB0B-4A6A-8D62-CC5A7D8CA3AE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D226-CDAD-4739-9713-35CFAE5031B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8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 rot="20972299">
            <a:off x="355141" y="1114048"/>
            <a:ext cx="7404797" cy="4198650"/>
          </a:xfrm>
          <a:prstGeom prst="rect">
            <a:avLst/>
          </a:prstGeom>
          <a:solidFill>
            <a:srgbClr val="F6E0CA">
              <a:alpha val="8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4D1C1B"/>
                </a:solidFill>
              </a:rPr>
              <a:t>ОПРЕДЕЛЕНИЯ И СВОЙСТВА ТРИГОНОМЕТРИЧЕСКИХ</a:t>
            </a:r>
            <a:endParaRPr lang="ru-RU" sz="4000" b="1" dirty="0" smtClean="0">
              <a:solidFill>
                <a:srgbClr val="4D1C1B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4D1C1B"/>
                </a:solidFill>
              </a:rPr>
              <a:t>ФУНКЦИЙ</a:t>
            </a:r>
            <a:endParaRPr lang="ru-RU" sz="4000" b="1" dirty="0" smtClean="0">
              <a:solidFill>
                <a:srgbClr val="4D1C1B"/>
              </a:solidFill>
            </a:endParaRPr>
          </a:p>
          <a:p>
            <a:pPr algn="ctr"/>
            <a:endParaRPr lang="ru-RU" sz="4000" b="1" dirty="0" smtClean="0">
              <a:solidFill>
                <a:srgbClr val="4D1C1B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01035" y="170636"/>
            <a:ext cx="5164358" cy="954107"/>
          </a:xfrm>
          <a:prstGeom prst="rect">
            <a:avLst/>
          </a:prstGeom>
          <a:solidFill>
            <a:srgbClr val="943634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EEC7A0"/>
                </a:solidFill>
              </a:rPr>
              <a:t>Дидактический материал </a:t>
            </a:r>
            <a:endParaRPr lang="ru-RU" sz="2800" b="1" dirty="0" smtClean="0">
              <a:solidFill>
                <a:srgbClr val="EEC7A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EEC7A0"/>
                </a:solidFill>
              </a:rPr>
              <a:t>к урокам алгебры. 10 класс</a:t>
            </a:r>
            <a:endParaRPr lang="ru-RU" sz="2800" b="1" dirty="0">
              <a:solidFill>
                <a:srgbClr val="EEC7A0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rgbClr val="943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rgbClr val="EEC7A0"/>
                </a:solidFill>
              </a:rPr>
              <a:t>Каратанова</a:t>
            </a:r>
            <a:r>
              <a:rPr lang="ru-RU" sz="1600" b="1" dirty="0" smtClean="0">
                <a:solidFill>
                  <a:srgbClr val="EEC7A0"/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rgbClr val="EEC7A0"/>
                </a:solidFill>
              </a:rPr>
              <a:t>кр</a:t>
            </a:r>
            <a:r>
              <a:rPr lang="ru-RU" sz="1600" b="1" dirty="0" smtClean="0">
                <a:solidFill>
                  <a:srgbClr val="EEC7A0"/>
                </a:solidFill>
              </a:rPr>
              <a:t>.</a:t>
            </a:r>
            <a:endParaRPr lang="ru-RU" sz="1600" b="1" dirty="0">
              <a:solidFill>
                <a:srgbClr val="EEC7A0"/>
              </a:solidFill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4607066" y="1895186"/>
            <a:ext cx="4536504" cy="4953760"/>
            <a:chOff x="4688548" y="1904240"/>
            <a:chExt cx="4536504" cy="4953760"/>
          </a:xfrm>
        </p:grpSpPr>
        <p:sp>
          <p:nvSpPr>
            <p:cNvPr id="13" name="Овал 12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Трапеция 13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>
            <a:blip r:embed="rId3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536504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600" y="1905563"/>
            <a:ext cx="6552728" cy="86409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9" y="292205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84250" y="4432616"/>
            <a:ext cx="6540077" cy="86409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1884350" y="5449110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5900118" y="2903554"/>
            <a:ext cx="3268222" cy="3924002"/>
            <a:chOff x="4688548" y="1904240"/>
            <a:chExt cx="4078240" cy="4953760"/>
          </a:xfrm>
        </p:grpSpPr>
        <p:sp>
          <p:nvSpPr>
            <p:cNvPr id="16" name="Овал 15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Трапеция 16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078240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8945" y="1412776"/>
            <a:ext cx="7155383" cy="158417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140968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7776" y="3171928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895080" y="571384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81158" y="5744807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1596" y="4005064"/>
            <a:ext cx="7155383" cy="158417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5900118" y="2903554"/>
            <a:ext cx="3268222" cy="3924002"/>
            <a:chOff x="4688548" y="1904240"/>
            <a:chExt cx="4078240" cy="4953760"/>
          </a:xfrm>
        </p:grpSpPr>
        <p:sp>
          <p:nvSpPr>
            <p:cNvPr id="13" name="Овал 12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Трапеция 18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078240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119674" y="404664"/>
            <a:ext cx="8928992" cy="1296144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4D1C1B"/>
                </a:solidFill>
              </a:rPr>
              <a:t>ОПРЕДЕЛЕНИЯ И СВОЙСТВА </a:t>
            </a:r>
            <a:endParaRPr lang="ru-RU" sz="2800" b="1" dirty="0" smtClean="0">
              <a:solidFill>
                <a:srgbClr val="4D1C1B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4D1C1B"/>
                </a:solidFill>
              </a:rPr>
              <a:t>ТРИГОНОМЕТРИЧЕСКИХ</a:t>
            </a:r>
            <a:r>
              <a:rPr lang="ru-RU" sz="2800" b="1" baseline="0" dirty="0" smtClean="0">
                <a:solidFill>
                  <a:srgbClr val="4D1C1B"/>
                </a:solidFill>
              </a:rPr>
              <a:t> </a:t>
            </a:r>
            <a:r>
              <a:rPr lang="ru-RU" sz="2800" b="1" dirty="0" smtClean="0">
                <a:solidFill>
                  <a:srgbClr val="4D1C1B"/>
                </a:solidFill>
              </a:rPr>
              <a:t>ФУНКЦИЙ</a:t>
            </a:r>
            <a:endParaRPr lang="ru-RU" sz="2800" b="1" dirty="0" smtClean="0">
              <a:solidFill>
                <a:srgbClr val="4D1C1B"/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2132856"/>
            <a:ext cx="6291286" cy="4320480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4607066" y="1895186"/>
            <a:ext cx="4536504" cy="4953760"/>
            <a:chOff x="4688548" y="1904240"/>
            <a:chExt cx="4536504" cy="4953760"/>
          </a:xfrm>
        </p:grpSpPr>
        <p:sp>
          <p:nvSpPr>
            <p:cNvPr id="2" name="Овал 1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Трапеция 2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9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>
            <a:blip r:embed="rId3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536504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368946" y="476672"/>
            <a:ext cx="3815493" cy="720080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4D1C1B"/>
                </a:solidFill>
              </a:rPr>
              <a:t>ИСТОЧНИКИ</a:t>
            </a:r>
            <a:endParaRPr lang="ru-RU" sz="2800" b="1" dirty="0" smtClean="0">
              <a:solidFill>
                <a:srgbClr val="4D1C1B"/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1412776"/>
            <a:ext cx="6291286" cy="4752528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386" name="Picture 2" descr="https://minemshop.ru/images/1016540312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3793358"/>
            <a:ext cx="1584176" cy="219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1420774.ssl.1c-bitrix-cdn.ru/upload/iblock/56a/56a9d514339a3c83ca181bbd2030306c.jpg?1566315167384210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07704" y="3573016"/>
            <a:ext cx="1510430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https://rgub.ru/searchcat/covers/BOOK-40802-large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61455" y="3808293"/>
            <a:ext cx="1471032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 descr="https://img3.labirint.ru/rc/b0f47ea3b4fecb455e8ea96150524334/594x918/books8/71779/cover.jpg?1280394613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932040" y="1708816"/>
            <a:ext cx="1586573" cy="238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4" name="Picture 10" descr="https://cdn.slidesharecdn.com/ss_thumbnails/10atestk-g-160301200414-thumbnail-4.jpg?cb=1456862686"/>
          <p:cNvPicPr>
            <a:picLocks noChangeAspect="1" noChangeArrowheads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355976" y="3522732"/>
            <a:ext cx="1584176" cy="222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rgbClr val="943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rgbClr val="EEC7A0"/>
                </a:solidFill>
              </a:rPr>
              <a:t>Каратанова</a:t>
            </a:r>
            <a:r>
              <a:rPr lang="ru-RU" sz="1600" b="1" dirty="0" smtClean="0">
                <a:solidFill>
                  <a:srgbClr val="EEC7A0"/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rgbClr val="EEC7A0"/>
                </a:solidFill>
              </a:rPr>
              <a:t>кр</a:t>
            </a:r>
            <a:r>
              <a:rPr lang="ru-RU" sz="1600" b="1" dirty="0" smtClean="0">
                <a:solidFill>
                  <a:srgbClr val="EEC7A0"/>
                </a:solidFill>
              </a:rPr>
              <a:t>.</a:t>
            </a:r>
            <a:endParaRPr lang="ru-RU" sz="1600" b="1" dirty="0">
              <a:solidFill>
                <a:srgbClr val="EEC7A0"/>
              </a:solidFill>
            </a:endParaRPr>
          </a:p>
        </p:txBody>
      </p:sp>
      <p:grpSp>
        <p:nvGrpSpPr>
          <p:cNvPr id="16" name="Группа 15"/>
          <p:cNvGrpSpPr/>
          <p:nvPr userDrawn="1"/>
        </p:nvGrpSpPr>
        <p:grpSpPr>
          <a:xfrm>
            <a:off x="4607066" y="1895186"/>
            <a:ext cx="4536504" cy="4953760"/>
            <a:chOff x="4688548" y="1904240"/>
            <a:chExt cx="4536504" cy="4953760"/>
          </a:xfrm>
        </p:grpSpPr>
        <p:sp>
          <p:nvSpPr>
            <p:cNvPr id="17" name="Овал 16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Трапеция 17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>
            <a:blip r:embed="rId8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536504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129386" y="3164967"/>
            <a:ext cx="8928992" cy="936104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63309" y="832830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773795" y="2272989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56164" y="2272990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73184" y="2291353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908543" y="2255854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4960" y="616806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63309" y="3961130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773795" y="5401289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56164" y="5401290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73184" y="5419653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4908543" y="5384154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94960" y="3745106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Рамка 21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3" name="Группа 22"/>
          <p:cNvGrpSpPr/>
          <p:nvPr userDrawn="1"/>
        </p:nvGrpSpPr>
        <p:grpSpPr>
          <a:xfrm>
            <a:off x="5900118" y="2903554"/>
            <a:ext cx="3268222" cy="3924002"/>
            <a:chOff x="4688548" y="1904240"/>
            <a:chExt cx="4078240" cy="4953760"/>
          </a:xfrm>
        </p:grpSpPr>
        <p:sp>
          <p:nvSpPr>
            <p:cNvPr id="25" name="Овал 24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Трапеция 25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7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078240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124743"/>
            <a:ext cx="6022082" cy="53285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304899" y="4941168"/>
            <a:ext cx="1152128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304898" y="3212976"/>
            <a:ext cx="2547021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2843809" y="4941168"/>
            <a:ext cx="2548522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240202" y="3212976"/>
            <a:ext cx="1152128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39551" y="4581128"/>
            <a:ext cx="1290921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12926" y="4581128"/>
            <a:ext cx="1290921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39551" y="2852936"/>
            <a:ext cx="1290921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12926" y="2852936"/>
            <a:ext cx="1290921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09305" y="4581128"/>
            <a:ext cx="1290921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82680" y="4581128"/>
            <a:ext cx="1290921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09305" y="2852936"/>
            <a:ext cx="1290921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4982680" y="2852936"/>
            <a:ext cx="1290921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17983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91358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69726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43101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4701" y="2132856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3834415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3917983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5291358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169726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2543101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174701" y="4986543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pSp>
        <p:nvGrpSpPr>
          <p:cNvPr id="16" name="Группа 15"/>
          <p:cNvGrpSpPr/>
          <p:nvPr userDrawn="1"/>
        </p:nvGrpSpPr>
        <p:grpSpPr>
          <a:xfrm>
            <a:off x="5900118" y="2903554"/>
            <a:ext cx="3268222" cy="3924002"/>
            <a:chOff x="4688548" y="1904240"/>
            <a:chExt cx="4078240" cy="4953760"/>
          </a:xfrm>
        </p:grpSpPr>
        <p:sp>
          <p:nvSpPr>
            <p:cNvPr id="19" name="Овал 18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Трапеция 19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078240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2773795" y="2420887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56164" y="2420888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73184" y="2439251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908543" y="2403752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94960" y="764704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63309" y="3878751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773795" y="5318910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856164" y="5318911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573184" y="5337274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4908543" y="5301775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494960" y="3662727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pSp>
        <p:nvGrpSpPr>
          <p:cNvPr id="16" name="Группа 15"/>
          <p:cNvGrpSpPr/>
          <p:nvPr userDrawn="1"/>
        </p:nvGrpSpPr>
        <p:grpSpPr>
          <a:xfrm>
            <a:off x="5900118" y="2903554"/>
            <a:ext cx="3268222" cy="3924002"/>
            <a:chOff x="4688548" y="1904240"/>
            <a:chExt cx="4078240" cy="4953760"/>
          </a:xfrm>
        </p:grpSpPr>
        <p:sp>
          <p:nvSpPr>
            <p:cNvPr id="19" name="Овал 18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Трапеция 19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078240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3024336"/>
          </a:xfrm>
          <a:prstGeom prst="rect">
            <a:avLst/>
          </a:prstGeom>
          <a:solidFill>
            <a:srgbClr val="F4DBC2"/>
          </a:solidFill>
          <a:ln w="50800">
            <a:solidFill>
              <a:srgbClr val="E09B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4111356"/>
            <a:ext cx="6723334" cy="2387354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259632" y="4476339"/>
            <a:ext cx="2126588" cy="740843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 userDrawn="1"/>
        </p:nvGrpSpPr>
        <p:grpSpPr>
          <a:xfrm>
            <a:off x="5900118" y="2903554"/>
            <a:ext cx="3268222" cy="3924002"/>
            <a:chOff x="4688548" y="1904240"/>
            <a:chExt cx="4078240" cy="4953760"/>
          </a:xfrm>
        </p:grpSpPr>
        <p:sp>
          <p:nvSpPr>
            <p:cNvPr id="19" name="Овал 18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Трапеция 19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078240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Прямоугольник 21"/>
          <p:cNvSpPr/>
          <p:nvPr userDrawn="1"/>
        </p:nvSpPr>
        <p:spPr>
          <a:xfrm>
            <a:off x="1259632" y="5576355"/>
            <a:ext cx="2126588" cy="740843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3851920" y="4476338"/>
            <a:ext cx="2126588" cy="740843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51920" y="5576354"/>
            <a:ext cx="2126588" cy="740843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8" y="1412775"/>
            <a:ext cx="7377043" cy="2520281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73183" y="2854996"/>
            <a:ext cx="2705589" cy="93957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522594" y="2854994"/>
            <a:ext cx="2705589" cy="93957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35222" y="1496053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573183" y="2062910"/>
            <a:ext cx="2705589" cy="690698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3522594" y="2062908"/>
            <a:ext cx="2705589" cy="690698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 userDrawn="1"/>
        </p:nvSpPr>
        <p:spPr>
          <a:xfrm>
            <a:off x="363307" y="4057956"/>
            <a:ext cx="7377043" cy="2520281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235222" y="4140520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pSp>
        <p:nvGrpSpPr>
          <p:cNvPr id="16" name="Группа 15"/>
          <p:cNvGrpSpPr/>
          <p:nvPr userDrawn="1"/>
        </p:nvGrpSpPr>
        <p:grpSpPr>
          <a:xfrm>
            <a:off x="5900118" y="2903554"/>
            <a:ext cx="3268222" cy="3924002"/>
            <a:chOff x="4688548" y="1904240"/>
            <a:chExt cx="4078240" cy="4953760"/>
          </a:xfrm>
        </p:grpSpPr>
        <p:sp>
          <p:nvSpPr>
            <p:cNvPr id="19" name="Овал 18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Трапеция 19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078240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Прямоугольник 36"/>
          <p:cNvSpPr/>
          <p:nvPr userDrawn="1"/>
        </p:nvSpPr>
        <p:spPr>
          <a:xfrm>
            <a:off x="560607" y="5544407"/>
            <a:ext cx="2705589" cy="93957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 userDrawn="1"/>
        </p:nvSpPr>
        <p:spPr>
          <a:xfrm>
            <a:off x="3510018" y="5544405"/>
            <a:ext cx="2705589" cy="93957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 userDrawn="1"/>
        </p:nvSpPr>
        <p:spPr>
          <a:xfrm>
            <a:off x="560607" y="4752321"/>
            <a:ext cx="2705589" cy="690698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 userDrawn="1"/>
        </p:nvSpPr>
        <p:spPr>
          <a:xfrm>
            <a:off x="3510018" y="4752319"/>
            <a:ext cx="2705589" cy="690698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6075262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599" y="1817749"/>
            <a:ext cx="5184576" cy="1057582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027729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7" y="4133316"/>
            <a:ext cx="6075262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71598" y="4349340"/>
            <a:ext cx="5184576" cy="1057582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910009" y="5544846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image" Target="../media/image3.png"/><Relationship Id="rId23" Type="http://schemas.openxmlformats.org/officeDocument/2006/relationships/image" Target="../media/image1.jpeg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3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19674" y="188640"/>
            <a:ext cx="8928992" cy="6552728"/>
          </a:xfrm>
          <a:prstGeom prst="rect">
            <a:avLst/>
          </a:prstGeom>
          <a:solidFill>
            <a:srgbClr val="F4DCC4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19674" y="332656"/>
            <a:ext cx="8928992" cy="936104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5900118" y="2903554"/>
            <a:ext cx="3268222" cy="3924002"/>
            <a:chOff x="4688548" y="1904240"/>
            <a:chExt cx="4078240" cy="4953760"/>
          </a:xfrm>
        </p:grpSpPr>
        <p:sp>
          <p:nvSpPr>
            <p:cNvPr id="13" name="Овал 12"/>
            <p:cNvSpPr/>
            <p:nvPr userDrawn="1"/>
          </p:nvSpPr>
          <p:spPr>
            <a:xfrm>
              <a:off x="6660232" y="2708920"/>
              <a:ext cx="1152128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Трапеция 13"/>
            <p:cNvSpPr/>
            <p:nvPr userDrawn="1"/>
          </p:nvSpPr>
          <p:spPr>
            <a:xfrm rot="20607562">
              <a:off x="6862077" y="4055647"/>
              <a:ext cx="1167794" cy="981009"/>
            </a:xfrm>
            <a:prstGeom prst="trapezoid">
              <a:avLst>
                <a:gd name="adj" fmla="val 216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4" descr="https://fsd.multiurok.ru/html/2017/01/26/s_588981330f4d9/s539196_0_2.png"/>
            <p:cNvPicPr>
              <a:picLocks noChangeAspect="1" noChangeArrowheads="1"/>
            </p:cNvPicPr>
            <p:nvPr userDrawn="1"/>
          </p:nvPicPr>
          <p:blipFill rotWithShape="1">
            <a:blip r:embed="rId24" cstate="email"/>
            <a:srcRect/>
            <a:stretch>
              <a:fillRect/>
            </a:stretch>
          </p:blipFill>
          <p:spPr bwMode="auto">
            <a:xfrm flipH="1">
              <a:off x="4688548" y="1904240"/>
              <a:ext cx="4078240" cy="4953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6.bin"/><Relationship Id="rId8" Type="http://schemas.openxmlformats.org/officeDocument/2006/relationships/image" Target="../media/image52.wmf"/><Relationship Id="rId7" Type="http://schemas.openxmlformats.org/officeDocument/2006/relationships/oleObject" Target="../embeddings/oleObject45.bin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50.jpeg"/><Relationship Id="rId12" Type="http://schemas.openxmlformats.org/officeDocument/2006/relationships/vmlDrawing" Target="../drawings/vmlDrawing7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45.wmf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0.bin"/><Relationship Id="rId8" Type="http://schemas.openxmlformats.org/officeDocument/2006/relationships/image" Target="../media/image52.wmf"/><Relationship Id="rId7" Type="http://schemas.openxmlformats.org/officeDocument/2006/relationships/oleObject" Target="../embeddings/oleObject49.bin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53.jpeg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55.wmf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59.wmf"/><Relationship Id="rId8" Type="http://schemas.openxmlformats.org/officeDocument/2006/relationships/oleObject" Target="../embeddings/oleObject54.bin"/><Relationship Id="rId7" Type="http://schemas.openxmlformats.org/officeDocument/2006/relationships/image" Target="../media/image58.wmf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2.bin"/><Relationship Id="rId3" Type="http://schemas.openxmlformats.org/officeDocument/2006/relationships/image" Target="../media/image56.wmf"/><Relationship Id="rId2" Type="http://schemas.openxmlformats.org/officeDocument/2006/relationships/oleObject" Target="../embeddings/oleObject51.bin"/><Relationship Id="rId16" Type="http://schemas.openxmlformats.org/officeDocument/2006/relationships/vmlDrawing" Target="../drawings/vmlDrawing9.vml"/><Relationship Id="rId15" Type="http://schemas.openxmlformats.org/officeDocument/2006/relationships/slideLayout" Target="../slideLayouts/slideLayout8.xml"/><Relationship Id="rId14" Type="http://schemas.openxmlformats.org/officeDocument/2006/relationships/oleObject" Target="../embeddings/oleObject58.bin"/><Relationship Id="rId13" Type="http://schemas.openxmlformats.org/officeDocument/2006/relationships/oleObject" Target="../embeddings/oleObject57.bin"/><Relationship Id="rId12" Type="http://schemas.openxmlformats.org/officeDocument/2006/relationships/oleObject" Target="../embeddings/oleObject56.bin"/><Relationship Id="rId11" Type="http://schemas.openxmlformats.org/officeDocument/2006/relationships/image" Target="../media/image60.wmf"/><Relationship Id="rId10" Type="http://schemas.openxmlformats.org/officeDocument/2006/relationships/oleObject" Target="../embeddings/oleObject55.bin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9.wmf"/><Relationship Id="rId8" Type="http://schemas.openxmlformats.org/officeDocument/2006/relationships/oleObject" Target="../embeddings/oleObject62.bin"/><Relationship Id="rId7" Type="http://schemas.openxmlformats.org/officeDocument/2006/relationships/image" Target="../media/image58.wmf"/><Relationship Id="rId6" Type="http://schemas.openxmlformats.org/officeDocument/2006/relationships/oleObject" Target="../embeddings/oleObject61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60.bin"/><Relationship Id="rId3" Type="http://schemas.openxmlformats.org/officeDocument/2006/relationships/image" Target="../media/image61.wmf"/><Relationship Id="rId2" Type="http://schemas.openxmlformats.org/officeDocument/2006/relationships/oleObject" Target="../embeddings/oleObject59.bin"/><Relationship Id="rId16" Type="http://schemas.openxmlformats.org/officeDocument/2006/relationships/vmlDrawing" Target="../drawings/vmlDrawing10.vml"/><Relationship Id="rId15" Type="http://schemas.openxmlformats.org/officeDocument/2006/relationships/slideLayout" Target="../slideLayouts/slideLayout8.xml"/><Relationship Id="rId14" Type="http://schemas.openxmlformats.org/officeDocument/2006/relationships/oleObject" Target="../embeddings/oleObject66.bin"/><Relationship Id="rId13" Type="http://schemas.openxmlformats.org/officeDocument/2006/relationships/oleObject" Target="../embeddings/oleObject65.bin"/><Relationship Id="rId12" Type="http://schemas.openxmlformats.org/officeDocument/2006/relationships/oleObject" Target="../embeddings/oleObject64.bin"/><Relationship Id="rId11" Type="http://schemas.openxmlformats.org/officeDocument/2006/relationships/image" Target="../media/image62.wmf"/><Relationship Id="rId10" Type="http://schemas.openxmlformats.org/officeDocument/2006/relationships/oleObject" Target="../embeddings/oleObject63.bin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9.xml"/><Relationship Id="rId5" Type="http://schemas.openxmlformats.org/officeDocument/2006/relationships/slide" Target="slide2.xml"/><Relationship Id="rId4" Type="http://schemas.openxmlformats.org/officeDocument/2006/relationships/image" Target="../media/image64.wmf"/><Relationship Id="rId3" Type="http://schemas.openxmlformats.org/officeDocument/2006/relationships/oleObject" Target="../embeddings/oleObject68.bin"/><Relationship Id="rId2" Type="http://schemas.openxmlformats.org/officeDocument/2006/relationships/image" Target="../media/image63.wmf"/><Relationship Id="rId1" Type="http://schemas.openxmlformats.org/officeDocument/2006/relationships/oleObject" Target="../embeddings/oleObject67.bin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9.xml"/><Relationship Id="rId5" Type="http://schemas.openxmlformats.org/officeDocument/2006/relationships/slide" Target="slide2.xml"/><Relationship Id="rId4" Type="http://schemas.openxmlformats.org/officeDocument/2006/relationships/image" Target="../media/image66.wmf"/><Relationship Id="rId3" Type="http://schemas.openxmlformats.org/officeDocument/2006/relationships/oleObject" Target="../embeddings/oleObject70.bin"/><Relationship Id="rId2" Type="http://schemas.openxmlformats.org/officeDocument/2006/relationships/image" Target="../media/image65.wmf"/><Relationship Id="rId1" Type="http://schemas.openxmlformats.org/officeDocument/2006/relationships/oleObject" Target="../embeddings/oleObject69.bin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3.vml"/><Relationship Id="rId6" Type="http://schemas.openxmlformats.org/officeDocument/2006/relationships/slideLayout" Target="../slideLayouts/slideLayout9.xml"/><Relationship Id="rId5" Type="http://schemas.openxmlformats.org/officeDocument/2006/relationships/image" Target="../media/image68.wmf"/><Relationship Id="rId4" Type="http://schemas.openxmlformats.org/officeDocument/2006/relationships/oleObject" Target="../embeddings/oleObject72.bin"/><Relationship Id="rId3" Type="http://schemas.openxmlformats.org/officeDocument/2006/relationships/image" Target="../media/image67.wmf"/><Relationship Id="rId2" Type="http://schemas.openxmlformats.org/officeDocument/2006/relationships/oleObject" Target="../embeddings/oleObject71.bin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4.vml"/><Relationship Id="rId6" Type="http://schemas.openxmlformats.org/officeDocument/2006/relationships/slideLayout" Target="../slideLayouts/slideLayout9.xml"/><Relationship Id="rId5" Type="http://schemas.openxmlformats.org/officeDocument/2006/relationships/image" Target="../media/image70.wmf"/><Relationship Id="rId4" Type="http://schemas.openxmlformats.org/officeDocument/2006/relationships/oleObject" Target="../embeddings/oleObject74.bin"/><Relationship Id="rId3" Type="http://schemas.openxmlformats.org/officeDocument/2006/relationships/image" Target="../media/image69.wmf"/><Relationship Id="rId2" Type="http://schemas.openxmlformats.org/officeDocument/2006/relationships/oleObject" Target="../embeddings/oleObject73.bin"/><Relationship Id="rId1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hyperlink" Target="https://i.pinimg.com/originals/4b/55/68/4b556848d5bc08eec7106848dcdac6e4.jpg" TargetMode="External"/><Relationship Id="rId1" Type="http://schemas.openxmlformats.org/officeDocument/2006/relationships/hyperlink" Target="https://fsd.multiurok.ru/html/2017/01/26/s_588981330f4d9/s539196_0_2.pn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2.xml"/><Relationship Id="rId8" Type="http://schemas.openxmlformats.org/officeDocument/2006/relationships/slide" Target="slide11.xml"/><Relationship Id="rId7" Type="http://schemas.openxmlformats.org/officeDocument/2006/relationships/slide" Target="slide10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Relationship Id="rId3" Type="http://schemas.openxmlformats.org/officeDocument/2006/relationships/slide" Target="slide6.xml"/><Relationship Id="rId2" Type="http://schemas.openxmlformats.org/officeDocument/2006/relationships/slide" Target="slide5.xml"/><Relationship Id="rId15" Type="http://schemas.openxmlformats.org/officeDocument/2006/relationships/slideLayout" Target="../slideLayouts/slideLayout12.xml"/><Relationship Id="rId14" Type="http://schemas.openxmlformats.org/officeDocument/2006/relationships/slide" Target="slide15.xml"/><Relationship Id="rId13" Type="http://schemas.openxmlformats.org/officeDocument/2006/relationships/slide" Target="slide17.xml"/><Relationship Id="rId12" Type="http://schemas.openxmlformats.org/officeDocument/2006/relationships/slide" Target="slide16.xml"/><Relationship Id="rId11" Type="http://schemas.openxmlformats.org/officeDocument/2006/relationships/slide" Target="slide14.xml"/><Relationship Id="rId10" Type="http://schemas.openxmlformats.org/officeDocument/2006/relationships/slide" Target="slide13.xml"/><Relationship Id="rId1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" Target="slide2.xml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5" Type="http://schemas.openxmlformats.org/officeDocument/2006/relationships/vmlDrawing" Target="../drawings/vmlDrawing1.vml"/><Relationship Id="rId24" Type="http://schemas.openxmlformats.org/officeDocument/2006/relationships/slideLayout" Target="../slideLayouts/slideLayout4.xml"/><Relationship Id="rId23" Type="http://schemas.openxmlformats.org/officeDocument/2006/relationships/image" Target="../media/image19.wmf"/><Relationship Id="rId22" Type="http://schemas.openxmlformats.org/officeDocument/2006/relationships/oleObject" Target="../embeddings/oleObject11.bin"/><Relationship Id="rId21" Type="http://schemas.openxmlformats.org/officeDocument/2006/relationships/image" Target="../media/image18.wmf"/><Relationship Id="rId20" Type="http://schemas.openxmlformats.org/officeDocument/2006/relationships/oleObject" Target="../embeddings/oleObject10.bin"/><Relationship Id="rId2" Type="http://schemas.openxmlformats.org/officeDocument/2006/relationships/image" Target="../media/image9.wmf"/><Relationship Id="rId19" Type="http://schemas.openxmlformats.org/officeDocument/2006/relationships/image" Target="../media/image17.wmf"/><Relationship Id="rId18" Type="http://schemas.openxmlformats.org/officeDocument/2006/relationships/oleObject" Target="../embeddings/oleObject9.bin"/><Relationship Id="rId17" Type="http://schemas.openxmlformats.org/officeDocument/2006/relationships/image" Target="../media/image16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15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14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" Target="slide2.xml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25" Type="http://schemas.openxmlformats.org/officeDocument/2006/relationships/vmlDrawing" Target="../drawings/vmlDrawing2.vml"/><Relationship Id="rId24" Type="http://schemas.openxmlformats.org/officeDocument/2006/relationships/slideLayout" Target="../slideLayouts/slideLayout4.xml"/><Relationship Id="rId23" Type="http://schemas.openxmlformats.org/officeDocument/2006/relationships/image" Target="../media/image19.wmf"/><Relationship Id="rId22" Type="http://schemas.openxmlformats.org/officeDocument/2006/relationships/oleObject" Target="../embeddings/oleObject22.bin"/><Relationship Id="rId21" Type="http://schemas.openxmlformats.org/officeDocument/2006/relationships/image" Target="../media/image29.wmf"/><Relationship Id="rId20" Type="http://schemas.openxmlformats.org/officeDocument/2006/relationships/oleObject" Target="../embeddings/oleObject21.bin"/><Relationship Id="rId2" Type="http://schemas.openxmlformats.org/officeDocument/2006/relationships/image" Target="../media/image20.wmf"/><Relationship Id="rId19" Type="http://schemas.openxmlformats.org/officeDocument/2006/relationships/image" Target="../media/image28.wmf"/><Relationship Id="rId18" Type="http://schemas.openxmlformats.org/officeDocument/2006/relationships/oleObject" Target="../embeddings/oleObject20.bin"/><Relationship Id="rId17" Type="http://schemas.openxmlformats.org/officeDocument/2006/relationships/image" Target="../media/image27.wmf"/><Relationship Id="rId16" Type="http://schemas.openxmlformats.org/officeDocument/2006/relationships/oleObject" Target="../embeddings/oleObject19.bin"/><Relationship Id="rId15" Type="http://schemas.openxmlformats.org/officeDocument/2006/relationships/image" Target="../media/image26.wmf"/><Relationship Id="rId14" Type="http://schemas.openxmlformats.org/officeDocument/2006/relationships/oleObject" Target="../embeddings/oleObject18.bin"/><Relationship Id="rId13" Type="http://schemas.openxmlformats.org/officeDocument/2006/relationships/image" Target="../media/image25.wmf"/><Relationship Id="rId12" Type="http://schemas.openxmlformats.org/officeDocument/2006/relationships/oleObject" Target="../embeddings/oleObject17.bin"/><Relationship Id="rId11" Type="http://schemas.openxmlformats.org/officeDocument/2006/relationships/image" Target="../media/image24.wmf"/><Relationship Id="rId10" Type="http://schemas.openxmlformats.org/officeDocument/2006/relationships/oleObject" Target="../embeddings/oleObject16.bin"/><Relationship Id="rId1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oleObject" Target="../embeddings/oleObject26.bin"/><Relationship Id="rId7" Type="http://schemas.openxmlformats.org/officeDocument/2006/relationships/image" Target="../media/image32.wmf"/><Relationship Id="rId6" Type="http://schemas.openxmlformats.org/officeDocument/2006/relationships/oleObject" Target="../embeddings/oleObject25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4.bin"/><Relationship Id="rId3" Type="http://schemas.openxmlformats.org/officeDocument/2006/relationships/slide" Target="slide2.xml"/><Relationship Id="rId2" Type="http://schemas.openxmlformats.org/officeDocument/2006/relationships/image" Target="../media/image30.wmf"/><Relationship Id="rId15" Type="http://schemas.openxmlformats.org/officeDocument/2006/relationships/vmlDrawing" Target="../drawings/vmlDrawing3.vml"/><Relationship Id="rId14" Type="http://schemas.openxmlformats.org/officeDocument/2006/relationships/slideLayout" Target="../slideLayouts/slideLayout6.xml"/><Relationship Id="rId13" Type="http://schemas.openxmlformats.org/officeDocument/2006/relationships/image" Target="../media/image35.wmf"/><Relationship Id="rId12" Type="http://schemas.openxmlformats.org/officeDocument/2006/relationships/oleObject" Target="../embeddings/oleObject28.bin"/><Relationship Id="rId11" Type="http://schemas.openxmlformats.org/officeDocument/2006/relationships/image" Target="../media/image34.wmf"/><Relationship Id="rId10" Type="http://schemas.openxmlformats.org/officeDocument/2006/relationships/oleObject" Target="../embeddings/oleObject27.bin"/><Relationship Id="rId1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9.wmf"/><Relationship Id="rId8" Type="http://schemas.openxmlformats.org/officeDocument/2006/relationships/oleObject" Target="../embeddings/oleObject32.bin"/><Relationship Id="rId7" Type="http://schemas.openxmlformats.org/officeDocument/2006/relationships/image" Target="../media/image38.wmf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0.bin"/><Relationship Id="rId3" Type="http://schemas.openxmlformats.org/officeDocument/2006/relationships/slide" Target="slide2.xml"/><Relationship Id="rId2" Type="http://schemas.openxmlformats.org/officeDocument/2006/relationships/image" Target="../media/image36.wmf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6.xml"/><Relationship Id="rId13" Type="http://schemas.openxmlformats.org/officeDocument/2006/relationships/image" Target="../media/image41.wmf"/><Relationship Id="rId12" Type="http://schemas.openxmlformats.org/officeDocument/2006/relationships/oleObject" Target="../embeddings/oleObject34.bin"/><Relationship Id="rId11" Type="http://schemas.openxmlformats.org/officeDocument/2006/relationships/image" Target="../media/image40.wmf"/><Relationship Id="rId10" Type="http://schemas.openxmlformats.org/officeDocument/2006/relationships/oleObject" Target="../embeddings/oleObject33.bin"/><Relationship Id="rId1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45.wmf"/><Relationship Id="rId8" Type="http://schemas.openxmlformats.org/officeDocument/2006/relationships/oleObject" Target="../embeddings/oleObject38.bin"/><Relationship Id="rId7" Type="http://schemas.openxmlformats.org/officeDocument/2006/relationships/image" Target="../media/image44.wmf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6.bin"/><Relationship Id="rId3" Type="http://schemas.openxmlformats.org/officeDocument/2006/relationships/image" Target="../media/image42.wmf"/><Relationship Id="rId2" Type="http://schemas.openxmlformats.org/officeDocument/2006/relationships/oleObject" Target="../embeddings/oleObject35.bin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46.jpeg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44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47.jpeg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45.wmf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070" y="6247765"/>
            <a:ext cx="6280150" cy="496570"/>
          </a:xfrm>
          <a:prstGeom prst="rect">
            <a:avLst/>
          </a:prstGeom>
          <a:solidFill>
            <a:srgbClr val="3C0000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sz="2800" b="1" dirty="0">
              <a:solidFill>
                <a:srgbClr val="F6E0C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Управляющая кнопка: домой 3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984" name="Picture 288" descr="https://cloud.prezentacii.org/19/05/147262/images/screen3.jpg"/>
          <p:cNvPicPr>
            <a:picLocks noChangeAspect="1" noChangeArrowheads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467544" y="1175627"/>
            <a:ext cx="6522835" cy="2672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TextBox 59"/>
          <p:cNvSpPr txBox="1"/>
          <p:nvPr/>
        </p:nvSpPr>
        <p:spPr>
          <a:xfrm>
            <a:off x="378155" y="426364"/>
            <a:ext cx="7564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График какой функции изображён на рисунке?</a:t>
            </a:r>
            <a:endParaRPr lang="ru-RU" sz="2800" b="1" dirty="0"/>
          </a:p>
        </p:txBody>
      </p:sp>
      <p:grpSp>
        <p:nvGrpSpPr>
          <p:cNvPr id="61" name="Группа 60"/>
          <p:cNvGrpSpPr/>
          <p:nvPr/>
        </p:nvGrpSpPr>
        <p:grpSpPr>
          <a:xfrm>
            <a:off x="1259632" y="5570024"/>
            <a:ext cx="2160240" cy="719705"/>
            <a:chOff x="594384" y="2924944"/>
            <a:chExt cx="2160240" cy="719705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594384" y="2924944"/>
              <a:ext cx="2160240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1152440" y="3065158"/>
            <a:ext cx="1042987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025" name="Формула" r:id="rId3" imgW="12496800" imgH="4572000" progId="Equation.3">
                    <p:embed/>
                  </p:oleObj>
                </mc:Choice>
                <mc:Fallback>
                  <p:oleObj name="Формула" r:id="rId3" imgW="12496800" imgH="4572000" progId="Equation.3">
                    <p:embed/>
                    <p:pic>
                      <p:nvPicPr>
                        <p:cNvPr id="0" name="Изображение 300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440" y="3065158"/>
                          <a:ext cx="1042987" cy="4397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Группа 63"/>
          <p:cNvGrpSpPr/>
          <p:nvPr/>
        </p:nvGrpSpPr>
        <p:grpSpPr>
          <a:xfrm>
            <a:off x="1259632" y="4479454"/>
            <a:ext cx="2124659" cy="719705"/>
            <a:chOff x="2041083" y="3249166"/>
            <a:chExt cx="2124659" cy="719705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2041083" y="3249166"/>
              <a:ext cx="2124659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/>
          </p:nvGraphicFramePr>
          <p:xfrm>
            <a:off x="2499126" y="3375050"/>
            <a:ext cx="1208088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026" name="Формула" r:id="rId5" imgW="13716000" imgH="4876800" progId="Equation.3">
                    <p:embed/>
                  </p:oleObj>
                </mc:Choice>
                <mc:Fallback>
                  <p:oleObj name="Формула" r:id="rId5" imgW="13716000" imgH="4876800" progId="Equation.3">
                    <p:embed/>
                    <p:pic>
                      <p:nvPicPr>
                        <p:cNvPr id="0" name="Изображение 300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9126" y="3375050"/>
                          <a:ext cx="1208088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" name="Группа 66"/>
          <p:cNvGrpSpPr/>
          <p:nvPr/>
        </p:nvGrpSpPr>
        <p:grpSpPr>
          <a:xfrm>
            <a:off x="3851920" y="5570024"/>
            <a:ext cx="2124659" cy="719705"/>
            <a:chOff x="2755940" y="5343550"/>
            <a:chExt cx="2124659" cy="719705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2755940" y="5343550"/>
              <a:ext cx="2124659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9" name="Объект 68"/>
            <p:cNvGraphicFramePr>
              <a:graphicFrameLocks noChangeAspect="1"/>
            </p:cNvGraphicFramePr>
            <p:nvPr/>
          </p:nvGraphicFramePr>
          <p:xfrm>
            <a:off x="3218845" y="5483764"/>
            <a:ext cx="1198563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027" name="Формула" r:id="rId7" imgW="14020800" imgH="4572000" progId="Equation.3">
                    <p:embed/>
                  </p:oleObj>
                </mc:Choice>
                <mc:Fallback>
                  <p:oleObj name="Формула" r:id="rId7" imgW="14020800" imgH="4572000" progId="Equation.3">
                    <p:embed/>
                    <p:pic>
                      <p:nvPicPr>
                        <p:cNvPr id="0" name="Изображение 300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8845" y="5483764"/>
                          <a:ext cx="1198563" cy="438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Группа 69"/>
          <p:cNvGrpSpPr/>
          <p:nvPr/>
        </p:nvGrpSpPr>
        <p:grpSpPr>
          <a:xfrm>
            <a:off x="3851920" y="4479454"/>
            <a:ext cx="2160240" cy="719705"/>
            <a:chOff x="1463703" y="4653136"/>
            <a:chExt cx="2160240" cy="719705"/>
          </a:xfrm>
        </p:grpSpPr>
        <p:sp>
          <p:nvSpPr>
            <p:cNvPr id="71" name="Прямоугольник 70"/>
            <p:cNvSpPr/>
            <p:nvPr/>
          </p:nvSpPr>
          <p:spPr>
            <a:xfrm>
              <a:off x="1463703" y="4653136"/>
              <a:ext cx="2160240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2" name="Объект 71"/>
            <p:cNvGraphicFramePr>
              <a:graphicFrameLocks noChangeAspect="1"/>
            </p:cNvGraphicFramePr>
            <p:nvPr/>
          </p:nvGraphicFramePr>
          <p:xfrm>
            <a:off x="1967759" y="4874307"/>
            <a:ext cx="1306314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028" name="Формула" r:id="rId9" imgW="14020800" imgH="3962400" progId="Equation.3">
                    <p:embed/>
                  </p:oleObj>
                </mc:Choice>
                <mc:Fallback>
                  <p:oleObj name="Формула" r:id="rId9" imgW="14020800" imgH="3962400" progId="Equation.3">
                    <p:embed/>
                    <p:pic>
                      <p:nvPicPr>
                        <p:cNvPr id="0" name="Изображение 300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7759" y="4874307"/>
                          <a:ext cx="1306314" cy="379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Управляющая кнопка: далее 59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378155" y="426364"/>
            <a:ext cx="7564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График какой функции изображён на рисунке?</a:t>
            </a:r>
            <a:endParaRPr lang="ru-RU" sz="2800" b="1" dirty="0"/>
          </a:p>
        </p:txBody>
      </p:sp>
      <p:pic>
        <p:nvPicPr>
          <p:cNvPr id="20013" name="Picture 557" descr="https://fs00.infourok.ru/images/doc/165/190443/img32.jpg"/>
          <p:cNvPicPr>
            <a:picLocks noChangeAspect="1" noChangeArrowheads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539552" y="1076153"/>
            <a:ext cx="6480720" cy="2854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6" name="Группа 45"/>
          <p:cNvGrpSpPr/>
          <p:nvPr/>
        </p:nvGrpSpPr>
        <p:grpSpPr>
          <a:xfrm>
            <a:off x="1259632" y="5570024"/>
            <a:ext cx="2160240" cy="719705"/>
            <a:chOff x="594384" y="2924944"/>
            <a:chExt cx="2160240" cy="719705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594384" y="2924944"/>
              <a:ext cx="2160240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8" name="Объект 47"/>
            <p:cNvGraphicFramePr>
              <a:graphicFrameLocks noChangeAspect="1"/>
            </p:cNvGraphicFramePr>
            <p:nvPr/>
          </p:nvGraphicFramePr>
          <p:xfrm>
            <a:off x="1152440" y="3065158"/>
            <a:ext cx="1042987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054" name="Формула" r:id="rId3" imgW="12496800" imgH="4572000" progId="Equation.3">
                    <p:embed/>
                  </p:oleObj>
                </mc:Choice>
                <mc:Fallback>
                  <p:oleObj name="Формула" r:id="rId3" imgW="12496800" imgH="4572000" progId="Equation.3">
                    <p:embed/>
                    <p:pic>
                      <p:nvPicPr>
                        <p:cNvPr id="0" name="Изображение 200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440" y="3065158"/>
                          <a:ext cx="1042987" cy="4397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" name="Группа 48"/>
          <p:cNvGrpSpPr/>
          <p:nvPr/>
        </p:nvGrpSpPr>
        <p:grpSpPr>
          <a:xfrm>
            <a:off x="3851920" y="4479454"/>
            <a:ext cx="2124659" cy="719705"/>
            <a:chOff x="2041083" y="3249166"/>
            <a:chExt cx="2124659" cy="719705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2041083" y="3249166"/>
              <a:ext cx="2124659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2473174" y="3419311"/>
            <a:ext cx="1260475" cy="379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055" name="Формула" r:id="rId5" imgW="14325600" imgH="3962400" progId="Equation.3">
                    <p:embed/>
                  </p:oleObj>
                </mc:Choice>
                <mc:Fallback>
                  <p:oleObj name="Формула" r:id="rId5" imgW="14325600" imgH="3962400" progId="Equation.3">
                    <p:embed/>
                    <p:pic>
                      <p:nvPicPr>
                        <p:cNvPr id="0" name="Изображение 200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3174" y="3419311"/>
                          <a:ext cx="1260475" cy="3794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" name="Группа 51"/>
          <p:cNvGrpSpPr/>
          <p:nvPr/>
        </p:nvGrpSpPr>
        <p:grpSpPr>
          <a:xfrm>
            <a:off x="3851920" y="5570024"/>
            <a:ext cx="2124659" cy="719705"/>
            <a:chOff x="2755940" y="5343550"/>
            <a:chExt cx="2124659" cy="719705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2755940" y="5343550"/>
              <a:ext cx="2124659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4" name="Объект 53"/>
            <p:cNvGraphicFramePr>
              <a:graphicFrameLocks noChangeAspect="1"/>
            </p:cNvGraphicFramePr>
            <p:nvPr/>
          </p:nvGraphicFramePr>
          <p:xfrm>
            <a:off x="3218845" y="5483764"/>
            <a:ext cx="1198563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056" name="Формула" r:id="rId7" imgW="14020800" imgH="4572000" progId="Equation.3">
                    <p:embed/>
                  </p:oleObj>
                </mc:Choice>
                <mc:Fallback>
                  <p:oleObj name="Формула" r:id="rId7" imgW="14020800" imgH="4572000" progId="Equation.3">
                    <p:embed/>
                    <p:pic>
                      <p:nvPicPr>
                        <p:cNvPr id="0" name="Изображение 200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8845" y="5483764"/>
                          <a:ext cx="1198563" cy="438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5" name="Группа 54"/>
          <p:cNvGrpSpPr/>
          <p:nvPr/>
        </p:nvGrpSpPr>
        <p:grpSpPr>
          <a:xfrm>
            <a:off x="1259632" y="4479454"/>
            <a:ext cx="2160240" cy="719705"/>
            <a:chOff x="1463703" y="4653136"/>
            <a:chExt cx="2160240" cy="719705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1463703" y="4653136"/>
              <a:ext cx="2160240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1904854" y="4779625"/>
            <a:ext cx="1277938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057" name="Формула" r:id="rId9" imgW="13716000" imgH="4876800" progId="Equation.3">
                    <p:embed/>
                  </p:oleObj>
                </mc:Choice>
                <mc:Fallback>
                  <p:oleObj name="Формула" r:id="rId9" imgW="13716000" imgH="4876800" progId="Equation.3">
                    <p:embed/>
                    <p:pic>
                      <p:nvPicPr>
                        <p:cNvPr id="0" name="Изображение 200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4854" y="4779625"/>
                          <a:ext cx="1277938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9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971600" y="1548968"/>
          <a:ext cx="1549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0" name="Формула" r:id="rId2" imgW="14325600" imgH="3962400" progId="Equation.3">
                  <p:embed/>
                </p:oleObj>
              </mc:Choice>
              <mc:Fallback>
                <p:oleObj name="Формула" r:id="rId2" imgW="14325600" imgH="3962400" progId="Equation.3">
                  <p:embed/>
                  <p:pic>
                    <p:nvPicPr>
                      <p:cNvPr id="0" name="Изображение 10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548968"/>
                        <a:ext cx="1549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3523539" y="2045122"/>
            <a:ext cx="2736304" cy="684076"/>
            <a:chOff x="5692221" y="388938"/>
            <a:chExt cx="2736304" cy="684076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5692221" y="388938"/>
              <a:ext cx="273630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9" name="Объект 38"/>
            <p:cNvGraphicFramePr>
              <a:graphicFrameLocks noChangeAspect="1"/>
            </p:cNvGraphicFramePr>
            <p:nvPr/>
          </p:nvGraphicFramePr>
          <p:xfrm>
            <a:off x="5981857" y="499641"/>
            <a:ext cx="215582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1" name="Формула" r:id="rId4" imgW="19812000" imgH="5181600" progId="Equation.3">
                    <p:embed/>
                  </p:oleObj>
                </mc:Choice>
                <mc:Fallback>
                  <p:oleObj name="Формула" r:id="rId4" imgW="19812000" imgH="5181600" progId="Equation.3">
                    <p:embed/>
                    <p:pic>
                      <p:nvPicPr>
                        <p:cNvPr id="0" name="Изображение 109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81857" y="499641"/>
                          <a:ext cx="215582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Группа 39"/>
          <p:cNvGrpSpPr/>
          <p:nvPr/>
        </p:nvGrpSpPr>
        <p:grpSpPr>
          <a:xfrm>
            <a:off x="539552" y="2851150"/>
            <a:ext cx="2736304" cy="995363"/>
            <a:chOff x="3839967" y="5243140"/>
            <a:chExt cx="2736304" cy="995363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3839967" y="5256628"/>
              <a:ext cx="2736304" cy="93641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3860803" y="5243140"/>
            <a:ext cx="2700337" cy="995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2" name="Формула" r:id="rId6" imgW="27127200" imgH="10363200" progId="Equation.3">
                    <p:embed/>
                  </p:oleObj>
                </mc:Choice>
                <mc:Fallback>
                  <p:oleObj name="Формула" r:id="rId6" imgW="27127200" imgH="10363200" progId="Equation.3">
                    <p:embed/>
                    <p:pic>
                      <p:nvPicPr>
                        <p:cNvPr id="0" name="Изображение 109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0803" y="5243140"/>
                          <a:ext cx="2700337" cy="995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Группа 42"/>
          <p:cNvGrpSpPr/>
          <p:nvPr/>
        </p:nvGrpSpPr>
        <p:grpSpPr>
          <a:xfrm>
            <a:off x="543296" y="2063125"/>
            <a:ext cx="2732560" cy="684076"/>
            <a:chOff x="2830376" y="5697253"/>
            <a:chExt cx="2732560" cy="684076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2830376" y="5697253"/>
              <a:ext cx="2732560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3748696" y="5790053"/>
            <a:ext cx="89217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3" name="Формула" r:id="rId8" imgW="9753600" imgH="5181600" progId="Equation.3">
                    <p:embed/>
                  </p:oleObj>
                </mc:Choice>
                <mc:Fallback>
                  <p:oleObj name="Формула" r:id="rId8" imgW="9753600" imgH="5181600" progId="Equation.3">
                    <p:embed/>
                    <p:pic>
                      <p:nvPicPr>
                        <p:cNvPr id="0" name="Изображение 109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8696" y="5790053"/>
                          <a:ext cx="89217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" name="Прямоугольник 46"/>
          <p:cNvSpPr/>
          <p:nvPr/>
        </p:nvSpPr>
        <p:spPr>
          <a:xfrm>
            <a:off x="3523539" y="2864638"/>
            <a:ext cx="2736304" cy="924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 точек пересечения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46780" y="332656"/>
            <a:ext cx="73881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координаты всех точек пересечения </a:t>
            </a:r>
            <a:endParaRPr lang="ru-RU" sz="2800" b="1" dirty="0" smtClean="0"/>
          </a:p>
          <a:p>
            <a:r>
              <a:rPr lang="ru-RU" sz="2800" b="1" dirty="0" smtClean="0"/>
              <a:t>графика функции …</a:t>
            </a:r>
            <a:r>
              <a:rPr lang="en-US" sz="2800" b="1" dirty="0" smtClean="0"/>
              <a:t>    </a:t>
            </a:r>
            <a:r>
              <a:rPr lang="ru-RU" sz="2800" b="1" dirty="0" smtClean="0"/>
              <a:t>с осью абсцисс</a:t>
            </a:r>
            <a:endParaRPr lang="ru-RU" sz="2800" b="1" dirty="0"/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998538" y="4224338"/>
          <a:ext cx="148431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4" name="Формула" r:id="rId10" imgW="13716000" imgH="4876800" progId="Equation.3">
                  <p:embed/>
                </p:oleObj>
              </mc:Choice>
              <mc:Fallback>
                <p:oleObj name="Формула" r:id="rId10" imgW="13716000" imgH="4876800" progId="Equation.3">
                  <p:embed/>
                  <p:pic>
                    <p:nvPicPr>
                      <p:cNvPr id="0" name="Изображение 10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4224338"/>
                        <a:ext cx="1484312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" name="Группа 64"/>
          <p:cNvGrpSpPr/>
          <p:nvPr/>
        </p:nvGrpSpPr>
        <p:grpSpPr>
          <a:xfrm>
            <a:off x="3518769" y="4743933"/>
            <a:ext cx="2736304" cy="684076"/>
            <a:chOff x="5692221" y="388938"/>
            <a:chExt cx="2736304" cy="684076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5692221" y="388938"/>
              <a:ext cx="273630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5981857" y="499641"/>
            <a:ext cx="215582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5" name="Формула" r:id="rId12" imgW="19812000" imgH="5181600" progId="Equation.3">
                    <p:embed/>
                  </p:oleObj>
                </mc:Choice>
                <mc:Fallback>
                  <p:oleObj name="Формула" r:id="rId12" imgW="19812000" imgH="5181600" progId="Equation.3">
                    <p:embed/>
                    <p:pic>
                      <p:nvPicPr>
                        <p:cNvPr id="0" name="Изображение 109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81857" y="499641"/>
                          <a:ext cx="215582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8" name="Группа 67"/>
          <p:cNvGrpSpPr/>
          <p:nvPr/>
        </p:nvGrpSpPr>
        <p:grpSpPr>
          <a:xfrm>
            <a:off x="538526" y="4761936"/>
            <a:ext cx="2732560" cy="684076"/>
            <a:chOff x="2830376" y="5697253"/>
            <a:chExt cx="2732560" cy="684076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830376" y="5697253"/>
              <a:ext cx="2732560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3" name="Объект 82"/>
            <p:cNvGraphicFramePr>
              <a:graphicFrameLocks noChangeAspect="1"/>
            </p:cNvGraphicFramePr>
            <p:nvPr/>
          </p:nvGraphicFramePr>
          <p:xfrm>
            <a:off x="3748696" y="5790053"/>
            <a:ext cx="89217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6" name="Формула" r:id="rId13" imgW="9753600" imgH="5181600" progId="Equation.3">
                    <p:embed/>
                  </p:oleObj>
                </mc:Choice>
                <mc:Fallback>
                  <p:oleObj name="Формула" r:id="rId13" imgW="9753600" imgH="5181600" progId="Equation.3">
                    <p:embed/>
                    <p:pic>
                      <p:nvPicPr>
                        <p:cNvPr id="0" name="Изображение 109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8696" y="5790053"/>
                          <a:ext cx="89217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4" name="Группа 83"/>
          <p:cNvGrpSpPr/>
          <p:nvPr/>
        </p:nvGrpSpPr>
        <p:grpSpPr>
          <a:xfrm>
            <a:off x="538526" y="5551689"/>
            <a:ext cx="2736304" cy="995363"/>
            <a:chOff x="3839967" y="5256628"/>
            <a:chExt cx="2736304" cy="995363"/>
          </a:xfrm>
        </p:grpSpPr>
        <p:sp>
          <p:nvSpPr>
            <p:cNvPr id="85" name="Прямоугольник 84"/>
            <p:cNvSpPr/>
            <p:nvPr/>
          </p:nvSpPr>
          <p:spPr>
            <a:xfrm>
              <a:off x="3839967" y="5256628"/>
              <a:ext cx="2736304" cy="93641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6" name="Объект 85"/>
            <p:cNvGraphicFramePr>
              <a:graphicFrameLocks noChangeAspect="1"/>
            </p:cNvGraphicFramePr>
            <p:nvPr/>
          </p:nvGraphicFramePr>
          <p:xfrm>
            <a:off x="3875934" y="5256628"/>
            <a:ext cx="2700337" cy="995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7" name="Формула" r:id="rId14" imgW="27127200" imgH="10363200" progId="Equation.3">
                    <p:embed/>
                  </p:oleObj>
                </mc:Choice>
                <mc:Fallback>
                  <p:oleObj name="Формула" r:id="rId14" imgW="27127200" imgH="10363200" progId="Equation.3">
                    <p:embed/>
                    <p:pic>
                      <p:nvPicPr>
                        <p:cNvPr id="0" name="Изображение 109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5934" y="5256628"/>
                          <a:ext cx="2700337" cy="995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7" name="Прямоугольник 86"/>
          <p:cNvSpPr/>
          <p:nvPr/>
        </p:nvSpPr>
        <p:spPr>
          <a:xfrm>
            <a:off x="3518769" y="5563449"/>
            <a:ext cx="2736304" cy="924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 точек пересечения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87" grpId="0" animBg="1"/>
      <p:bldP spid="8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10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987425" y="1516063"/>
          <a:ext cx="151606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4" name="Формула" r:id="rId2" imgW="14020800" imgH="4572000" progId="Equation.3">
                  <p:embed/>
                </p:oleObj>
              </mc:Choice>
              <mc:Fallback>
                <p:oleObj name="Формула" r:id="rId2" imgW="14020800" imgH="4572000" progId="Equation.3">
                  <p:embed/>
                  <p:pic>
                    <p:nvPicPr>
                      <p:cNvPr id="0" name="Изображение 35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1516063"/>
                        <a:ext cx="1516063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3523539" y="2045122"/>
            <a:ext cx="2736304" cy="684076"/>
            <a:chOff x="5692221" y="388938"/>
            <a:chExt cx="2736304" cy="684076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5692221" y="388938"/>
              <a:ext cx="273630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9" name="Объект 38"/>
            <p:cNvGraphicFramePr>
              <a:graphicFrameLocks noChangeAspect="1"/>
            </p:cNvGraphicFramePr>
            <p:nvPr/>
          </p:nvGraphicFramePr>
          <p:xfrm>
            <a:off x="5981857" y="499641"/>
            <a:ext cx="215582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75" name="Формула" r:id="rId4" imgW="19812000" imgH="5181600" progId="Equation.3">
                    <p:embed/>
                  </p:oleObj>
                </mc:Choice>
                <mc:Fallback>
                  <p:oleObj name="Формула" r:id="rId4" imgW="19812000" imgH="5181600" progId="Equation.3">
                    <p:embed/>
                    <p:pic>
                      <p:nvPicPr>
                        <p:cNvPr id="0" name="Изображение 358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81857" y="499641"/>
                          <a:ext cx="215582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Группа 39"/>
          <p:cNvGrpSpPr/>
          <p:nvPr/>
        </p:nvGrpSpPr>
        <p:grpSpPr>
          <a:xfrm>
            <a:off x="539552" y="2851150"/>
            <a:ext cx="2736304" cy="995363"/>
            <a:chOff x="3839967" y="5243140"/>
            <a:chExt cx="2736304" cy="995363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3839967" y="5256628"/>
              <a:ext cx="2736304" cy="93641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3860803" y="5243140"/>
            <a:ext cx="2700337" cy="995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76" name="Формула" r:id="rId6" imgW="27127200" imgH="10363200" progId="Equation.3">
                    <p:embed/>
                  </p:oleObj>
                </mc:Choice>
                <mc:Fallback>
                  <p:oleObj name="Формула" r:id="rId6" imgW="27127200" imgH="10363200" progId="Equation.3">
                    <p:embed/>
                    <p:pic>
                      <p:nvPicPr>
                        <p:cNvPr id="0" name="Изображение 358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0803" y="5243140"/>
                          <a:ext cx="2700337" cy="995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Группа 42"/>
          <p:cNvGrpSpPr/>
          <p:nvPr/>
        </p:nvGrpSpPr>
        <p:grpSpPr>
          <a:xfrm>
            <a:off x="543296" y="2063125"/>
            <a:ext cx="2732560" cy="684076"/>
            <a:chOff x="2830376" y="5697253"/>
            <a:chExt cx="2732560" cy="684076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2830376" y="5697253"/>
              <a:ext cx="2732560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3748696" y="5790053"/>
            <a:ext cx="89217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77" name="Формула" r:id="rId8" imgW="9753600" imgH="5181600" progId="Equation.3">
                    <p:embed/>
                  </p:oleObj>
                </mc:Choice>
                <mc:Fallback>
                  <p:oleObj name="Формула" r:id="rId8" imgW="9753600" imgH="5181600" progId="Equation.3">
                    <p:embed/>
                    <p:pic>
                      <p:nvPicPr>
                        <p:cNvPr id="0" name="Изображение 358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8696" y="5790053"/>
                          <a:ext cx="89217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" name="Прямоугольник 46"/>
          <p:cNvSpPr/>
          <p:nvPr/>
        </p:nvSpPr>
        <p:spPr>
          <a:xfrm>
            <a:off x="3523539" y="2864638"/>
            <a:ext cx="2736304" cy="924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 точек пересечения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46780" y="332656"/>
            <a:ext cx="73881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координаты всех точек пересечения </a:t>
            </a:r>
            <a:endParaRPr lang="ru-RU" sz="2800" b="1" dirty="0" smtClean="0"/>
          </a:p>
          <a:p>
            <a:r>
              <a:rPr lang="ru-RU" sz="2800" b="1" dirty="0" smtClean="0"/>
              <a:t>графика функции …</a:t>
            </a:r>
            <a:r>
              <a:rPr lang="en-US" sz="2800" b="1" dirty="0" smtClean="0"/>
              <a:t>    </a:t>
            </a:r>
            <a:r>
              <a:rPr lang="ru-RU" sz="2800" b="1" dirty="0" smtClean="0"/>
              <a:t>с осью абсцисс</a:t>
            </a:r>
            <a:endParaRPr lang="ru-RU" sz="2800" b="1" dirty="0"/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1063625" y="4240213"/>
          <a:ext cx="13525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8" name="Формула" r:id="rId10" imgW="12496800" imgH="4572000" progId="Equation.3">
                  <p:embed/>
                </p:oleObj>
              </mc:Choice>
              <mc:Fallback>
                <p:oleObj name="Формула" r:id="rId10" imgW="12496800" imgH="4572000" progId="Equation.3">
                  <p:embed/>
                  <p:pic>
                    <p:nvPicPr>
                      <p:cNvPr id="0" name="Изображение 358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4240213"/>
                        <a:ext cx="135255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" name="Группа 64"/>
          <p:cNvGrpSpPr/>
          <p:nvPr/>
        </p:nvGrpSpPr>
        <p:grpSpPr>
          <a:xfrm>
            <a:off x="3518769" y="4743933"/>
            <a:ext cx="2736304" cy="684076"/>
            <a:chOff x="5692221" y="388938"/>
            <a:chExt cx="2736304" cy="684076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5692221" y="388938"/>
              <a:ext cx="273630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5981857" y="499641"/>
            <a:ext cx="215582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79" name="Формула" r:id="rId12" imgW="19812000" imgH="5181600" progId="Equation.3">
                    <p:embed/>
                  </p:oleObj>
                </mc:Choice>
                <mc:Fallback>
                  <p:oleObj name="Формула" r:id="rId12" imgW="19812000" imgH="5181600" progId="Equation.3">
                    <p:embed/>
                    <p:pic>
                      <p:nvPicPr>
                        <p:cNvPr id="0" name="Изображение 358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81857" y="499641"/>
                          <a:ext cx="215582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8" name="Группа 67"/>
          <p:cNvGrpSpPr/>
          <p:nvPr/>
        </p:nvGrpSpPr>
        <p:grpSpPr>
          <a:xfrm>
            <a:off x="538526" y="4761936"/>
            <a:ext cx="2732560" cy="684076"/>
            <a:chOff x="2830376" y="5697253"/>
            <a:chExt cx="2732560" cy="684076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830376" y="5697253"/>
              <a:ext cx="2732560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3" name="Объект 82"/>
            <p:cNvGraphicFramePr>
              <a:graphicFrameLocks noChangeAspect="1"/>
            </p:cNvGraphicFramePr>
            <p:nvPr/>
          </p:nvGraphicFramePr>
          <p:xfrm>
            <a:off x="3748696" y="5790053"/>
            <a:ext cx="89217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80" name="Формула" r:id="rId13" imgW="9753600" imgH="5181600" progId="Equation.3">
                    <p:embed/>
                  </p:oleObj>
                </mc:Choice>
                <mc:Fallback>
                  <p:oleObj name="Формула" r:id="rId13" imgW="9753600" imgH="5181600" progId="Equation.3">
                    <p:embed/>
                    <p:pic>
                      <p:nvPicPr>
                        <p:cNvPr id="0" name="Изображение 358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8696" y="5790053"/>
                          <a:ext cx="89217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4" name="Группа 83"/>
          <p:cNvGrpSpPr/>
          <p:nvPr/>
        </p:nvGrpSpPr>
        <p:grpSpPr>
          <a:xfrm>
            <a:off x="538526" y="5551689"/>
            <a:ext cx="2736304" cy="995363"/>
            <a:chOff x="3839967" y="5256628"/>
            <a:chExt cx="2736304" cy="995363"/>
          </a:xfrm>
        </p:grpSpPr>
        <p:sp>
          <p:nvSpPr>
            <p:cNvPr id="85" name="Прямоугольник 84"/>
            <p:cNvSpPr/>
            <p:nvPr/>
          </p:nvSpPr>
          <p:spPr>
            <a:xfrm>
              <a:off x="3839967" y="5256628"/>
              <a:ext cx="2736304" cy="93641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6" name="Объект 85"/>
            <p:cNvGraphicFramePr>
              <a:graphicFrameLocks noChangeAspect="1"/>
            </p:cNvGraphicFramePr>
            <p:nvPr/>
          </p:nvGraphicFramePr>
          <p:xfrm>
            <a:off x="3875934" y="5256628"/>
            <a:ext cx="2700337" cy="995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81" name="Формула" r:id="rId14" imgW="27127200" imgH="10363200" progId="Equation.3">
                    <p:embed/>
                  </p:oleObj>
                </mc:Choice>
                <mc:Fallback>
                  <p:oleObj name="Формула" r:id="rId14" imgW="27127200" imgH="10363200" progId="Equation.3">
                    <p:embed/>
                    <p:pic>
                      <p:nvPicPr>
                        <p:cNvPr id="0" name="Изображение 358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5934" y="5256628"/>
                          <a:ext cx="2700337" cy="995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7" name="Прямоугольник 86"/>
          <p:cNvSpPr/>
          <p:nvPr/>
        </p:nvSpPr>
        <p:spPr>
          <a:xfrm>
            <a:off x="3518769" y="5563449"/>
            <a:ext cx="2736304" cy="924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 точек пересечения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87" grpId="0" animBg="1"/>
      <p:bldP spid="8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11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483768" y="2146375"/>
          <a:ext cx="1996602" cy="5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0" name="Формула" r:id="rId1" imgW="16459200" imgH="4876800" progId="Equation.3">
                  <p:embed/>
                </p:oleObj>
              </mc:Choice>
              <mc:Fallback>
                <p:oleObj name="Формула" r:id="rId1" imgW="16459200" imgH="4876800" progId="Equation.3">
                  <p:embed/>
                  <p:pic>
                    <p:nvPicPr>
                      <p:cNvPr id="0" name="Изображение 12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146375"/>
                        <a:ext cx="1996602" cy="5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368550" y="4619625"/>
          <a:ext cx="23510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1" name="Формула" r:id="rId3" imgW="20421600" imgH="4876800" progId="Equation.3">
                  <p:embed/>
                </p:oleObj>
              </mc:Choice>
              <mc:Fallback>
                <p:oleObj name="Формула" r:id="rId3" imgW="20421600" imgH="4876800" progId="Equation.3">
                  <p:embed/>
                  <p:pic>
                    <p:nvPicPr>
                      <p:cNvPr id="0" name="Изображение 12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4619625"/>
                        <a:ext cx="2351088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827584" y="300729"/>
            <a:ext cx="62045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ординату точки пересечения </a:t>
            </a:r>
            <a:endParaRPr lang="ru-RU" sz="2800" b="1" dirty="0" smtClean="0"/>
          </a:p>
          <a:p>
            <a:r>
              <a:rPr lang="ru-RU" sz="2800" b="1" dirty="0" smtClean="0"/>
              <a:t>графика функции …  с осью ординат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12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367177" y="2132856"/>
          <a:ext cx="2339761" cy="518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0" name="Формула" r:id="rId1" imgW="20726400" imgH="4876800" progId="Equation.3">
                  <p:embed/>
                </p:oleObj>
              </mc:Choice>
              <mc:Fallback>
                <p:oleObj name="Формула" r:id="rId1" imgW="20726400" imgH="4876800" progId="Equation.3">
                  <p:embed/>
                  <p:pic>
                    <p:nvPicPr>
                      <p:cNvPr id="0" name="Изображение 236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7177" y="2132856"/>
                        <a:ext cx="2339761" cy="5182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335444" y="4725144"/>
          <a:ext cx="24495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1" name="Формула" r:id="rId3" imgW="21336000" imgH="4876800" progId="Equation.3">
                  <p:embed/>
                </p:oleObj>
              </mc:Choice>
              <mc:Fallback>
                <p:oleObj name="Формула" r:id="rId3" imgW="21336000" imgH="4876800" progId="Equation.3">
                  <p:embed/>
                  <p:pic>
                    <p:nvPicPr>
                      <p:cNvPr id="0" name="Изображение 23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5444" y="4725144"/>
                        <a:ext cx="2449512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827584" y="300729"/>
            <a:ext cx="62045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ординату точки пересечения </a:t>
            </a:r>
            <a:endParaRPr lang="ru-RU" sz="2800" b="1" dirty="0" smtClean="0"/>
          </a:p>
          <a:p>
            <a:r>
              <a:rPr lang="ru-RU" sz="2800" b="1" dirty="0" smtClean="0"/>
              <a:t>графика функции …  с осью ординат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-7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13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341616" y="2134793"/>
          <a:ext cx="2214215" cy="540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7" name="Формула" r:id="rId2" imgW="18897600" imgH="4876800" progId="Equation.3">
                  <p:embed/>
                </p:oleObj>
              </mc:Choice>
              <mc:Fallback>
                <p:oleObj name="Формула" r:id="rId2" imgW="18897600" imgH="4876800" progId="Equation.3">
                  <p:embed/>
                  <p:pic>
                    <p:nvPicPr>
                      <p:cNvPr id="0" name="Изображение 145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616" y="2134793"/>
                        <a:ext cx="2214215" cy="5407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384656" y="4653136"/>
          <a:ext cx="23510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8" name="Формула" r:id="rId4" imgW="21031200" imgH="4876800" progId="Equation.3">
                  <p:embed/>
                </p:oleObj>
              </mc:Choice>
              <mc:Fallback>
                <p:oleObj name="Формула" r:id="rId4" imgW="21031200" imgH="4876800" progId="Equation.3">
                  <p:embed/>
                  <p:pic>
                    <p:nvPicPr>
                      <p:cNvPr id="0" name="Изображение 145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656" y="4653136"/>
                        <a:ext cx="2351088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00609" y="548680"/>
            <a:ext cx="66134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Укажите наименьшее значение функции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14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198688" y="2135188"/>
          <a:ext cx="25003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Формула" r:id="rId2" imgW="21336000" imgH="4876800" progId="Equation.3">
                  <p:embed/>
                </p:oleObj>
              </mc:Choice>
              <mc:Fallback>
                <p:oleObj name="Формула" r:id="rId2" imgW="21336000" imgH="4876800" progId="Equation.3">
                  <p:embed/>
                  <p:pic>
                    <p:nvPicPr>
                      <p:cNvPr id="0" name="Изображение 36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8" y="2135188"/>
                        <a:ext cx="2500312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417763" y="4652963"/>
          <a:ext cx="228441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Формула" r:id="rId4" imgW="20421600" imgH="4876800" progId="Equation.3">
                  <p:embed/>
                </p:oleObj>
              </mc:Choice>
              <mc:Fallback>
                <p:oleObj name="Формула" r:id="rId4" imgW="20421600" imgH="4876800" progId="Equation.3">
                  <p:embed/>
                  <p:pic>
                    <p:nvPicPr>
                      <p:cNvPr id="0" name="Изображение 36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4652963"/>
                        <a:ext cx="2284412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00609" y="548680"/>
            <a:ext cx="6546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Укажите наибольшее значение функции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718212"/>
            <a:ext cx="144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8496" y="2204864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74323" y="3152283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040282" y="3152283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003581" y="3155131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3968834" y="3155131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4932040" y="3155130"/>
            <a:ext cx="864096" cy="556555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1074323" y="379509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2040282" y="379509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3003581" y="3797940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968834" y="3797940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4932040" y="3785963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1074323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2" action="ppaction://hlinksldjump" highlightClick="1"/>
          </p:cNvPr>
          <p:cNvSpPr/>
          <p:nvPr/>
        </p:nvSpPr>
        <p:spPr>
          <a:xfrm>
            <a:off x="3002875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3" action="ppaction://hlinksldjump" highlightClick="1"/>
          </p:cNvPr>
          <p:cNvSpPr/>
          <p:nvPr/>
        </p:nvSpPr>
        <p:spPr>
          <a:xfrm>
            <a:off x="3968834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hlinkshowjump?jump=lastslide" highlightClick="1"/>
          </p:cNvPr>
          <p:cNvSpPr/>
          <p:nvPr/>
        </p:nvSpPr>
        <p:spPr>
          <a:xfrm>
            <a:off x="4822763" y="5877272"/>
            <a:ext cx="690577" cy="393099"/>
          </a:xfrm>
          <a:prstGeom prst="actionButtonInformation">
            <a:avLst/>
          </a:prstGeom>
          <a:solidFill>
            <a:srgbClr val="943634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7" name="Управляющая кнопка: в конец 16">
            <a:hlinkClick r:id="" action="ppaction://hlinkshowjump?jump=endshow" highlightClick="1"/>
          </p:cNvPr>
          <p:cNvSpPr/>
          <p:nvPr/>
        </p:nvSpPr>
        <p:spPr>
          <a:xfrm>
            <a:off x="5600098" y="5877272"/>
            <a:ext cx="690577" cy="393099"/>
          </a:xfrm>
          <a:prstGeom prst="actionButtonEnd">
            <a:avLst/>
          </a:prstGeom>
          <a:solidFill>
            <a:srgbClr val="943634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14" action="ppaction://hlinksldjump" highlightClick="1"/>
          </p:cNvPr>
          <p:cNvSpPr/>
          <p:nvPr/>
        </p:nvSpPr>
        <p:spPr>
          <a:xfrm>
            <a:off x="2040282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3" y="332656"/>
            <a:ext cx="519655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координаты точки</a:t>
            </a:r>
            <a:r>
              <a:rPr lang="en-US" sz="2800" b="1" dirty="0" smtClean="0"/>
              <a:t> </a:t>
            </a:r>
            <a:endParaRPr lang="ru-RU" sz="2800" b="1" dirty="0" smtClean="0"/>
          </a:p>
          <a:p>
            <a:r>
              <a:rPr lang="ru-RU" sz="2800" b="1" dirty="0"/>
              <a:t>е</a:t>
            </a:r>
            <a:r>
              <a:rPr lang="ru-RU" sz="2800" b="1" dirty="0" smtClean="0"/>
              <a:t>диничной окружности, если … 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1914134" y="2852936"/>
            <a:ext cx="1284654" cy="1368152"/>
            <a:chOff x="594384" y="2924944"/>
            <a:chExt cx="1152128" cy="1368152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594384" y="3031108"/>
            <a:ext cx="1148489" cy="1174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28" name="Формула" r:id="rId1" imgW="15849600" imgH="12192000" progId="Equation.3">
                    <p:embed/>
                  </p:oleObj>
                </mc:Choice>
                <mc:Fallback>
                  <p:oleObj name="Формула" r:id="rId1" imgW="15849600" imgH="12192000" progId="Equation.3">
                    <p:embed/>
                    <p:pic>
                      <p:nvPicPr>
                        <p:cNvPr id="0" name="Изображение 28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384" y="3031108"/>
                          <a:ext cx="1148489" cy="1174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539551" y="4581128"/>
            <a:ext cx="1296144" cy="1368152"/>
            <a:chOff x="1967759" y="2924944"/>
            <a:chExt cx="1152128" cy="1368152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1967759" y="3011066"/>
            <a:ext cx="1152128" cy="1174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29" name="Формула" r:id="rId3" imgW="16459200" imgH="12192000" progId="Equation.3">
                    <p:embed/>
                  </p:oleObj>
                </mc:Choice>
                <mc:Fallback>
                  <p:oleObj name="Формула" r:id="rId3" imgW="16459200" imgH="12192000" progId="Equation.3">
                    <p:embed/>
                    <p:pic>
                      <p:nvPicPr>
                        <p:cNvPr id="0" name="Изображение 28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7759" y="3011066"/>
                          <a:ext cx="1152128" cy="1174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539550" y="2852936"/>
            <a:ext cx="1296147" cy="1368152"/>
            <a:chOff x="594382" y="4653136"/>
            <a:chExt cx="1152130" cy="1368152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594382" y="4751424"/>
            <a:ext cx="1152128" cy="117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30" name="Формула" r:id="rId5" imgW="13716000" imgH="12192000" progId="Equation.3">
                    <p:embed/>
                  </p:oleObj>
                </mc:Choice>
                <mc:Fallback>
                  <p:oleObj name="Формула" r:id="rId5" imgW="13716000" imgH="12192000" progId="Equation.3">
                    <p:embed/>
                    <p:pic>
                      <p:nvPicPr>
                        <p:cNvPr id="0" name="Изображение 28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382" y="4751424"/>
                          <a:ext cx="1152128" cy="117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1910076" y="4581128"/>
            <a:ext cx="1284654" cy="1368152"/>
            <a:chOff x="1967759" y="4653136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1971399" y="4751958"/>
            <a:ext cx="1148488" cy="1169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31" name="Формула" r:id="rId7" imgW="16459200" imgH="12192000" progId="Equation.3">
                    <p:embed/>
                  </p:oleObj>
                </mc:Choice>
                <mc:Fallback>
                  <p:oleObj name="Формула" r:id="rId7" imgW="16459200" imgH="12192000" progId="Equation.3">
                    <p:embed/>
                    <p:pic>
                      <p:nvPicPr>
                        <p:cNvPr id="0" name="Изображение 28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1399" y="4751958"/>
                          <a:ext cx="1148488" cy="1169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9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212850" y="1730375"/>
          <a:ext cx="1354138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2" name="Формула" r:id="rId10" imgW="12192000" imgH="9448800" progId="Equation.3">
                  <p:embed/>
                </p:oleObj>
              </mc:Choice>
              <mc:Fallback>
                <p:oleObj name="Формула" r:id="rId10" imgW="12192000" imgH="94488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1730375"/>
                        <a:ext cx="1354138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144963" y="1728788"/>
          <a:ext cx="1587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3" name="Формула" r:id="rId12" imgW="14325600" imgH="9448800" progId="Equation.3">
                  <p:embed/>
                </p:oleObj>
              </mc:Choice>
              <mc:Fallback>
                <p:oleObj name="Формула" r:id="rId12" imgW="14325600" imgH="9448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963" y="1728788"/>
                        <a:ext cx="1587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Группа 48"/>
          <p:cNvGrpSpPr/>
          <p:nvPr/>
        </p:nvGrpSpPr>
        <p:grpSpPr>
          <a:xfrm>
            <a:off x="4994210" y="2867761"/>
            <a:ext cx="1284654" cy="1368152"/>
            <a:chOff x="594384" y="2924944"/>
            <a:chExt cx="1152128" cy="136815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594384" y="3032158"/>
            <a:ext cx="1152128" cy="1174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34" name="Формула" r:id="rId14" imgW="13716000" imgH="12192000" progId="Equation.3">
                    <p:embed/>
                  </p:oleObj>
                </mc:Choice>
                <mc:Fallback>
                  <p:oleObj name="Формула" r:id="rId14" imgW="13716000" imgH="12192000" progId="Equation.3">
                    <p:embed/>
                    <p:pic>
                      <p:nvPicPr>
                        <p:cNvPr id="0" name="Изображение 28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384" y="3032158"/>
                          <a:ext cx="1152128" cy="1174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" name="Группа 51"/>
          <p:cNvGrpSpPr/>
          <p:nvPr/>
        </p:nvGrpSpPr>
        <p:grpSpPr>
          <a:xfrm>
            <a:off x="3619628" y="4595953"/>
            <a:ext cx="1296144" cy="1368152"/>
            <a:chOff x="1967759" y="2924944"/>
            <a:chExt cx="1152128" cy="1368152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4" name="Объект 53"/>
            <p:cNvGraphicFramePr>
              <a:graphicFrameLocks noChangeAspect="1"/>
            </p:cNvGraphicFramePr>
            <p:nvPr/>
          </p:nvGraphicFramePr>
          <p:xfrm>
            <a:off x="1967760" y="3010529"/>
            <a:ext cx="1102581" cy="1174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35" name="Формула" r:id="rId16" imgW="18592800" imgH="12192000" progId="Equation.3">
                    <p:embed/>
                  </p:oleObj>
                </mc:Choice>
                <mc:Fallback>
                  <p:oleObj name="Формула" r:id="rId16" imgW="18592800" imgH="12192000" progId="Equation.3">
                    <p:embed/>
                    <p:pic>
                      <p:nvPicPr>
                        <p:cNvPr id="0" name="Изображение 28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7760" y="3010529"/>
                          <a:ext cx="1102581" cy="1174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5" name="Группа 54"/>
          <p:cNvGrpSpPr/>
          <p:nvPr/>
        </p:nvGrpSpPr>
        <p:grpSpPr>
          <a:xfrm>
            <a:off x="3619628" y="2867761"/>
            <a:ext cx="1296145" cy="1368152"/>
            <a:chOff x="594384" y="4653136"/>
            <a:chExt cx="1152129" cy="1368152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594385" y="4752413"/>
            <a:ext cx="1152128" cy="117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36" name="Формула" r:id="rId18" imgW="16459200" imgH="12192000" progId="Equation.3">
                    <p:embed/>
                  </p:oleObj>
                </mc:Choice>
                <mc:Fallback>
                  <p:oleObj name="Формула" r:id="rId18" imgW="16459200" imgH="12192000" progId="Equation.3">
                    <p:embed/>
                    <p:pic>
                      <p:nvPicPr>
                        <p:cNvPr id="0" name="Изображение 28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385" y="4752413"/>
                          <a:ext cx="1152128" cy="117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8" name="Группа 57"/>
          <p:cNvGrpSpPr/>
          <p:nvPr/>
        </p:nvGrpSpPr>
        <p:grpSpPr>
          <a:xfrm>
            <a:off x="4990152" y="4595953"/>
            <a:ext cx="1272350" cy="1368152"/>
            <a:chOff x="1967759" y="4653136"/>
            <a:chExt cx="1152129" cy="1368152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1971399" y="4753008"/>
            <a:ext cx="1148489" cy="1169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37" name="Формула" r:id="rId20" imgW="15849600" imgH="12192000" progId="Equation.3">
                    <p:embed/>
                  </p:oleObj>
                </mc:Choice>
                <mc:Fallback>
                  <p:oleObj name="Формула" r:id="rId20" imgW="15849600" imgH="12192000" progId="Equation.3">
                    <p:embed/>
                    <p:pic>
                      <p:nvPicPr>
                        <p:cNvPr id="0" name="Изображение 28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1399" y="4753008"/>
                          <a:ext cx="1148489" cy="1169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292080" y="332656"/>
          <a:ext cx="5080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8" name="Формула" r:id="rId22" imgW="4572000" imgH="5486400" progId="Equation.3">
                  <p:embed/>
                </p:oleObj>
              </mc:Choice>
              <mc:Fallback>
                <p:oleObj name="Формула" r:id="rId22" imgW="4572000" imgH="54864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32656"/>
                        <a:ext cx="5080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3" y="332656"/>
            <a:ext cx="519655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координаты точки</a:t>
            </a:r>
            <a:r>
              <a:rPr lang="en-US" sz="2800" b="1" dirty="0" smtClean="0"/>
              <a:t> </a:t>
            </a:r>
            <a:endParaRPr lang="ru-RU" sz="2800" b="1" dirty="0" smtClean="0"/>
          </a:p>
          <a:p>
            <a:r>
              <a:rPr lang="ru-RU" sz="2800" b="1" dirty="0"/>
              <a:t>е</a:t>
            </a:r>
            <a:r>
              <a:rPr lang="ru-RU" sz="2800" b="1" dirty="0" smtClean="0"/>
              <a:t>диничной окружности, если … 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1914134" y="2852936"/>
            <a:ext cx="1284654" cy="1368152"/>
            <a:chOff x="594384" y="2924944"/>
            <a:chExt cx="1152128" cy="1368152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594384" y="3031108"/>
            <a:ext cx="1148489" cy="1174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37" name="Формула" r:id="rId1" imgW="15849600" imgH="12192000" progId="Equation.3">
                    <p:embed/>
                  </p:oleObj>
                </mc:Choice>
                <mc:Fallback>
                  <p:oleObj name="Формула" r:id="rId1" imgW="15849600" imgH="12192000" progId="Equation.3">
                    <p:embed/>
                    <p:pic>
                      <p:nvPicPr>
                        <p:cNvPr id="0" name="Изображение 339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384" y="3031108"/>
                          <a:ext cx="1148489" cy="1174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539553" y="2850088"/>
            <a:ext cx="1296144" cy="1368152"/>
            <a:chOff x="1967759" y="2924944"/>
            <a:chExt cx="1152128" cy="1368152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1967759" y="3011066"/>
            <a:ext cx="1152128" cy="1174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38" name="Формула" r:id="rId3" imgW="16459200" imgH="12192000" progId="Equation.3">
                    <p:embed/>
                  </p:oleObj>
                </mc:Choice>
                <mc:Fallback>
                  <p:oleObj name="Формула" r:id="rId3" imgW="16459200" imgH="12192000" progId="Equation.3">
                    <p:embed/>
                    <p:pic>
                      <p:nvPicPr>
                        <p:cNvPr id="0" name="Изображение 339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7759" y="3011066"/>
                          <a:ext cx="1152128" cy="1174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539550" y="4595953"/>
            <a:ext cx="1296147" cy="1368152"/>
            <a:chOff x="594382" y="4653136"/>
            <a:chExt cx="1152130" cy="1368152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594382" y="4751424"/>
            <a:ext cx="1152128" cy="117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39" name="Формула" r:id="rId5" imgW="13716000" imgH="12192000" progId="Equation.3">
                    <p:embed/>
                  </p:oleObj>
                </mc:Choice>
                <mc:Fallback>
                  <p:oleObj name="Формула" r:id="rId5" imgW="13716000" imgH="12192000" progId="Equation.3">
                    <p:embed/>
                    <p:pic>
                      <p:nvPicPr>
                        <p:cNvPr id="0" name="Изображение 339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382" y="4751424"/>
                          <a:ext cx="1152128" cy="117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1910076" y="4581128"/>
            <a:ext cx="1284654" cy="1368152"/>
            <a:chOff x="1967759" y="4653136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1971399" y="4751958"/>
            <a:ext cx="1148488" cy="1169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40" name="Формула" r:id="rId7" imgW="16459200" imgH="12192000" progId="Equation.3">
                    <p:embed/>
                  </p:oleObj>
                </mc:Choice>
                <mc:Fallback>
                  <p:oleObj name="Формула" r:id="rId7" imgW="16459200" imgH="12192000" progId="Equation.3">
                    <p:embed/>
                    <p:pic>
                      <p:nvPicPr>
                        <p:cNvPr id="0" name="Изображение 339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1399" y="4751958"/>
                          <a:ext cx="1148488" cy="1169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9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77913" y="1730375"/>
          <a:ext cx="1624012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41" name="Формула" r:id="rId10" imgW="14630400" imgH="9448800" progId="Equation.3">
                  <p:embed/>
                </p:oleObj>
              </mc:Choice>
              <mc:Fallback>
                <p:oleObj name="Формула" r:id="rId10" imgW="14630400" imgH="9448800" progId="Equation.3">
                  <p:embed/>
                  <p:pic>
                    <p:nvPicPr>
                      <p:cNvPr id="0" name="Изображение 339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913" y="1730375"/>
                        <a:ext cx="1624012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144963" y="1728788"/>
          <a:ext cx="1587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42" name="Формула" r:id="rId12" imgW="14325600" imgH="9448800" progId="Equation.3">
                  <p:embed/>
                </p:oleObj>
              </mc:Choice>
              <mc:Fallback>
                <p:oleObj name="Формула" r:id="rId12" imgW="14325600" imgH="9448800" progId="Equation.3">
                  <p:embed/>
                  <p:pic>
                    <p:nvPicPr>
                      <p:cNvPr id="0" name="Изображение 33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963" y="1728788"/>
                        <a:ext cx="1587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Группа 48"/>
          <p:cNvGrpSpPr/>
          <p:nvPr/>
        </p:nvGrpSpPr>
        <p:grpSpPr>
          <a:xfrm>
            <a:off x="3619628" y="4581128"/>
            <a:ext cx="1284654" cy="1368152"/>
            <a:chOff x="594384" y="2924944"/>
            <a:chExt cx="1152128" cy="136815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594384" y="3031704"/>
            <a:ext cx="1152128" cy="1174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43" name="Формула" r:id="rId14" imgW="16459200" imgH="12192000" progId="Equation.3">
                    <p:embed/>
                  </p:oleObj>
                </mc:Choice>
                <mc:Fallback>
                  <p:oleObj name="Формула" r:id="rId14" imgW="16459200" imgH="12192000" progId="Equation.3">
                    <p:embed/>
                    <p:pic>
                      <p:nvPicPr>
                        <p:cNvPr id="0" name="Изображение 339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384" y="3031704"/>
                          <a:ext cx="1152128" cy="1174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" name="Группа 51"/>
          <p:cNvGrpSpPr/>
          <p:nvPr/>
        </p:nvGrpSpPr>
        <p:grpSpPr>
          <a:xfrm>
            <a:off x="4990152" y="2850088"/>
            <a:ext cx="1296144" cy="1368152"/>
            <a:chOff x="1967759" y="2924944"/>
            <a:chExt cx="1152128" cy="1368152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4" name="Объект 53"/>
            <p:cNvGraphicFramePr>
              <a:graphicFrameLocks noChangeAspect="1"/>
            </p:cNvGraphicFramePr>
            <p:nvPr/>
          </p:nvGraphicFramePr>
          <p:xfrm>
            <a:off x="2020813" y="3010144"/>
            <a:ext cx="994833" cy="1174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44" name="Формула" r:id="rId16" imgW="16764000" imgH="12192000" progId="Equation.3">
                    <p:embed/>
                  </p:oleObj>
                </mc:Choice>
                <mc:Fallback>
                  <p:oleObj name="Формула" r:id="rId16" imgW="16764000" imgH="12192000" progId="Equation.3">
                    <p:embed/>
                    <p:pic>
                      <p:nvPicPr>
                        <p:cNvPr id="0" name="Изображение 339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0813" y="3010144"/>
                          <a:ext cx="994833" cy="1174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5" name="Группа 54"/>
          <p:cNvGrpSpPr/>
          <p:nvPr/>
        </p:nvGrpSpPr>
        <p:grpSpPr>
          <a:xfrm>
            <a:off x="3619628" y="2867761"/>
            <a:ext cx="1296144" cy="1368152"/>
            <a:chOff x="594384" y="4653136"/>
            <a:chExt cx="1152128" cy="1368152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594385" y="4752413"/>
            <a:ext cx="1102580" cy="117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45" name="Формула" r:id="rId18" imgW="18897600" imgH="12192000" progId="Equation.3">
                    <p:embed/>
                  </p:oleObj>
                </mc:Choice>
                <mc:Fallback>
                  <p:oleObj name="Формула" r:id="rId18" imgW="18897600" imgH="12192000" progId="Equation.3">
                    <p:embed/>
                    <p:pic>
                      <p:nvPicPr>
                        <p:cNvPr id="0" name="Изображение 339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385" y="4752413"/>
                          <a:ext cx="1102580" cy="117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8" name="Группа 57"/>
          <p:cNvGrpSpPr/>
          <p:nvPr/>
        </p:nvGrpSpPr>
        <p:grpSpPr>
          <a:xfrm>
            <a:off x="4990152" y="4595953"/>
            <a:ext cx="1272349" cy="1368152"/>
            <a:chOff x="1967759" y="4653136"/>
            <a:chExt cx="1152128" cy="1368152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2049117" y="4753008"/>
            <a:ext cx="993314" cy="1169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46" name="Формула" r:id="rId20" imgW="13716000" imgH="12192000" progId="Equation.3">
                    <p:embed/>
                  </p:oleObj>
                </mc:Choice>
                <mc:Fallback>
                  <p:oleObj name="Формула" r:id="rId20" imgW="13716000" imgH="12192000" progId="Equation.3">
                    <p:embed/>
                    <p:pic>
                      <p:nvPicPr>
                        <p:cNvPr id="0" name="Изображение 339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9117" y="4753008"/>
                          <a:ext cx="993314" cy="1169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292080" y="332656"/>
          <a:ext cx="5080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47" name="Формула" r:id="rId22" imgW="4572000" imgH="5486400" progId="Equation.3">
                  <p:embed/>
                </p:oleObj>
              </mc:Choice>
              <mc:Fallback>
                <p:oleObj name="Формула" r:id="rId22" imgW="4572000" imgH="5486400" progId="Equation.3">
                  <p:embed/>
                  <p:pic>
                    <p:nvPicPr>
                      <p:cNvPr id="0" name="Изображение 339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32656"/>
                        <a:ext cx="5080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2378075" y="1416050"/>
          <a:ext cx="27082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" name="Формула" r:id="rId1" imgW="24993600" imgH="5181600" progId="Equation.3">
                  <p:embed/>
                </p:oleObj>
              </mc:Choice>
              <mc:Fallback>
                <p:oleObj name="Формула" r:id="rId1" imgW="24993600" imgH="5181600" progId="Equation.3">
                  <p:embed/>
                  <p:pic>
                    <p:nvPicPr>
                      <p:cNvPr id="0" name="Изображение 49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075" y="1416050"/>
                        <a:ext cx="27082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домой 47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2771919" y="2429367"/>
            <a:ext cx="854807" cy="994774"/>
            <a:chOff x="594503" y="2949148"/>
            <a:chExt cx="854807" cy="994774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94503" y="2949148"/>
              <a:ext cx="854807" cy="99477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771152" y="3154391"/>
            <a:ext cx="570198" cy="5358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9" name="Формула" r:id="rId4" imgW="3352800" imgH="3352800" progId="Equation.3">
                    <p:embed/>
                  </p:oleObj>
                </mc:Choice>
                <mc:Fallback>
                  <p:oleObj name="Формула" r:id="rId4" imgW="3352800" imgH="3352800" progId="Equation.3">
                    <p:embed/>
                    <p:pic>
                      <p:nvPicPr>
                        <p:cNvPr id="0" name="Изображение 49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1152" y="3154391"/>
                          <a:ext cx="570198" cy="5358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Группа 55"/>
          <p:cNvGrpSpPr/>
          <p:nvPr/>
        </p:nvGrpSpPr>
        <p:grpSpPr>
          <a:xfrm>
            <a:off x="3864489" y="2405163"/>
            <a:ext cx="849512" cy="994774"/>
            <a:chOff x="614191" y="2924945"/>
            <a:chExt cx="849512" cy="994774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614191" y="2924945"/>
              <a:ext cx="849512" cy="99477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8" name="Объект 57"/>
            <p:cNvGraphicFramePr>
              <a:graphicFrameLocks noChangeAspect="1"/>
            </p:cNvGraphicFramePr>
            <p:nvPr/>
          </p:nvGraphicFramePr>
          <p:xfrm>
            <a:off x="782927" y="3276059"/>
            <a:ext cx="513933" cy="2925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0" name="Формула" r:id="rId6" imgW="3048000" imgH="1828800" progId="Equation.3">
                    <p:embed/>
                  </p:oleObj>
                </mc:Choice>
                <mc:Fallback>
                  <p:oleObj name="Формула" r:id="rId6" imgW="3048000" imgH="1828800" progId="Equation.3">
                    <p:embed/>
                    <p:pic>
                      <p:nvPicPr>
                        <p:cNvPr id="0" name="Изображение 49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2927" y="3276059"/>
                          <a:ext cx="513933" cy="2925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3" name="Прямоугольник 62"/>
          <p:cNvSpPr/>
          <p:nvPr/>
        </p:nvSpPr>
        <p:spPr>
          <a:xfrm>
            <a:off x="4922662" y="2388146"/>
            <a:ext cx="1953594" cy="9947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02729" y="441782"/>
            <a:ext cx="417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Определите знак числа …</a:t>
            </a:r>
            <a:endParaRPr lang="ru-RU" sz="2800" b="1" dirty="0"/>
          </a:p>
        </p:txBody>
      </p:sp>
      <p:sp>
        <p:nvSpPr>
          <p:cNvPr id="2" name="Улыбающееся лицо 1"/>
          <p:cNvSpPr/>
          <p:nvPr/>
        </p:nvSpPr>
        <p:spPr>
          <a:xfrm>
            <a:off x="5418387" y="5229200"/>
            <a:ext cx="1050110" cy="1050110"/>
          </a:xfrm>
          <a:prstGeom prst="smileyFace">
            <a:avLst/>
          </a:prstGeom>
          <a:solidFill>
            <a:srgbClr val="EEC7A0"/>
          </a:solidFill>
          <a:ln w="38100">
            <a:solidFill>
              <a:srgbClr val="E09B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Группа 35"/>
          <p:cNvGrpSpPr/>
          <p:nvPr/>
        </p:nvGrpSpPr>
        <p:grpSpPr>
          <a:xfrm>
            <a:off x="2771919" y="5325757"/>
            <a:ext cx="854807" cy="994774"/>
            <a:chOff x="594503" y="2949148"/>
            <a:chExt cx="854807" cy="994774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594503" y="2949148"/>
              <a:ext cx="854807" cy="99477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771152" y="3154391"/>
            <a:ext cx="570198" cy="5358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1" name="Формула" r:id="rId8" imgW="3352800" imgH="3352800" progId="Equation.3">
                    <p:embed/>
                  </p:oleObj>
                </mc:Choice>
                <mc:Fallback>
                  <p:oleObj name="Формула" r:id="rId8" imgW="3352800" imgH="3352800" progId="Equation.3">
                    <p:embed/>
                    <p:pic>
                      <p:nvPicPr>
                        <p:cNvPr id="0" name="Изображение 49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1152" y="3154391"/>
                          <a:ext cx="570198" cy="5358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3866504" y="5301554"/>
            <a:ext cx="849512" cy="994774"/>
            <a:chOff x="614191" y="2924945"/>
            <a:chExt cx="849512" cy="994774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614191" y="2924945"/>
              <a:ext cx="849512" cy="99477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782927" y="3276059"/>
            <a:ext cx="513933" cy="2925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2" name="Формула" r:id="rId10" imgW="3048000" imgH="1828800" progId="Equation.3">
                    <p:embed/>
                  </p:oleObj>
                </mc:Choice>
                <mc:Fallback>
                  <p:oleObj name="Формула" r:id="rId10" imgW="3048000" imgH="1828800" progId="Equation.3">
                    <p:embed/>
                    <p:pic>
                      <p:nvPicPr>
                        <p:cNvPr id="0" name="Изображение 49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2927" y="3276059"/>
                          <a:ext cx="513933" cy="2925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Прямоугольник 43"/>
          <p:cNvSpPr/>
          <p:nvPr/>
        </p:nvSpPr>
        <p:spPr>
          <a:xfrm>
            <a:off x="591555" y="5325757"/>
            <a:ext cx="1953594" cy="9947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305926" y="4365104"/>
          <a:ext cx="26416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3" name="Формула" r:id="rId12" imgW="24384000" imgH="5181600" progId="Equation.3">
                  <p:embed/>
                </p:oleObj>
              </mc:Choice>
              <mc:Fallback>
                <p:oleObj name="Формула" r:id="rId12" imgW="24384000" imgH="51816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5926" y="4365104"/>
                        <a:ext cx="26416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Улыбающееся лицо 44"/>
          <p:cNvSpPr/>
          <p:nvPr/>
        </p:nvSpPr>
        <p:spPr>
          <a:xfrm>
            <a:off x="1043297" y="2349827"/>
            <a:ext cx="1050110" cy="1050110"/>
          </a:xfrm>
          <a:prstGeom prst="smileyFace">
            <a:avLst/>
          </a:prstGeom>
          <a:solidFill>
            <a:srgbClr val="EEC7A0"/>
          </a:solidFill>
          <a:ln w="38100">
            <a:solidFill>
              <a:srgbClr val="E09B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63" grpId="0" animBg="1"/>
      <p:bldP spid="63" grpId="1" animBg="1"/>
      <p:bldP spid="44" grpId="0" animBg="1"/>
      <p:bldP spid="4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2378075" y="1416050"/>
          <a:ext cx="27082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4" name="Формула" r:id="rId1" imgW="24993600" imgH="5181600" progId="Equation.3">
                  <p:embed/>
                </p:oleObj>
              </mc:Choice>
              <mc:Fallback>
                <p:oleObj name="Формула" r:id="rId1" imgW="24993600" imgH="5181600" progId="Equation.3">
                  <p:embed/>
                  <p:pic>
                    <p:nvPicPr>
                      <p:cNvPr id="0" name="Изображение 348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075" y="1416050"/>
                        <a:ext cx="27082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домой 47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3852957" y="2388146"/>
            <a:ext cx="854807" cy="994775"/>
            <a:chOff x="594503" y="2949148"/>
            <a:chExt cx="854807" cy="997740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94503" y="2949148"/>
              <a:ext cx="854807" cy="9977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743062" y="3310547"/>
            <a:ext cx="648072" cy="2779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85" name="Формула" r:id="rId4" imgW="3048000" imgH="1828800" progId="Equation.3">
                    <p:embed/>
                  </p:oleObj>
                </mc:Choice>
                <mc:Fallback>
                  <p:oleObj name="Формула" r:id="rId4" imgW="3048000" imgH="1828800" progId="Equation.3">
                    <p:embed/>
                    <p:pic>
                      <p:nvPicPr>
                        <p:cNvPr id="0" name="Изображение 348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3062" y="3310547"/>
                          <a:ext cx="648072" cy="2779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Группа 55"/>
          <p:cNvGrpSpPr/>
          <p:nvPr/>
        </p:nvGrpSpPr>
        <p:grpSpPr>
          <a:xfrm>
            <a:off x="2777214" y="2405163"/>
            <a:ext cx="849512" cy="994774"/>
            <a:chOff x="614191" y="2924945"/>
            <a:chExt cx="849512" cy="994774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614191" y="2924945"/>
              <a:ext cx="849512" cy="99477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8" name="Объект 57"/>
            <p:cNvGraphicFramePr>
              <a:graphicFrameLocks noChangeAspect="1"/>
            </p:cNvGraphicFramePr>
            <p:nvPr/>
          </p:nvGraphicFramePr>
          <p:xfrm>
            <a:off x="756390" y="3153445"/>
            <a:ext cx="565150" cy="538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86" name="Формула" r:id="rId6" imgW="3352800" imgH="3352800" progId="Equation.3">
                    <p:embed/>
                  </p:oleObj>
                </mc:Choice>
                <mc:Fallback>
                  <p:oleObj name="Формула" r:id="rId6" imgW="3352800" imgH="3352800" progId="Equation.3">
                    <p:embed/>
                    <p:pic>
                      <p:nvPicPr>
                        <p:cNvPr id="0" name="Изображение 348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6390" y="3153445"/>
                          <a:ext cx="565150" cy="538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3" name="Прямоугольник 62"/>
          <p:cNvSpPr/>
          <p:nvPr/>
        </p:nvSpPr>
        <p:spPr>
          <a:xfrm>
            <a:off x="4922662" y="2388146"/>
            <a:ext cx="1953594" cy="9947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02729" y="441782"/>
            <a:ext cx="417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Определите знак числа …</a:t>
            </a:r>
            <a:endParaRPr lang="ru-RU" sz="2800" b="1" dirty="0"/>
          </a:p>
        </p:txBody>
      </p:sp>
      <p:sp>
        <p:nvSpPr>
          <p:cNvPr id="2" name="Улыбающееся лицо 1"/>
          <p:cNvSpPr/>
          <p:nvPr/>
        </p:nvSpPr>
        <p:spPr>
          <a:xfrm>
            <a:off x="5418387" y="5229200"/>
            <a:ext cx="1050110" cy="1050110"/>
          </a:xfrm>
          <a:prstGeom prst="smileyFace">
            <a:avLst/>
          </a:prstGeom>
          <a:solidFill>
            <a:srgbClr val="EEC7A0"/>
          </a:solidFill>
          <a:ln w="38100">
            <a:solidFill>
              <a:srgbClr val="E09B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Группа 35"/>
          <p:cNvGrpSpPr/>
          <p:nvPr/>
        </p:nvGrpSpPr>
        <p:grpSpPr>
          <a:xfrm>
            <a:off x="3852956" y="5301554"/>
            <a:ext cx="854807" cy="994774"/>
            <a:chOff x="594503" y="2949148"/>
            <a:chExt cx="854807" cy="994774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594503" y="2949148"/>
              <a:ext cx="854807" cy="99477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796355" y="3274891"/>
            <a:ext cx="519113" cy="293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87" name="Формула" r:id="rId8" imgW="3048000" imgH="1828800" progId="Equation.3">
                    <p:embed/>
                  </p:oleObj>
                </mc:Choice>
                <mc:Fallback>
                  <p:oleObj name="Формула" r:id="rId8" imgW="3048000" imgH="1828800" progId="Equation.3">
                    <p:embed/>
                    <p:pic>
                      <p:nvPicPr>
                        <p:cNvPr id="0" name="Изображение 348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6355" y="3274891"/>
                          <a:ext cx="519113" cy="293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2777214" y="5301554"/>
            <a:ext cx="849512" cy="994774"/>
            <a:chOff x="614191" y="2924945"/>
            <a:chExt cx="849512" cy="994774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614191" y="2924945"/>
              <a:ext cx="849512" cy="99477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757977" y="3155829"/>
            <a:ext cx="563563" cy="5349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88" name="Формула" r:id="rId10" imgW="3352800" imgH="3352800" progId="Equation.3">
                    <p:embed/>
                  </p:oleObj>
                </mc:Choice>
                <mc:Fallback>
                  <p:oleObj name="Формула" r:id="rId10" imgW="3352800" imgH="3352800" progId="Equation.3">
                    <p:embed/>
                    <p:pic>
                      <p:nvPicPr>
                        <p:cNvPr id="0" name="Изображение 348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7977" y="3155829"/>
                          <a:ext cx="563563" cy="5349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Прямоугольник 43"/>
          <p:cNvSpPr/>
          <p:nvPr/>
        </p:nvSpPr>
        <p:spPr>
          <a:xfrm>
            <a:off x="591555" y="5325757"/>
            <a:ext cx="1953594" cy="9947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305926" y="4365104"/>
          <a:ext cx="26416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9" name="Формула" r:id="rId12" imgW="24384000" imgH="5181600" progId="Equation.3">
                  <p:embed/>
                </p:oleObj>
              </mc:Choice>
              <mc:Fallback>
                <p:oleObj name="Формула" r:id="rId12" imgW="24384000" imgH="5181600" progId="Equation.3">
                  <p:embed/>
                  <p:pic>
                    <p:nvPicPr>
                      <p:cNvPr id="0" name="Изображение 34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5926" y="4365104"/>
                        <a:ext cx="26416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Улыбающееся лицо 22"/>
          <p:cNvSpPr/>
          <p:nvPr/>
        </p:nvSpPr>
        <p:spPr>
          <a:xfrm>
            <a:off x="1043297" y="2349827"/>
            <a:ext cx="1050110" cy="1050110"/>
          </a:xfrm>
          <a:prstGeom prst="smileyFace">
            <a:avLst/>
          </a:prstGeom>
          <a:solidFill>
            <a:srgbClr val="EEC7A0"/>
          </a:solidFill>
          <a:ln w="38100">
            <a:solidFill>
              <a:srgbClr val="E09B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63" grpId="0" animBg="1"/>
      <p:bldP spid="63" grpId="1" animBg="1"/>
      <p:bldP spid="44" grpId="0" animBg="1"/>
      <p:bldP spid="4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378155" y="426364"/>
            <a:ext cx="7564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График какой функции изображён на рисунке?</a:t>
            </a:r>
            <a:endParaRPr lang="ru-RU" sz="2800" b="1" dirty="0"/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5" name="Управляющая кнопка: домой 2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8" name="Группа 37"/>
          <p:cNvGrpSpPr/>
          <p:nvPr/>
        </p:nvGrpSpPr>
        <p:grpSpPr>
          <a:xfrm>
            <a:off x="3851920" y="5570024"/>
            <a:ext cx="2160240" cy="719705"/>
            <a:chOff x="594384" y="2924944"/>
            <a:chExt cx="2160240" cy="719705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594384" y="2924944"/>
              <a:ext cx="2160240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1089039" y="3065158"/>
            <a:ext cx="1169988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077" name="Формула" r:id="rId2" imgW="14020800" imgH="4572000" progId="Equation.3">
                    <p:embed/>
                  </p:oleObj>
                </mc:Choice>
                <mc:Fallback>
                  <p:oleObj name="Формула" r:id="rId2" imgW="14020800" imgH="4572000" progId="Equation.3">
                    <p:embed/>
                    <p:pic>
                      <p:nvPicPr>
                        <p:cNvPr id="0" name="Изображение 280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9039" y="3065158"/>
                          <a:ext cx="1169988" cy="4397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1260948" y="5570024"/>
            <a:ext cx="2124659" cy="719705"/>
            <a:chOff x="2041083" y="3249166"/>
            <a:chExt cx="2124659" cy="719705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2041083" y="3249166"/>
              <a:ext cx="2124659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2553343" y="3389943"/>
            <a:ext cx="1100138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078" name="Формула" r:id="rId4" imgW="12496800" imgH="4572000" progId="Equation.3">
                    <p:embed/>
                  </p:oleObj>
                </mc:Choice>
                <mc:Fallback>
                  <p:oleObj name="Формула" r:id="rId4" imgW="12496800" imgH="4572000" progId="Equation.3">
                    <p:embed/>
                    <p:pic>
                      <p:nvPicPr>
                        <p:cNvPr id="0" name="Изображение 280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53343" y="3389943"/>
                          <a:ext cx="1100138" cy="438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" name="Группа 43"/>
          <p:cNvGrpSpPr/>
          <p:nvPr/>
        </p:nvGrpSpPr>
        <p:grpSpPr>
          <a:xfrm>
            <a:off x="1260948" y="4479454"/>
            <a:ext cx="2124659" cy="719705"/>
            <a:chOff x="2755940" y="5343550"/>
            <a:chExt cx="2124659" cy="719705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2755940" y="5343550"/>
              <a:ext cx="2124659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6" name="Объект 45"/>
            <p:cNvGraphicFramePr>
              <a:graphicFrameLocks noChangeAspect="1"/>
            </p:cNvGraphicFramePr>
            <p:nvPr/>
          </p:nvGraphicFramePr>
          <p:xfrm>
            <a:off x="3231687" y="5469245"/>
            <a:ext cx="1173163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079" name="Формула" r:id="rId6" imgW="13716000" imgH="4876800" progId="Equation.3">
                    <p:embed/>
                  </p:oleObj>
                </mc:Choice>
                <mc:Fallback>
                  <p:oleObj name="Формула" r:id="rId6" imgW="13716000" imgH="4876800" progId="Equation.3">
                    <p:embed/>
                    <p:pic>
                      <p:nvPicPr>
                        <p:cNvPr id="0" name="Изображение 280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1687" y="5469245"/>
                          <a:ext cx="1173163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7" name="Группа 46"/>
          <p:cNvGrpSpPr/>
          <p:nvPr/>
        </p:nvGrpSpPr>
        <p:grpSpPr>
          <a:xfrm>
            <a:off x="3851920" y="4479454"/>
            <a:ext cx="2160240" cy="719705"/>
            <a:chOff x="1463703" y="4653136"/>
            <a:chExt cx="2160240" cy="719705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1463703" y="4653136"/>
              <a:ext cx="2160240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9" name="Объект 48"/>
            <p:cNvGraphicFramePr>
              <a:graphicFrameLocks noChangeAspect="1"/>
            </p:cNvGraphicFramePr>
            <p:nvPr/>
          </p:nvGraphicFramePr>
          <p:xfrm>
            <a:off x="1967759" y="4874307"/>
            <a:ext cx="1306314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080" name="Формула" r:id="rId8" imgW="14020800" imgH="3962400" progId="Equation.3">
                    <p:embed/>
                  </p:oleObj>
                </mc:Choice>
                <mc:Fallback>
                  <p:oleObj name="Формула" r:id="rId8" imgW="14020800" imgH="3962400" progId="Equation.3">
                    <p:embed/>
                    <p:pic>
                      <p:nvPicPr>
                        <p:cNvPr id="0" name="Изображение 280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7759" y="4874307"/>
                          <a:ext cx="1306314" cy="379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Группа 2"/>
          <p:cNvGrpSpPr/>
          <p:nvPr/>
        </p:nvGrpSpPr>
        <p:grpSpPr>
          <a:xfrm>
            <a:off x="827585" y="1052735"/>
            <a:ext cx="5842724" cy="2891653"/>
            <a:chOff x="827585" y="1052735"/>
            <a:chExt cx="5842724" cy="2891653"/>
          </a:xfrm>
        </p:grpSpPr>
        <p:pic>
          <p:nvPicPr>
            <p:cNvPr id="28032" name="Picture 384" descr="https://subject.com.ua/textbook/mathematics/10klas_12/10klas_12.files/image548.jpg"/>
            <p:cNvPicPr>
              <a:picLocks noChangeAspect="1" noChangeArrowheads="1"/>
            </p:cNvPicPr>
            <p:nvPr/>
          </p:nvPicPr>
          <p:blipFill>
            <a:blip r:embed="rId10" cstate="email"/>
            <a:srcRect/>
            <a:stretch>
              <a:fillRect/>
            </a:stretch>
          </p:blipFill>
          <p:spPr bwMode="auto">
            <a:xfrm>
              <a:off x="827585" y="1052735"/>
              <a:ext cx="5842724" cy="28916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3748947" y="1052735"/>
              <a:ext cx="823053" cy="2880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5" name="Управляющая кнопка: домой 2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723444" y="1025532"/>
            <a:ext cx="6051006" cy="2940697"/>
            <a:chOff x="723444" y="1025532"/>
            <a:chExt cx="6051006" cy="2940697"/>
          </a:xfrm>
        </p:grpSpPr>
        <p:pic>
          <p:nvPicPr>
            <p:cNvPr id="33051" name="Picture 283" descr="https://subject.com.ua/textbook/mathematics/10klas_12/10klas_12.files/image552.jp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23444" y="1025532"/>
              <a:ext cx="6051006" cy="29406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" name="Прямоугольник 50"/>
            <p:cNvSpPr/>
            <p:nvPr/>
          </p:nvSpPr>
          <p:spPr>
            <a:xfrm>
              <a:off x="3419872" y="1025532"/>
              <a:ext cx="823053" cy="2880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378155" y="426364"/>
            <a:ext cx="7564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График какой функции изображён на рисунке?</a:t>
            </a:r>
            <a:endParaRPr lang="ru-RU" sz="2800" b="1" dirty="0"/>
          </a:p>
        </p:txBody>
      </p:sp>
      <p:grpSp>
        <p:nvGrpSpPr>
          <p:cNvPr id="53" name="Группа 52"/>
          <p:cNvGrpSpPr/>
          <p:nvPr/>
        </p:nvGrpSpPr>
        <p:grpSpPr>
          <a:xfrm>
            <a:off x="1259632" y="5570024"/>
            <a:ext cx="2160240" cy="719705"/>
            <a:chOff x="594384" y="2924944"/>
            <a:chExt cx="2160240" cy="719705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94384" y="2924944"/>
              <a:ext cx="2160240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1152440" y="3065158"/>
            <a:ext cx="1042987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96" name="Формула" r:id="rId3" imgW="12496800" imgH="4572000" progId="Equation.3">
                    <p:embed/>
                  </p:oleObj>
                </mc:Choice>
                <mc:Fallback>
                  <p:oleObj name="Формула" r:id="rId3" imgW="12496800" imgH="4572000" progId="Equation.3">
                    <p:embed/>
                    <p:pic>
                      <p:nvPicPr>
                        <p:cNvPr id="0" name="Изображение 330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440" y="3065158"/>
                          <a:ext cx="1042987" cy="4397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Группа 55"/>
          <p:cNvGrpSpPr/>
          <p:nvPr/>
        </p:nvGrpSpPr>
        <p:grpSpPr>
          <a:xfrm>
            <a:off x="3851920" y="5570024"/>
            <a:ext cx="2124659" cy="719705"/>
            <a:chOff x="2041083" y="3249166"/>
            <a:chExt cx="2124659" cy="719705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2041083" y="3249166"/>
              <a:ext cx="2124659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8" name="Объект 57"/>
            <p:cNvGraphicFramePr>
              <a:graphicFrameLocks noChangeAspect="1"/>
            </p:cNvGraphicFramePr>
            <p:nvPr/>
          </p:nvGraphicFramePr>
          <p:xfrm>
            <a:off x="2486526" y="3389380"/>
            <a:ext cx="1235075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97" name="Формула" r:id="rId5" imgW="14020800" imgH="4572000" progId="Equation.3">
                    <p:embed/>
                  </p:oleObj>
                </mc:Choice>
                <mc:Fallback>
                  <p:oleObj name="Формула" r:id="rId5" imgW="14020800" imgH="4572000" progId="Equation.3">
                    <p:embed/>
                    <p:pic>
                      <p:nvPicPr>
                        <p:cNvPr id="0" name="Изображение 330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86526" y="3389380"/>
                          <a:ext cx="1235075" cy="438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Группа 58"/>
          <p:cNvGrpSpPr/>
          <p:nvPr/>
        </p:nvGrpSpPr>
        <p:grpSpPr>
          <a:xfrm>
            <a:off x="1260948" y="4479454"/>
            <a:ext cx="2124659" cy="719705"/>
            <a:chOff x="2755940" y="5343550"/>
            <a:chExt cx="2124659" cy="719705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2755940" y="5343550"/>
              <a:ext cx="2124659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1" name="Объект 60"/>
            <p:cNvGraphicFramePr>
              <a:graphicFrameLocks noChangeAspect="1"/>
            </p:cNvGraphicFramePr>
            <p:nvPr/>
          </p:nvGraphicFramePr>
          <p:xfrm>
            <a:off x="3231687" y="5469245"/>
            <a:ext cx="1173163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98" name="Формула" r:id="rId7" imgW="13716000" imgH="4876800" progId="Equation.3">
                    <p:embed/>
                  </p:oleObj>
                </mc:Choice>
                <mc:Fallback>
                  <p:oleObj name="Формула" r:id="rId7" imgW="13716000" imgH="4876800" progId="Equation.3">
                    <p:embed/>
                    <p:pic>
                      <p:nvPicPr>
                        <p:cNvPr id="0" name="Изображение 3309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1687" y="5469245"/>
                          <a:ext cx="1173163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" name="Группа 61"/>
          <p:cNvGrpSpPr/>
          <p:nvPr/>
        </p:nvGrpSpPr>
        <p:grpSpPr>
          <a:xfrm>
            <a:off x="3851920" y="4479454"/>
            <a:ext cx="2160240" cy="719705"/>
            <a:chOff x="1463703" y="4653136"/>
            <a:chExt cx="2160240" cy="719705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1463703" y="4653136"/>
              <a:ext cx="2160240" cy="71970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1967759" y="4874307"/>
            <a:ext cx="1306314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99" name="Формула" r:id="rId9" imgW="14020800" imgH="3962400" progId="Equation.3">
                    <p:embed/>
                  </p:oleObj>
                </mc:Choice>
                <mc:Fallback>
                  <p:oleObj name="Формула" r:id="rId9" imgW="14020800" imgH="3962400" progId="Equation.3">
                    <p:embed/>
                    <p:pic>
                      <p:nvPicPr>
                        <p:cNvPr id="0" name="Изображение 3309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7759" y="4874307"/>
                          <a:ext cx="1306314" cy="379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962</Words>
  <Application>WPS Presentation</Application>
  <PresentationFormat>Экран (4:3)</PresentationFormat>
  <Paragraphs>146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74</vt:i4>
      </vt:variant>
      <vt:variant>
        <vt:lpstr>幻灯片标题</vt:lpstr>
      </vt:variant>
      <vt:variant>
        <vt:i4>18</vt:i4>
      </vt:variant>
    </vt:vector>
  </HeadingPairs>
  <TitlesOfParts>
    <vt:vector size="100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145</cp:revision>
  <dcterms:created xsi:type="dcterms:W3CDTF">2022-06-13T05:19:00Z</dcterms:created>
  <dcterms:modified xsi:type="dcterms:W3CDTF">2025-02-16T17:56:02Z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F61545E5A7DA4254B80D8B16FDF23FE4_12</vt:lpwstr>
  </property>
  <property fmtid="{D5CDD505-2E9C-101B-9397-08002B2CF9AE}" pid="3" name="KSOProductBuildVer">
    <vt:lpwstr>1049-12.2.0.19805</vt:lpwstr>
  </property>
</Properties>
</file>