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7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aint in motion from the bottom of the view">
            <a:extLst>
              <a:ext uri="{FF2B5EF4-FFF2-40B4-BE49-F238E27FC236}">
                <a16:creationId xmlns:a16="http://schemas.microsoft.com/office/drawing/2014/main" id="{76D6A99E-F80F-A192-2D92-815B3505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62" r="9085" b="-7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506" y="3991500"/>
            <a:ext cx="8837546" cy="1870483"/>
          </a:xfrm>
        </p:spPr>
        <p:txBody>
          <a:bodyPr>
            <a:normAutofit/>
          </a:bodyPr>
          <a:lstStyle/>
          <a:p>
            <a:pPr algn="l"/>
            <a:endParaRPr sz="600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77CE92-3EA8-DC39-9B66-8DB318618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5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6F9F5-6581-D4B1-70F2-E86315DD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EFF317-541C-B2FF-FBCE-437536D0F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86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2E5F5-CC68-8016-891C-260F35CC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7FC2E1-5F33-101C-42C7-380BECE1E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480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D121C-8A40-47ED-9EEB-DC7F0796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0D2443-E216-E0A1-42A8-C114AC98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997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7A8DB-EA3A-197C-AC0F-8541AD48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AF32F6-D289-535B-2339-4F65AA3B7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3908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D7AD-07C3-971B-A2B5-149B41D2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5CFD6D4-AC4A-73F1-5794-7B5AE2DC2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8448769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VanillaVTI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Малахов</dc:creator>
  <cp:lastModifiedBy>Вадим Малахов</cp:lastModifiedBy>
  <cp:revision>2</cp:revision>
  <dcterms:created xsi:type="dcterms:W3CDTF">2025-05-11T11:06:33Z</dcterms:created>
  <dcterms:modified xsi:type="dcterms:W3CDTF">2025-05-11T11:12:24Z</dcterms:modified>
</cp:coreProperties>
</file>