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5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4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1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00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42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5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105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59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2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56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5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51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68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81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NULL"/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659184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Зачастую хвосты очень ярко окрашены. Это</a:t>
            </a:r>
            <a:r>
              <a:rPr lang="ro-MD" sz="66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нужно, чтобы привлечь внимание хищника. Один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err="1" smtClean="0">
                <a:latin typeface="Corbel" panose="020B0503020204020204" pitchFamily="34" charset="0"/>
              </a:rPr>
              <a:t>блогер</a:t>
            </a:r>
            <a:r>
              <a:rPr lang="ru-RU" sz="6600" dirty="0" smtClean="0">
                <a:latin typeface="Corbel" panose="020B0503020204020204" pitchFamily="34" charset="0"/>
              </a:rPr>
              <a:t> пишет, что деревья – не хвосты, быстро не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восстановятся.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endParaRPr lang="ro-MD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Какое слово мы дважды пропустили в вопросе? 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Ящериц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102" name="Picture 6" descr="Относятся ли ящерицы к классу пресмыкающиеся? — Природа Мир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3" y="3316729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День </a:t>
            </a:r>
            <a:r>
              <a:rPr lang="ru-RU" sz="8000" b="1" dirty="0">
                <a:latin typeface="Corbel" panose="020B0503020204020204" pitchFamily="34" charset="0"/>
              </a:rPr>
              <a:t>каких птиц отмечают в первой </a:t>
            </a:r>
            <a:endParaRPr lang="ro-MD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половине </a:t>
            </a:r>
            <a:r>
              <a:rPr lang="ru-RU" sz="8000" b="1" dirty="0">
                <a:latin typeface="Corbel" panose="020B0503020204020204" pitchFamily="34" charset="0"/>
              </a:rPr>
              <a:t>мая, а в некоторых странах – </a:t>
            </a:r>
            <a:endParaRPr lang="ro-MD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ещё </a:t>
            </a:r>
            <a:r>
              <a:rPr lang="ru-RU" sz="8000" b="1" dirty="0">
                <a:latin typeface="Corbel" panose="020B0503020204020204" pitchFamily="34" charset="0"/>
              </a:rPr>
              <a:t>и в первой половине октября?</a:t>
            </a:r>
          </a:p>
        </p:txBody>
      </p:sp>
    </p:spTree>
    <p:extLst>
      <p:ext uri="{BB962C8B-B14F-4D97-AF65-F5344CB8AC3E}">
        <p14:creationId xmlns:p14="http://schemas.microsoft.com/office/powerpoint/2010/main" val="39457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Перелётных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8" name="Picture 8" descr="Ласточки вернулись домой | Русское географическое обществ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3" y="3010852"/>
            <a:ext cx="9095451" cy="60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6446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Слоган </a:t>
            </a:r>
            <a:r>
              <a:rPr lang="ru-RU" sz="7200" dirty="0">
                <a:latin typeface="Corbel" panose="020B0503020204020204" pitchFamily="34" charset="0"/>
              </a:rPr>
              <a:t>социального постера гласит, что </a:t>
            </a:r>
            <a:r>
              <a:rPr lang="ru-RU" sz="7200" dirty="0" smtClean="0">
                <a:latin typeface="Corbel" panose="020B0503020204020204" pitchFamily="34" charset="0"/>
              </a:rPr>
              <a:t>путь</a:t>
            </a:r>
            <a:r>
              <a:rPr lang="ro-MD" sz="72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мусора </a:t>
            </a:r>
            <a:r>
              <a:rPr lang="ru-RU" sz="7200" dirty="0">
                <a:latin typeface="Corbel" panose="020B0503020204020204" pitchFamily="34" charset="0"/>
              </a:rPr>
              <a:t>к урне лежит через лабиринт.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endParaRPr lang="ro-MD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Подумайте </a:t>
            </a:r>
            <a:r>
              <a:rPr lang="ru-RU" sz="7200" b="1" dirty="0">
                <a:latin typeface="Corbel" panose="020B0503020204020204" pitchFamily="34" charset="0"/>
              </a:rPr>
              <a:t>хорошенько и напишите,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</a:t>
            </a:r>
            <a:r>
              <a:rPr lang="ro-MD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форме </a:t>
            </a:r>
            <a:r>
              <a:rPr lang="ru-RU" sz="7200" b="1" dirty="0">
                <a:latin typeface="Corbel" panose="020B0503020204020204" pitchFamily="34" charset="0"/>
              </a:rPr>
              <a:t>чего изображён этот лабиринт. </a:t>
            </a:r>
            <a:endParaRPr lang="ru-RU" sz="13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Мозг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52" name="Picture 8" descr="https://i.pinimg.com/564x/08/89/24/08892417b16d4922be2047e09662dfd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68" y="2433409"/>
            <a:ext cx="6854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i="1" dirty="0" smtClean="0">
                <a:latin typeface="Corbel" panose="020B0503020204020204" pitchFamily="34" charset="0"/>
              </a:rPr>
              <a:t> </a:t>
            </a:r>
            <a:r>
              <a:rPr lang="ro-MD" sz="6600" i="1" dirty="0" smtClean="0">
                <a:latin typeface="Corbel" panose="020B0503020204020204" pitchFamily="34" charset="0"/>
              </a:rPr>
              <a:t>                                     </a:t>
            </a:r>
            <a:r>
              <a:rPr lang="ru-RU" sz="6600" i="1" dirty="0" err="1" smtClean="0">
                <a:latin typeface="Corbel" panose="020B0503020204020204" pitchFamily="34" charset="0"/>
              </a:rPr>
              <a:t>Volunteer</a:t>
            </a:r>
            <a:r>
              <a:rPr lang="ru-RU" sz="6600" i="1" dirty="0" smtClean="0">
                <a:latin typeface="Corbel" panose="020B0503020204020204" pitchFamily="34" charset="0"/>
              </a:rPr>
              <a:t> </a:t>
            </a:r>
            <a:r>
              <a:rPr lang="ru-RU" sz="6600" i="1" dirty="0" err="1">
                <a:latin typeface="Corbel" panose="020B0503020204020204" pitchFamily="34" charset="0"/>
              </a:rPr>
              <a:t>Day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Какого </a:t>
            </a:r>
            <a:r>
              <a:rPr lang="ru-RU" sz="6600" b="1" dirty="0">
                <a:latin typeface="Corbel" panose="020B0503020204020204" pitchFamily="34" charset="0"/>
              </a:rPr>
              <a:t>числа отмечают Международный день </a:t>
            </a:r>
            <a:endParaRPr lang="ro-MD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добровольца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5 декабря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0" name="Picture 6" descr="В Крыму отмечают день волонтера — СТОПХЛА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00" y="2406133"/>
            <a:ext cx="7687035" cy="7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/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5 </a:t>
            </a:r>
            <a:r>
              <a:rPr lang="ru-RU" sz="6600" dirty="0">
                <a:latin typeface="Corbel" panose="020B0503020204020204" pitchFamily="34" charset="0"/>
              </a:rPr>
              <a:t>июня отмечают Всемирный день окружающей среды. Каждый год Программа ООН по окружающей среде определяет тематику и девиз праздника. В 2007 году девиз гласил, что таяние льда – это ТАКАЯ тема!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endParaRPr lang="ro-MD" sz="6600" b="1" dirty="0">
              <a:latin typeface="Corbel" panose="020B0503020204020204" pitchFamily="34" charset="0"/>
            </a:endParaRPr>
          </a:p>
          <a:p>
            <a:pPr fontAlgn="base"/>
            <a:r>
              <a:rPr lang="ro-MD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Какая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3464141"/>
            <a:ext cx="9784624" cy="38358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356113" y="3578674"/>
            <a:ext cx="81340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Горячая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54" name="Picture 6" descr="Ледники Антарктиды тают изнутри | Новости сибирской нау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1" y="2515476"/>
            <a:ext cx="9030516" cy="67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Норвегии построили хранилище, в котором есть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экземпляры </a:t>
            </a:r>
            <a:r>
              <a:rPr lang="ru-RU" sz="6000" dirty="0">
                <a:latin typeface="Corbel" panose="020B0503020204020204" pitchFamily="34" charset="0"/>
              </a:rPr>
              <a:t>всех известных человеку зерновых культур.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случае катаклизма местного или всемирного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масштаба</a:t>
            </a:r>
            <a:r>
              <a:rPr lang="ru-RU" sz="6000" dirty="0">
                <a:latin typeface="Corbel" panose="020B0503020204020204" pitchFamily="34" charset="0"/>
              </a:rPr>
              <a:t>, эти образцы послужат для возобновления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рода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endParaRPr lang="ro-MD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 </a:t>
            </a:r>
            <a:r>
              <a:rPr lang="ru-RU" sz="6000" b="1" dirty="0">
                <a:latin typeface="Corbel" panose="020B0503020204020204" pitchFamily="34" charset="0"/>
              </a:rPr>
              <a:t>честь какого легендарного транспортного средства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прозвали </a:t>
            </a:r>
            <a:r>
              <a:rPr lang="ru-RU" sz="6000" b="1" dirty="0">
                <a:latin typeface="Corbel" panose="020B0503020204020204" pitchFamily="34" charset="0"/>
              </a:rPr>
              <a:t>это хранилище? 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Ноев Ковчег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2" name="Picture 4" descr="Хранилище судного дня виртуальная прогулка. Всемирное семенохранилище  свальбар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7" y="2909938"/>
            <a:ext cx="9498251" cy="61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Негативное </a:t>
            </a:r>
            <a:r>
              <a:rPr lang="ru-RU" sz="6600" dirty="0">
                <a:latin typeface="Corbel" panose="020B0503020204020204" pitchFamily="34" charset="0"/>
              </a:rPr>
              <a:t>влияние человека на окружающую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среду </a:t>
            </a:r>
            <a:r>
              <a:rPr lang="ru-RU" sz="6600" dirty="0">
                <a:latin typeface="Corbel" panose="020B0503020204020204" pitchFamily="34" charset="0"/>
              </a:rPr>
              <a:t>вредит самому человеку. Поэтому в рамках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социальной </a:t>
            </a:r>
            <a:r>
              <a:rPr lang="ru-RU" sz="6600" dirty="0">
                <a:latin typeface="Corbel" panose="020B0503020204020204" pitchFamily="34" charset="0"/>
              </a:rPr>
              <a:t>кампании рисунки и тексты проблем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нанесли </a:t>
            </a:r>
            <a:r>
              <a:rPr lang="ru-RU" sz="6600" dirty="0">
                <a:latin typeface="Corbel" panose="020B0503020204020204" pitchFamily="34" charset="0"/>
              </a:rPr>
              <a:t>на НИХ. На наскальных рисунках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50000-летней </a:t>
            </a:r>
            <a:r>
              <a:rPr lang="ru-RU" sz="6600" dirty="0">
                <a:latin typeface="Corbel" panose="020B0503020204020204" pitchFamily="34" charset="0"/>
              </a:rPr>
              <a:t>давности изображены ОНИ и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кенгуру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endParaRPr lang="ro-MD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ИХ.</a:t>
            </a:r>
            <a:endParaRPr lang="ru-RU" sz="11500" b="1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55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Бумеранги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8" name="Picture 6" descr="Купить бумеранг кенгуру за 790 рублей в интернет-магазине Думка. Есть на  складе, доставка сегодня или самовывоз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00" y="2619258"/>
            <a:ext cx="6448779" cy="64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296</Words>
  <Application>Microsoft Office PowerPoint</Application>
  <PresentationFormat>Произвольный</PresentationFormat>
  <Paragraphs>72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392</cp:revision>
  <dcterms:modified xsi:type="dcterms:W3CDTF">2021-01-05T15:00:17Z</dcterms:modified>
</cp:coreProperties>
</file>