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4"/>
  </p:handoutMasterIdLst>
  <p:sldIdLst>
    <p:sldId id="256" r:id="rId3"/>
    <p:sldId id="274" r:id="rId4"/>
    <p:sldId id="291" r:id="rId5"/>
    <p:sldId id="276" r:id="rId6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1" r:id="rId18"/>
    <p:sldId id="303" r:id="rId19"/>
    <p:sldId id="304" r:id="rId20"/>
    <p:sldId id="305" r:id="rId21"/>
    <p:sldId id="273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3B35D"/>
    <a:srgbClr val="CCC1D9"/>
    <a:srgbClr val="E9EFF7"/>
    <a:srgbClr val="D8E2F0"/>
    <a:srgbClr val="CCDAEC"/>
    <a:srgbClr val="ABC3DF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51518" y="260648"/>
            <a:ext cx="8675992" cy="61206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0-tub-ru.yandex.net/i?id=df2ccf503adbd110d5ced827c453529b&amp;n=13&amp;exp=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1" y="445523"/>
            <a:ext cx="8680648" cy="57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205294">
            <a:off x="1059931" y="545939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3821" y="1438034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- 9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251795">
            <a:off x="2985637" y="4999195"/>
            <a:ext cx="5987266" cy="1169585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ОБЪЁМ ПРЯМОУГОЛЬНОГО ПАРАЛЛЕЛЕПИПЕДА</a:t>
            </a:r>
            <a:r>
              <a:rPr lang="ru-RU" sz="3000" b="1" baseline="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sz="3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.kommersant.ru/SocialPics/2749758_26_1161464_17623186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4" t="613" r="8141"/>
          <a:stretch>
            <a:fillRect/>
          </a:stretch>
        </p:blipFill>
        <p:spPr bwMode="auto">
          <a:xfrm>
            <a:off x="4587050" y="350318"/>
            <a:ext cx="4221476" cy="53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9747" y="2179410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9747" y="4938649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25443" y="244622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6264" y="755533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29125" y="1363414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87465" y="3008275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8286" y="3573016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891147" y="4127067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.kommersant.ru/SocialPics/2749758_26_1161464_17623186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4" t="613" r="8141"/>
          <a:stretch>
            <a:fillRect/>
          </a:stretch>
        </p:blipFill>
        <p:spPr bwMode="auto">
          <a:xfrm>
            <a:off x="4587050" y="350318"/>
            <a:ext cx="4221476" cy="53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9747" y="2179410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9747" y="4938649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25443" y="244622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97065" y="811251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29125" y="1363414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3978" y="3390228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915011" y="4021884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647265" y="44870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652119" y="1320296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652119" y="2164613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652119" y="300068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647265" y="3833081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647265" y="4697177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df2ccf503adbd110d5ced827c453529b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1466" r="-1427"/>
          <a:stretch>
            <a:fillRect/>
          </a:stretch>
        </p:blipFill>
        <p:spPr bwMode="auto">
          <a:xfrm>
            <a:off x="179512" y="502988"/>
            <a:ext cx="7611375" cy="56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2"/>
            <a:ext cx="3600400" cy="403492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92832" y="839139"/>
            <a:ext cx="3456384" cy="38957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23590" y="4930768"/>
            <a:ext cx="2447520" cy="85084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295598" y="5015259"/>
            <a:ext cx="2303504" cy="679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.kommersant.ru/SocialPics/2749758_26_1161464_17623186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4" t="613" r="8141"/>
          <a:stretch>
            <a:fillRect/>
          </a:stretch>
        </p:blipFill>
        <p:spPr bwMode="auto">
          <a:xfrm>
            <a:off x="4587050" y="350318"/>
            <a:ext cx="4221476" cy="53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9747" y="2179410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9747" y="4938649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91189" y="296849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97823" y="856867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97823" y="1336780"/>
            <a:ext cx="103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03836" y="3073515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910470" y="3633533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910470" y="4113446"/>
            <a:ext cx="103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df2ccf503adbd110d5ced827c453529b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1466" r="-1427"/>
          <a:stretch>
            <a:fillRect/>
          </a:stretch>
        </p:blipFill>
        <p:spPr bwMode="auto">
          <a:xfrm>
            <a:off x="179512" y="502988"/>
            <a:ext cx="7611375" cy="56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0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Куб 2"/>
          <p:cNvSpPr/>
          <p:nvPr userDrawn="1"/>
        </p:nvSpPr>
        <p:spPr>
          <a:xfrm>
            <a:off x="6162730" y="1497464"/>
            <a:ext cx="1944216" cy="2880320"/>
          </a:xfrm>
          <a:prstGeom prst="cube">
            <a:avLst>
              <a:gd name="adj" fmla="val 30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6681705" y="43356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06946" y="239609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797441" y="39368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261077" y="830427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a · b</a:t>
            </a:r>
            <a:endParaRPr lang="ru-RU" sz="32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19366" y="29376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146107" y="5924599"/>
            <a:ext cx="1783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en-US" sz="44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411760" y="5925538"/>
            <a:ext cx="1969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en-US" sz="4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df2ccf503adbd110d5ced827c453529b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1466" r="-1427"/>
          <a:stretch>
            <a:fillRect/>
          </a:stretch>
        </p:blipFill>
        <p:spPr bwMode="auto">
          <a:xfrm>
            <a:off x="179512" y="502988"/>
            <a:ext cx="7611375" cy="56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015061">
            <a:off x="4477716" y="3101438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.kommersant.ru/SocialPics/2749758_26_1161464_17623186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4" t="613" r="8141"/>
          <a:stretch>
            <a:fillRect/>
          </a:stretch>
        </p:blipFill>
        <p:spPr bwMode="auto">
          <a:xfrm>
            <a:off x="4587050" y="350318"/>
            <a:ext cx="4221476" cy="53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9747" y="2179410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9747" y="4938649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87805" y="556383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78410" y="1250577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 userDrawn="1"/>
        </p:nvSpPr>
        <p:spPr>
          <a:xfrm>
            <a:off x="920908" y="3333153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11513" y="4027347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.kommersant.ru/SocialPics/2749758_26_1161464_17623186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4" t="613" r="8141"/>
          <a:stretch>
            <a:fillRect/>
          </a:stretch>
        </p:blipFill>
        <p:spPr bwMode="auto">
          <a:xfrm>
            <a:off x="4587050" y="350318"/>
            <a:ext cx="4221476" cy="53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9747" y="2179410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9747" y="4938649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87805" y="556383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78410" y="1250577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 userDrawn="1"/>
        </p:nvSpPr>
        <p:spPr>
          <a:xfrm>
            <a:off x="920908" y="3333153"/>
            <a:ext cx="1014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11513" y="4027347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</a:t>
            </a:r>
            <a:endParaRPr lang="ru-RU" sz="4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9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9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1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0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1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1.xml"/><Relationship Id="rId7" Type="http://schemas.openxmlformats.org/officeDocument/2006/relationships/slide" Target="slide10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6.xml"/><Relationship Id="rId2" Type="http://schemas.openxmlformats.org/officeDocument/2006/relationships/slide" Target="slide5.x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9.xml"/><Relationship Id="rId12" Type="http://schemas.openxmlformats.org/officeDocument/2006/relationships/slide" Target="slide15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m.kommersant.ru/SocialPics/2749758_26_1161464_1762318615" TargetMode="External"/><Relationship Id="rId1" Type="http://schemas.openxmlformats.org/officeDocument/2006/relationships/hyperlink" Target="https://im0-tub-ru.yandex.net/i?id=df2ccf503adbd110d5ced827c453529b&amp;n=13&amp;exp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6467475"/>
            <a:ext cx="869696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737809" y="910460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69" y="332656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675600" y="4972240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7809" y="143277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715" y="3703961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5956" y="3172930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96" y="4211894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59600" y="2203119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874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9900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0192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2880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43496" y="221480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72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737809" y="910460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69" y="33265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675600" y="4972240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7809" y="1432771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715" y="3703961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5956" y="3172930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96" y="4211894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62755" y="2203119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874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9900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0192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2880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7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694313" y="620688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62755" y="498223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4508" y="1342509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5032" y="3399724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дм²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9340" y="4076880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62755" y="2203119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874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9900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0192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7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694313" y="620688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8458" y="1342508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5032" y="3399724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9340" y="4076880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27722" y="497654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2755" y="2203119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874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9900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0192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69700" y="497654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694313" y="620688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63016" y="2208857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8458" y="1342508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5032" y="3399724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9340" y="4076880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963016" y="4976547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5628" y="2208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97497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3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694313" y="620688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22672" y="4976547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8458" y="1342508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5032" y="3399724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9340" y="4076880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983605" y="2203119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82625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9900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769340" y="297522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80691" y="4976547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9340" y="891010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5032" y="3399724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9340" y="4076880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дм²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15816" y="220111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9900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0112" y="1410317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2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769340" y="297522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08812" y="2203120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9340" y="891010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906" y="3083856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3906" y="3599878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15816" y="497427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0112" y="1410317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996" y="418790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82625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2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769340" y="297522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80691" y="4976547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9340" y="891010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5032" y="3399724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9340" y="4076880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дм²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40928" y="220111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9900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0112" y="1410317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53600" y="10527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70720" y="10527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585848" y="10527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53600" y="17629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70720" y="17629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585848" y="176298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53600" y="245747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70720" y="245747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585848" y="24574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53600" y="3152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70720" y="3152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585848" y="31524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5353600" y="38673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6470720" y="38673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7585848" y="386732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5353600" y="4998900"/>
            <a:ext cx="2151256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7164288" y="5373216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100392" y="5373216"/>
            <a:ext cx="792088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831715" y="911636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69" y="332656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8818" y="2196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3000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97641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0042" y="1412776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715" y="3703961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5956" y="3172930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96" y="4211894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04637" y="497314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5746" y="220312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3353" y="497314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70" grpId="0" animBg="1"/>
      <p:bldP spid="72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737809" y="910460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69" y="332656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27722" y="497314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13745" y="2196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3000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97641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0042" y="1412776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715" y="3703961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5956" y="3172930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96" y="4211894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67682" y="220312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3353" y="497314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1992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19792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737809" y="910460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69" y="332656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19642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3000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97641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69" y="1432771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715" y="3703961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5956" y="3172930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96" y="4211894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00954" y="2203122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7682" y="497314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3353" y="497314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70" grpId="0" animBg="1"/>
      <p:bldP spid="72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737809" y="910460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69" y="332656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56258" y="219342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8218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3008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81290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37649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69" y="1432771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715" y="370396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5956" y="3172930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96" y="4211894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77978" y="4976547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63361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11929" y="21934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737809" y="910460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69" y="332656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642752" y="220312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8218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81290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69" y="1432771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715" y="370396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5956" y="3172930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96" y="4211894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35896" y="495480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874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11929" y="21934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31875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26648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737809" y="910460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69" y="33265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97576" y="2205417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3796" y="22031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69" y="1432771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715" y="370396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5956" y="3172930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96" y="4211894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60654" y="497654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874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9900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0192" y="22054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26648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72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Presentation</Application>
  <PresentationFormat>Экран (4:3)</PresentationFormat>
  <Paragraphs>844</Paragraphs>
  <Slides>20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291</cp:revision>
  <dcterms:created xsi:type="dcterms:W3CDTF">2020-03-10T07:50:00Z</dcterms:created>
  <dcterms:modified xsi:type="dcterms:W3CDTF">2024-11-01T15:23:05Z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26C23CC236BF4162A65F006605194D4C_12</vt:lpwstr>
  </property>
  <property fmtid="{D5CDD505-2E9C-101B-9397-08002B2CF9AE}" pid="3" name="KSOProductBuildVer">
    <vt:lpwstr>1049-12.2.0.18607</vt:lpwstr>
  </property>
</Properties>
</file>