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33"/>
  </p:handoutMasterIdLst>
  <p:sldIdLst>
    <p:sldId id="256" r:id="rId3"/>
    <p:sldId id="265" r:id="rId4"/>
    <p:sldId id="327" r:id="rId5"/>
    <p:sldId id="328" r:id="rId6"/>
    <p:sldId id="380" r:id="rId7"/>
    <p:sldId id="311" r:id="rId8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7" r:id="rId18"/>
    <p:sldId id="368" r:id="rId19"/>
    <p:sldId id="369" r:id="rId20"/>
    <p:sldId id="371" r:id="rId21"/>
    <p:sldId id="372" r:id="rId22"/>
    <p:sldId id="373" r:id="rId23"/>
    <p:sldId id="375" r:id="rId24"/>
    <p:sldId id="374" r:id="rId25"/>
    <p:sldId id="376" r:id="rId26"/>
    <p:sldId id="377" r:id="rId27"/>
    <p:sldId id="378" r:id="rId28"/>
    <p:sldId id="379" r:id="rId29"/>
    <p:sldId id="381" r:id="rId30"/>
    <p:sldId id="382" r:id="rId31"/>
    <p:sldId id="25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3A5857"/>
    <a:srgbClr val="5F8F8E"/>
    <a:srgbClr val="A3C9B5"/>
    <a:srgbClr val="428208"/>
    <a:srgbClr val="754805"/>
    <a:srgbClr val="663300"/>
    <a:srgbClr val="ABE472"/>
    <a:srgbClr val="C2FEE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86387" autoAdjust="0"/>
  </p:normalViewPr>
  <p:slideViewPr>
    <p:cSldViewPr>
      <p:cViewPr varScale="1">
        <p:scale>
          <a:sx n="99" d="100"/>
          <a:sy n="99" d="100"/>
        </p:scale>
        <p:origin x="-19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8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87.wmf"/><Relationship Id="rId8" Type="http://schemas.openxmlformats.org/officeDocument/2006/relationships/image" Target="../media/image86.wmf"/><Relationship Id="rId7" Type="http://schemas.openxmlformats.org/officeDocument/2006/relationships/image" Target="../media/image85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2" Type="http://schemas.openxmlformats.org/officeDocument/2006/relationships/image" Target="../media/image90.wmf"/><Relationship Id="rId11" Type="http://schemas.openxmlformats.org/officeDocument/2006/relationships/image" Target="../media/image89.wmf"/><Relationship Id="rId10" Type="http://schemas.openxmlformats.org/officeDocument/2006/relationships/image" Target="../media/image88.wmf"/><Relationship Id="rId1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99.wmf"/><Relationship Id="rId8" Type="http://schemas.openxmlformats.org/officeDocument/2006/relationships/image" Target="../media/image98.wmf"/><Relationship Id="rId7" Type="http://schemas.openxmlformats.org/officeDocument/2006/relationships/image" Target="../media/image97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4" Type="http://schemas.openxmlformats.org/officeDocument/2006/relationships/image" Target="../media/image104.wmf"/><Relationship Id="rId13" Type="http://schemas.openxmlformats.org/officeDocument/2006/relationships/image" Target="../media/image103.wmf"/><Relationship Id="rId12" Type="http://schemas.openxmlformats.org/officeDocument/2006/relationships/image" Target="../media/image102.wmf"/><Relationship Id="rId11" Type="http://schemas.openxmlformats.org/officeDocument/2006/relationships/image" Target="../media/image101.wmf"/><Relationship Id="rId10" Type="http://schemas.openxmlformats.org/officeDocument/2006/relationships/image" Target="../media/image100.wmf"/><Relationship Id="rId1" Type="http://schemas.openxmlformats.org/officeDocument/2006/relationships/image" Target="../media/image91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wmf"/><Relationship Id="rId8" Type="http://schemas.openxmlformats.org/officeDocument/2006/relationships/image" Target="../media/image121.wmf"/><Relationship Id="rId7" Type="http://schemas.openxmlformats.org/officeDocument/2006/relationships/image" Target="../media/image120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2" Type="http://schemas.openxmlformats.org/officeDocument/2006/relationships/image" Target="../media/image125.wmf"/><Relationship Id="rId11" Type="http://schemas.openxmlformats.org/officeDocument/2006/relationships/image" Target="../media/image124.wmf"/><Relationship Id="rId10" Type="http://schemas.openxmlformats.org/officeDocument/2006/relationships/image" Target="../media/image123.wmf"/><Relationship Id="rId1" Type="http://schemas.openxmlformats.org/officeDocument/2006/relationships/image" Target="../media/image114.w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8.wmf"/><Relationship Id="rId8" Type="http://schemas.openxmlformats.org/officeDocument/2006/relationships/image" Target="../media/image147.wmf"/><Relationship Id="rId7" Type="http://schemas.openxmlformats.org/officeDocument/2006/relationships/image" Target="../media/image146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wmf"/><Relationship Id="rId8" Type="http://schemas.openxmlformats.org/officeDocument/2006/relationships/image" Target="../media/image155.wmf"/><Relationship Id="rId7" Type="http://schemas.openxmlformats.org/officeDocument/2006/relationships/image" Target="../media/image154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Relationship Id="rId3" Type="http://schemas.openxmlformats.org/officeDocument/2006/relationships/image" Target="../media/image70.wmf"/><Relationship Id="rId2" Type="http://schemas.openxmlformats.org/officeDocument/2006/relationships/image" Target="../media/image150.wmf"/><Relationship Id="rId18" Type="http://schemas.openxmlformats.org/officeDocument/2006/relationships/image" Target="../media/image165.wmf"/><Relationship Id="rId17" Type="http://schemas.openxmlformats.org/officeDocument/2006/relationships/image" Target="../media/image164.wmf"/><Relationship Id="rId16" Type="http://schemas.openxmlformats.org/officeDocument/2006/relationships/image" Target="../media/image163.wmf"/><Relationship Id="rId15" Type="http://schemas.openxmlformats.org/officeDocument/2006/relationships/image" Target="../media/image162.wmf"/><Relationship Id="rId14" Type="http://schemas.openxmlformats.org/officeDocument/2006/relationships/image" Target="../media/image161.wmf"/><Relationship Id="rId13" Type="http://schemas.openxmlformats.org/officeDocument/2006/relationships/image" Target="../media/image160.wmf"/><Relationship Id="rId12" Type="http://schemas.openxmlformats.org/officeDocument/2006/relationships/image" Target="../media/image159.wmf"/><Relationship Id="rId11" Type="http://schemas.openxmlformats.org/officeDocument/2006/relationships/image" Target="../media/image158.wmf"/><Relationship Id="rId10" Type="http://schemas.openxmlformats.org/officeDocument/2006/relationships/image" Target="../media/image157.wmf"/><Relationship Id="rId1" Type="http://schemas.openxmlformats.org/officeDocument/2006/relationships/image" Target="../media/image14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7" Type="http://schemas.openxmlformats.org/officeDocument/2006/relationships/image" Target="../media/image172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image" Target="../media/image16.wmf"/><Relationship Id="rId7" Type="http://schemas.openxmlformats.org/officeDocument/2006/relationships/image" Target="../media/image15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2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7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2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3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wmf"/><Relationship Id="rId1" Type="http://schemas.openxmlformats.org/officeDocument/2006/relationships/image" Target="../media/image19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wmf"/><Relationship Id="rId1" Type="http://schemas.openxmlformats.org/officeDocument/2006/relationships/image" Target="../media/image197.w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9.wmf"/><Relationship Id="rId8" Type="http://schemas.openxmlformats.org/officeDocument/2006/relationships/image" Target="../media/image208.wmf"/><Relationship Id="rId7" Type="http://schemas.openxmlformats.org/officeDocument/2006/relationships/image" Target="../media/image207.wmf"/><Relationship Id="rId6" Type="http://schemas.openxmlformats.org/officeDocument/2006/relationships/image" Target="../media/image206.wmf"/><Relationship Id="rId5" Type="http://schemas.openxmlformats.org/officeDocument/2006/relationships/image" Target="../media/image205.wmf"/><Relationship Id="rId4" Type="http://schemas.openxmlformats.org/officeDocument/2006/relationships/image" Target="../media/image204.wmf"/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0" Type="http://schemas.openxmlformats.org/officeDocument/2006/relationships/image" Target="../media/image210.wmf"/><Relationship Id="rId1" Type="http://schemas.openxmlformats.org/officeDocument/2006/relationships/image" Target="../media/image201.wmf"/></Relationships>
</file>

<file path=ppt/drawings/_rels/vmlDrawing26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9.wmf"/><Relationship Id="rId8" Type="http://schemas.openxmlformats.org/officeDocument/2006/relationships/image" Target="../media/image218.wmf"/><Relationship Id="rId7" Type="http://schemas.openxmlformats.org/officeDocument/2006/relationships/image" Target="../media/image217.wmf"/><Relationship Id="rId6" Type="http://schemas.openxmlformats.org/officeDocument/2006/relationships/image" Target="../media/image216.wmf"/><Relationship Id="rId5" Type="http://schemas.openxmlformats.org/officeDocument/2006/relationships/image" Target="../media/image215.wmf"/><Relationship Id="rId4" Type="http://schemas.openxmlformats.org/officeDocument/2006/relationships/image" Target="../media/image214.wmf"/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0" Type="http://schemas.openxmlformats.org/officeDocument/2006/relationships/image" Target="../media/image220.wmf"/><Relationship Id="rId1" Type="http://schemas.openxmlformats.org/officeDocument/2006/relationships/image" Target="../media/image2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7" Type="http://schemas.openxmlformats.org/officeDocument/2006/relationships/image" Target="../media/image37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47.wmf"/><Relationship Id="rId8" Type="http://schemas.openxmlformats.org/officeDocument/2006/relationships/image" Target="../media/image46.wmf"/><Relationship Id="rId7" Type="http://schemas.openxmlformats.org/officeDocument/2006/relationships/image" Target="../media/image45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8" Type="http://schemas.openxmlformats.org/officeDocument/2006/relationships/image" Target="../media/image55.wmf"/><Relationship Id="rId7" Type="http://schemas.openxmlformats.org/officeDocument/2006/relationships/image" Target="../media/image54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2" Type="http://schemas.openxmlformats.org/officeDocument/2006/relationships/image" Target="../media/image59.wmf"/><Relationship Id="rId11" Type="http://schemas.openxmlformats.org/officeDocument/2006/relationships/image" Target="../media/image58.wmf"/><Relationship Id="rId10" Type="http://schemas.openxmlformats.org/officeDocument/2006/relationships/image" Target="../media/image57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68.wmf"/><Relationship Id="rId8" Type="http://schemas.openxmlformats.org/officeDocument/2006/relationships/image" Target="../media/image67.wmf"/><Relationship Id="rId7" Type="http://schemas.openxmlformats.org/officeDocument/2006/relationships/image" Target="../media/image66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77.wmf"/><Relationship Id="rId8" Type="http://schemas.openxmlformats.org/officeDocument/2006/relationships/image" Target="../media/image76.wmf"/><Relationship Id="rId7" Type="http://schemas.openxmlformats.org/officeDocument/2006/relationships/image" Target="../media/image75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0" Type="http://schemas.openxmlformats.org/officeDocument/2006/relationships/image" Target="../media/image78.wmf"/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9EF8-680E-4BFA-A99C-230A3FA747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6A86-92FA-442D-B3CF-5BC236E532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756C-BE35-4708-82F3-2E942E6108A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выполнены настройки 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с </a:t>
            </a:r>
            <a:r>
              <a:rPr lang="ru-RU" baseline="0" smtClean="0"/>
              <a:t>данными примера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!) Нажимаем на мини-изображение мальчика в правом</a:t>
            </a:r>
            <a:r>
              <a:rPr lang="ru-RU" baseline="0" dirty="0" smtClean="0"/>
              <a:t> нижнем углу слайда</a:t>
            </a:r>
            <a:endParaRPr lang="ru-RU" baseline="0" dirty="0" smtClean="0"/>
          </a:p>
          <a:p>
            <a:r>
              <a:rPr lang="ru-RU" baseline="0" dirty="0" smtClean="0"/>
              <a:t>2) Для визуализации правильного ответа нажимаем на иллюстрацию</a:t>
            </a:r>
            <a:endParaRPr lang="ru-RU" baseline="0" dirty="0" smtClean="0"/>
          </a:p>
          <a:p>
            <a:r>
              <a:rPr lang="ru-RU" baseline="0" dirty="0" smtClean="0"/>
              <a:t>3) После завершения работы со слайдом нажимаем на мини-изображение мальчика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!) Нажимаем на мини-изображение мальчика в правом</a:t>
            </a:r>
            <a:r>
              <a:rPr lang="ru-RU" baseline="0" dirty="0" smtClean="0"/>
              <a:t> нижнем углу слайда</a:t>
            </a:r>
            <a:endParaRPr lang="ru-RU" baseline="0" dirty="0" smtClean="0"/>
          </a:p>
          <a:p>
            <a:r>
              <a:rPr lang="ru-RU" baseline="0" dirty="0" smtClean="0"/>
              <a:t>2) Для визуализации правильного ответа нажимаем на иллюстрацию</a:t>
            </a:r>
            <a:endParaRPr lang="ru-RU" baseline="0" dirty="0" smtClean="0"/>
          </a:p>
          <a:p>
            <a:r>
              <a:rPr lang="ru-RU" baseline="0" dirty="0" smtClean="0"/>
              <a:t>3) После завершения работы со слайдом нажимаем на </a:t>
            </a:r>
            <a:r>
              <a:rPr lang="ru-RU" baseline="0" smtClean="0"/>
              <a:t>мини-изображение мальчика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с данными примера 2 раза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блок с надписью «Рисунок» – визуализация рисунка к задаче.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aseline="0" dirty="0" smtClean="0"/>
              <a:t>G</a:t>
            </a:r>
            <a:r>
              <a:rPr lang="ru-RU" baseline="0" dirty="0" err="1" smtClean="0"/>
              <a:t>оследовательно</a:t>
            </a:r>
            <a:r>
              <a:rPr lang="ru-RU" baseline="0" dirty="0" smtClean="0"/>
              <a:t> нажимаем на кнопку «Проверка» – визуализация последовательности решения.</a:t>
            </a:r>
            <a:endParaRPr lang="ru-RU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мальчика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</a:t>
            </a:r>
            <a:r>
              <a:rPr lang="en-US" dirty="0" smtClean="0"/>
              <a:t> </a:t>
            </a:r>
            <a:r>
              <a:rPr lang="ru-RU" dirty="0" smtClean="0"/>
              <a:t>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!) Нажимаем на мини-изображение мальчика в правом</a:t>
            </a:r>
            <a:r>
              <a:rPr lang="ru-RU" baseline="0" dirty="0" smtClean="0"/>
              <a:t> нижнем углу слайда</a:t>
            </a:r>
            <a:endParaRPr lang="ru-RU" baseline="0" dirty="0" smtClean="0"/>
          </a:p>
          <a:p>
            <a:r>
              <a:rPr lang="ru-RU" baseline="0" dirty="0" smtClean="0"/>
              <a:t>2) Для визуализации правильного ответа нажимаем на иллюстрацию</a:t>
            </a:r>
            <a:endParaRPr lang="ru-RU" baseline="0" dirty="0" smtClean="0"/>
          </a:p>
          <a:p>
            <a:r>
              <a:rPr lang="ru-RU" baseline="0" dirty="0" smtClean="0"/>
              <a:t>3) После завершения работы со слайдом нажимаем на мини-изображение мальчика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!) Нажимаем на мини-изображение мальчика в правом</a:t>
            </a:r>
            <a:r>
              <a:rPr lang="ru-RU" baseline="0" dirty="0" smtClean="0"/>
              <a:t> нижнем углу слайда</a:t>
            </a:r>
            <a:endParaRPr lang="ru-RU" baseline="0" dirty="0" smtClean="0"/>
          </a:p>
          <a:p>
            <a:r>
              <a:rPr lang="ru-RU" baseline="0" dirty="0" smtClean="0"/>
              <a:t>2) Для визуализации правильного ответа нажимаем на иллюстрацию</a:t>
            </a:r>
            <a:endParaRPr lang="ru-RU" baseline="0" dirty="0" smtClean="0"/>
          </a:p>
          <a:p>
            <a:r>
              <a:rPr lang="ru-RU" baseline="0" dirty="0" smtClean="0"/>
              <a:t>3) После завершения работы со слайдом нажимаем на мини-изображение мальчика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двойной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)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тройной анимированной </a:t>
            </a:r>
            <a:r>
              <a:rPr lang="ru-RU" smtClean="0"/>
              <a:t>сорбонки) </a:t>
            </a:r>
            <a:r>
              <a:rPr lang="ru-RU" dirty="0" smtClean="0"/>
              <a:t>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двойной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решения нажимаем на кнопку «Решение»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девочки в правом нижнем углу. 2 Для визуализации ответа выполнены настройки тройной анимированной </a:t>
            </a:r>
            <a:r>
              <a:rPr lang="ru-RU" dirty="0" err="1" smtClean="0"/>
              <a:t>сорбонки</a:t>
            </a:r>
            <a:r>
              <a:rPr lang="ru-RU" dirty="0" smtClean="0"/>
              <a:t>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действий: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Нажать на мини-изображение девочка в правом нижнем углу.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 smtClean="0"/>
              <a:t>Кнопка «Проверка» – для визуализации алгоритма решения задачи.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mtClean="0"/>
              <a:t>Нажать </a:t>
            </a:r>
            <a:r>
              <a:rPr lang="ru-RU" dirty="0" smtClean="0"/>
              <a:t>на мини-изображение девочка в правом нижнем углу. 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 smtClean="0"/>
              <a:t> с </a:t>
            </a:r>
            <a:r>
              <a:rPr lang="ru-RU" baseline="0" smtClean="0"/>
              <a:t>данными примера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ttorneygeneral.jus.gov.on.ca/english/about/pubs/police_oversight_review/image/triangle-b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45" y="0"/>
            <a:ext cx="9141055" cy="6381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596718" y="404664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1268760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586D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- 9</a:t>
            </a:r>
            <a:endParaRPr lang="ru-RU" sz="5400" b="1" cap="none" spc="0" dirty="0">
              <a:ln w="1905"/>
              <a:solidFill>
                <a:srgbClr val="586D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276872"/>
            <a:ext cx="1615317" cy="16199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484322" y="6165304"/>
            <a:ext cx="5552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1" cap="none" spc="0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cap="none" spc="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600" b="1" cap="none" spc="0" dirty="0" smtClean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sz="16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14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4211960" y="4365104"/>
            <a:ext cx="4701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4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ФИГУРЫ</a:t>
            </a:r>
            <a:endParaRPr lang="ru-RU" sz="54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9802">
            <a:off x="61103" y="5177142"/>
            <a:ext cx="1615317" cy="16199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6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55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53.bin"/><Relationship Id="rId25" Type="http://schemas.openxmlformats.org/officeDocument/2006/relationships/notesSlide" Target="../notesSlides/notesSlide5.xml"/><Relationship Id="rId24" Type="http://schemas.openxmlformats.org/officeDocument/2006/relationships/vmlDrawing" Target="../drawings/vmlDrawing8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0" Type="http://schemas.openxmlformats.org/officeDocument/2006/relationships/image" Target="../media/image68.wmf"/><Relationship Id="rId2" Type="http://schemas.openxmlformats.org/officeDocument/2006/relationships/slide" Target="slide3.xml"/><Relationship Id="rId19" Type="http://schemas.openxmlformats.org/officeDocument/2006/relationships/oleObject" Target="../embeddings/oleObject61.bin"/><Relationship Id="rId18" Type="http://schemas.openxmlformats.org/officeDocument/2006/relationships/image" Target="../media/image67.wmf"/><Relationship Id="rId17" Type="http://schemas.openxmlformats.org/officeDocument/2006/relationships/oleObject" Target="../embeddings/oleObject60.bin"/><Relationship Id="rId16" Type="http://schemas.openxmlformats.org/officeDocument/2006/relationships/image" Target="../media/image66.wmf"/><Relationship Id="rId15" Type="http://schemas.openxmlformats.org/officeDocument/2006/relationships/oleObject" Target="../embeddings/oleObject59.bin"/><Relationship Id="rId14" Type="http://schemas.openxmlformats.org/officeDocument/2006/relationships/image" Target="../media/image65.wmf"/><Relationship Id="rId13" Type="http://schemas.openxmlformats.org/officeDocument/2006/relationships/oleObject" Target="../embeddings/oleObject58.bin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57.bin"/><Relationship Id="rId10" Type="http://schemas.openxmlformats.org/officeDocument/2006/relationships/image" Target="../media/image63.wmf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71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9.wmf"/><Relationship Id="rId3" Type="http://schemas.openxmlformats.org/officeDocument/2006/relationships/oleObject" Target="../embeddings/oleObject62.bin"/><Relationship Id="rId29" Type="http://schemas.openxmlformats.org/officeDocument/2006/relationships/notesSlide" Target="../notesSlides/notesSlide6.xml"/><Relationship Id="rId28" Type="http://schemas.openxmlformats.org/officeDocument/2006/relationships/vmlDrawing" Target="../drawings/vmlDrawing9.vml"/><Relationship Id="rId27" Type="http://schemas.openxmlformats.org/officeDocument/2006/relationships/slideLayout" Target="../slideLayouts/slideLayout4.xml"/><Relationship Id="rId26" Type="http://schemas.openxmlformats.org/officeDocument/2006/relationships/image" Target="../media/image30.png"/><Relationship Id="rId25" Type="http://schemas.openxmlformats.org/officeDocument/2006/relationships/image" Target="../media/image29.png"/><Relationship Id="rId24" Type="http://schemas.openxmlformats.org/officeDocument/2006/relationships/image" Target="../media/image78.wmf"/><Relationship Id="rId23" Type="http://schemas.openxmlformats.org/officeDocument/2006/relationships/oleObject" Target="../embeddings/oleObject73.bin"/><Relationship Id="rId22" Type="http://schemas.openxmlformats.org/officeDocument/2006/relationships/image" Target="../media/image77.wmf"/><Relationship Id="rId21" Type="http://schemas.openxmlformats.org/officeDocument/2006/relationships/oleObject" Target="../embeddings/oleObject72.bin"/><Relationship Id="rId20" Type="http://schemas.openxmlformats.org/officeDocument/2006/relationships/image" Target="../media/image76.wmf"/><Relationship Id="rId2" Type="http://schemas.openxmlformats.org/officeDocument/2006/relationships/slide" Target="slide3.xml"/><Relationship Id="rId19" Type="http://schemas.openxmlformats.org/officeDocument/2006/relationships/oleObject" Target="../embeddings/oleObject71.bin"/><Relationship Id="rId18" Type="http://schemas.openxmlformats.org/officeDocument/2006/relationships/oleObject" Target="../embeddings/oleObject70.bin"/><Relationship Id="rId17" Type="http://schemas.openxmlformats.org/officeDocument/2006/relationships/oleObject" Target="../embeddings/oleObject69.bin"/><Relationship Id="rId16" Type="http://schemas.openxmlformats.org/officeDocument/2006/relationships/image" Target="../media/image75.wmf"/><Relationship Id="rId15" Type="http://schemas.openxmlformats.org/officeDocument/2006/relationships/oleObject" Target="../embeddings/oleObject68.bin"/><Relationship Id="rId14" Type="http://schemas.openxmlformats.org/officeDocument/2006/relationships/image" Target="../media/image74.wmf"/><Relationship Id="rId13" Type="http://schemas.openxmlformats.org/officeDocument/2006/relationships/oleObject" Target="../embeddings/oleObject67.bin"/><Relationship Id="rId12" Type="http://schemas.openxmlformats.org/officeDocument/2006/relationships/image" Target="../media/image73.wmf"/><Relationship Id="rId11" Type="http://schemas.openxmlformats.org/officeDocument/2006/relationships/oleObject" Target="../embeddings/oleObject66.bin"/><Relationship Id="rId10" Type="http://schemas.openxmlformats.org/officeDocument/2006/relationships/image" Target="../media/image72.wmf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7.bin"/><Relationship Id="rId8" Type="http://schemas.openxmlformats.org/officeDocument/2006/relationships/image" Target="../media/image81.wmf"/><Relationship Id="rId7" Type="http://schemas.openxmlformats.org/officeDocument/2006/relationships/oleObject" Target="../embeddings/oleObject76.bin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9.wmf"/><Relationship Id="rId31" Type="http://schemas.openxmlformats.org/officeDocument/2006/relationships/notesSlide" Target="../notesSlides/notesSlide7.xml"/><Relationship Id="rId30" Type="http://schemas.openxmlformats.org/officeDocument/2006/relationships/vmlDrawing" Target="../drawings/vmlDrawing10.vml"/><Relationship Id="rId3" Type="http://schemas.openxmlformats.org/officeDocument/2006/relationships/oleObject" Target="../embeddings/oleObject74.bin"/><Relationship Id="rId29" Type="http://schemas.openxmlformats.org/officeDocument/2006/relationships/slideLayout" Target="../slideLayouts/slideLayout4.xml"/><Relationship Id="rId28" Type="http://schemas.openxmlformats.org/officeDocument/2006/relationships/image" Target="../media/image30.png"/><Relationship Id="rId27" Type="http://schemas.openxmlformats.org/officeDocument/2006/relationships/image" Target="../media/image29.png"/><Relationship Id="rId26" Type="http://schemas.openxmlformats.org/officeDocument/2006/relationships/image" Target="../media/image90.wmf"/><Relationship Id="rId25" Type="http://schemas.openxmlformats.org/officeDocument/2006/relationships/oleObject" Target="../embeddings/oleObject85.bin"/><Relationship Id="rId24" Type="http://schemas.openxmlformats.org/officeDocument/2006/relationships/image" Target="../media/image89.wmf"/><Relationship Id="rId23" Type="http://schemas.openxmlformats.org/officeDocument/2006/relationships/oleObject" Target="../embeddings/oleObject84.bin"/><Relationship Id="rId22" Type="http://schemas.openxmlformats.org/officeDocument/2006/relationships/image" Target="../media/image88.wmf"/><Relationship Id="rId21" Type="http://schemas.openxmlformats.org/officeDocument/2006/relationships/oleObject" Target="../embeddings/oleObject83.bin"/><Relationship Id="rId20" Type="http://schemas.openxmlformats.org/officeDocument/2006/relationships/image" Target="../media/image87.wmf"/><Relationship Id="rId2" Type="http://schemas.openxmlformats.org/officeDocument/2006/relationships/slide" Target="slide3.xml"/><Relationship Id="rId19" Type="http://schemas.openxmlformats.org/officeDocument/2006/relationships/oleObject" Target="../embeddings/oleObject82.bin"/><Relationship Id="rId18" Type="http://schemas.openxmlformats.org/officeDocument/2006/relationships/image" Target="../media/image86.wmf"/><Relationship Id="rId17" Type="http://schemas.openxmlformats.org/officeDocument/2006/relationships/oleObject" Target="../embeddings/oleObject81.bin"/><Relationship Id="rId16" Type="http://schemas.openxmlformats.org/officeDocument/2006/relationships/image" Target="../media/image85.wmf"/><Relationship Id="rId15" Type="http://schemas.openxmlformats.org/officeDocument/2006/relationships/oleObject" Target="../embeddings/oleObject80.bin"/><Relationship Id="rId14" Type="http://schemas.openxmlformats.org/officeDocument/2006/relationships/image" Target="../media/image84.wmf"/><Relationship Id="rId13" Type="http://schemas.openxmlformats.org/officeDocument/2006/relationships/oleObject" Target="../embeddings/oleObject79.bin"/><Relationship Id="rId12" Type="http://schemas.openxmlformats.org/officeDocument/2006/relationships/image" Target="../media/image83.wmf"/><Relationship Id="rId11" Type="http://schemas.openxmlformats.org/officeDocument/2006/relationships/oleObject" Target="../embeddings/oleObject78.bin"/><Relationship Id="rId10" Type="http://schemas.openxmlformats.org/officeDocument/2006/relationships/image" Target="../media/image82.wmf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9.bin"/><Relationship Id="rId8" Type="http://schemas.openxmlformats.org/officeDocument/2006/relationships/slide" Target="slide3.xml"/><Relationship Id="rId7" Type="http://schemas.openxmlformats.org/officeDocument/2006/relationships/image" Target="../media/image93.wmf"/><Relationship Id="rId6" Type="http://schemas.openxmlformats.org/officeDocument/2006/relationships/oleObject" Target="../embeddings/oleObject88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7.bin"/><Relationship Id="rId35" Type="http://schemas.openxmlformats.org/officeDocument/2006/relationships/notesSlide" Target="../notesSlides/notesSlide8.xml"/><Relationship Id="rId34" Type="http://schemas.openxmlformats.org/officeDocument/2006/relationships/vmlDrawing" Target="../drawings/vmlDrawing11.vml"/><Relationship Id="rId33" Type="http://schemas.openxmlformats.org/officeDocument/2006/relationships/slideLayout" Target="../slideLayouts/slideLayout4.xml"/><Relationship Id="rId32" Type="http://schemas.openxmlformats.org/officeDocument/2006/relationships/image" Target="../media/image30.png"/><Relationship Id="rId31" Type="http://schemas.openxmlformats.org/officeDocument/2006/relationships/image" Target="../media/image29.png"/><Relationship Id="rId30" Type="http://schemas.openxmlformats.org/officeDocument/2006/relationships/image" Target="../media/image104.wmf"/><Relationship Id="rId3" Type="http://schemas.openxmlformats.org/officeDocument/2006/relationships/image" Target="../media/image91.wmf"/><Relationship Id="rId29" Type="http://schemas.openxmlformats.org/officeDocument/2006/relationships/oleObject" Target="../embeddings/oleObject99.bin"/><Relationship Id="rId28" Type="http://schemas.openxmlformats.org/officeDocument/2006/relationships/image" Target="../media/image103.wmf"/><Relationship Id="rId27" Type="http://schemas.openxmlformats.org/officeDocument/2006/relationships/oleObject" Target="../embeddings/oleObject98.bin"/><Relationship Id="rId26" Type="http://schemas.openxmlformats.org/officeDocument/2006/relationships/image" Target="../media/image102.wmf"/><Relationship Id="rId25" Type="http://schemas.openxmlformats.org/officeDocument/2006/relationships/oleObject" Target="../embeddings/oleObject97.bin"/><Relationship Id="rId24" Type="http://schemas.openxmlformats.org/officeDocument/2006/relationships/image" Target="../media/image101.wmf"/><Relationship Id="rId23" Type="http://schemas.openxmlformats.org/officeDocument/2006/relationships/oleObject" Target="../embeddings/oleObject96.bin"/><Relationship Id="rId22" Type="http://schemas.openxmlformats.org/officeDocument/2006/relationships/image" Target="../media/image100.wmf"/><Relationship Id="rId21" Type="http://schemas.openxmlformats.org/officeDocument/2006/relationships/oleObject" Target="../embeddings/oleObject95.bin"/><Relationship Id="rId20" Type="http://schemas.openxmlformats.org/officeDocument/2006/relationships/image" Target="../media/image99.wmf"/><Relationship Id="rId2" Type="http://schemas.openxmlformats.org/officeDocument/2006/relationships/oleObject" Target="../embeddings/oleObject86.bin"/><Relationship Id="rId19" Type="http://schemas.openxmlformats.org/officeDocument/2006/relationships/oleObject" Target="../embeddings/oleObject94.bin"/><Relationship Id="rId18" Type="http://schemas.openxmlformats.org/officeDocument/2006/relationships/image" Target="../media/image98.wmf"/><Relationship Id="rId17" Type="http://schemas.openxmlformats.org/officeDocument/2006/relationships/oleObject" Target="../embeddings/oleObject93.bin"/><Relationship Id="rId16" Type="http://schemas.openxmlformats.org/officeDocument/2006/relationships/image" Target="../media/image97.wmf"/><Relationship Id="rId15" Type="http://schemas.openxmlformats.org/officeDocument/2006/relationships/oleObject" Target="../embeddings/oleObject92.bin"/><Relationship Id="rId14" Type="http://schemas.openxmlformats.org/officeDocument/2006/relationships/image" Target="../media/image96.wmf"/><Relationship Id="rId13" Type="http://schemas.openxmlformats.org/officeDocument/2006/relationships/oleObject" Target="../embeddings/oleObject91.bin"/><Relationship Id="rId12" Type="http://schemas.openxmlformats.org/officeDocument/2006/relationships/image" Target="../media/image95.wmf"/><Relationship Id="rId11" Type="http://schemas.openxmlformats.org/officeDocument/2006/relationships/oleObject" Target="../embeddings/oleObject90.bin"/><Relationship Id="rId10" Type="http://schemas.openxmlformats.org/officeDocument/2006/relationships/image" Target="../media/image94.wmf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3.bin"/><Relationship Id="rId8" Type="http://schemas.openxmlformats.org/officeDocument/2006/relationships/image" Target="../media/image107.wmf"/><Relationship Id="rId7" Type="http://schemas.openxmlformats.org/officeDocument/2006/relationships/oleObject" Target="../embeddings/oleObject102.bin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5.wmf"/><Relationship Id="rId3" Type="http://schemas.openxmlformats.org/officeDocument/2006/relationships/oleObject" Target="../embeddings/oleObject100.bin"/><Relationship Id="rId20" Type="http://schemas.openxmlformats.org/officeDocument/2006/relationships/notesSlide" Target="../notesSlides/notesSlide9.xml"/><Relationship Id="rId2" Type="http://schemas.openxmlformats.org/officeDocument/2006/relationships/slide" Target="slide4.xml"/><Relationship Id="rId19" Type="http://schemas.openxmlformats.org/officeDocument/2006/relationships/vmlDrawing" Target="../drawings/vmlDrawing12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113.jpeg"/><Relationship Id="rId16" Type="http://schemas.openxmlformats.org/officeDocument/2006/relationships/image" Target="../media/image112.jpeg"/><Relationship Id="rId15" Type="http://schemas.openxmlformats.org/officeDocument/2006/relationships/image" Target="../media/image111.jpeg"/><Relationship Id="rId14" Type="http://schemas.openxmlformats.org/officeDocument/2006/relationships/image" Target="../media/image110.wmf"/><Relationship Id="rId13" Type="http://schemas.openxmlformats.org/officeDocument/2006/relationships/oleObject" Target="../embeddings/oleObject105.bin"/><Relationship Id="rId12" Type="http://schemas.openxmlformats.org/officeDocument/2006/relationships/image" Target="../media/image109.wmf"/><Relationship Id="rId11" Type="http://schemas.openxmlformats.org/officeDocument/2006/relationships/oleObject" Target="../embeddings/oleObject104.bin"/><Relationship Id="rId10" Type="http://schemas.openxmlformats.org/officeDocument/2006/relationships/image" Target="../media/image108.wmf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8" Type="http://schemas.openxmlformats.org/officeDocument/2006/relationships/image" Target="../media/image116.wmf"/><Relationship Id="rId7" Type="http://schemas.openxmlformats.org/officeDocument/2006/relationships/oleObject" Target="../embeddings/oleObject108.bin"/><Relationship Id="rId6" Type="http://schemas.openxmlformats.org/officeDocument/2006/relationships/slide" Target="slide2.x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07.bin"/><Relationship Id="rId32" Type="http://schemas.openxmlformats.org/officeDocument/2006/relationships/notesSlide" Target="../notesSlides/notesSlide10.xml"/><Relationship Id="rId31" Type="http://schemas.openxmlformats.org/officeDocument/2006/relationships/vmlDrawing" Target="../drawings/vmlDrawing13.vml"/><Relationship Id="rId30" Type="http://schemas.openxmlformats.org/officeDocument/2006/relationships/slideLayout" Target="../slideLayouts/slideLayout4.xml"/><Relationship Id="rId3" Type="http://schemas.openxmlformats.org/officeDocument/2006/relationships/image" Target="../media/image114.wmf"/><Relationship Id="rId29" Type="http://schemas.openxmlformats.org/officeDocument/2006/relationships/image" Target="../media/image113.jpeg"/><Relationship Id="rId28" Type="http://schemas.openxmlformats.org/officeDocument/2006/relationships/image" Target="../media/image112.jpeg"/><Relationship Id="rId27" Type="http://schemas.openxmlformats.org/officeDocument/2006/relationships/image" Target="../media/image111.jpeg"/><Relationship Id="rId26" Type="http://schemas.openxmlformats.org/officeDocument/2006/relationships/image" Target="../media/image125.wmf"/><Relationship Id="rId25" Type="http://schemas.openxmlformats.org/officeDocument/2006/relationships/oleObject" Target="../embeddings/oleObject117.bin"/><Relationship Id="rId24" Type="http://schemas.openxmlformats.org/officeDocument/2006/relationships/image" Target="../media/image124.wmf"/><Relationship Id="rId23" Type="http://schemas.openxmlformats.org/officeDocument/2006/relationships/oleObject" Target="../embeddings/oleObject116.bin"/><Relationship Id="rId22" Type="http://schemas.openxmlformats.org/officeDocument/2006/relationships/image" Target="../media/image123.wmf"/><Relationship Id="rId21" Type="http://schemas.openxmlformats.org/officeDocument/2006/relationships/oleObject" Target="../embeddings/oleObject115.bin"/><Relationship Id="rId20" Type="http://schemas.openxmlformats.org/officeDocument/2006/relationships/image" Target="../media/image122.wmf"/><Relationship Id="rId2" Type="http://schemas.openxmlformats.org/officeDocument/2006/relationships/oleObject" Target="../embeddings/oleObject106.bin"/><Relationship Id="rId19" Type="http://schemas.openxmlformats.org/officeDocument/2006/relationships/oleObject" Target="../embeddings/oleObject114.bin"/><Relationship Id="rId18" Type="http://schemas.openxmlformats.org/officeDocument/2006/relationships/image" Target="../media/image121.wmf"/><Relationship Id="rId17" Type="http://schemas.openxmlformats.org/officeDocument/2006/relationships/oleObject" Target="../embeddings/oleObject113.bin"/><Relationship Id="rId16" Type="http://schemas.openxmlformats.org/officeDocument/2006/relationships/image" Target="../media/image120.wmf"/><Relationship Id="rId15" Type="http://schemas.openxmlformats.org/officeDocument/2006/relationships/oleObject" Target="../embeddings/oleObject112.bin"/><Relationship Id="rId14" Type="http://schemas.openxmlformats.org/officeDocument/2006/relationships/image" Target="../media/image119.wmf"/><Relationship Id="rId13" Type="http://schemas.openxmlformats.org/officeDocument/2006/relationships/oleObject" Target="../embeddings/oleObject111.bin"/><Relationship Id="rId12" Type="http://schemas.openxmlformats.org/officeDocument/2006/relationships/image" Target="../media/image118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117.wmf"/><Relationship Id="rId1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1.bin"/><Relationship Id="rId8" Type="http://schemas.openxmlformats.org/officeDocument/2006/relationships/image" Target="../media/image128.wmf"/><Relationship Id="rId7" Type="http://schemas.openxmlformats.org/officeDocument/2006/relationships/oleObject" Target="../embeddings/oleObject120.bin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26.wmf"/><Relationship Id="rId3" Type="http://schemas.openxmlformats.org/officeDocument/2006/relationships/oleObject" Target="../embeddings/oleObject118.bin"/><Relationship Id="rId20" Type="http://schemas.openxmlformats.org/officeDocument/2006/relationships/notesSlide" Target="../notesSlides/notesSlide11.xml"/><Relationship Id="rId2" Type="http://schemas.openxmlformats.org/officeDocument/2006/relationships/slide" Target="slide4.xml"/><Relationship Id="rId19" Type="http://schemas.openxmlformats.org/officeDocument/2006/relationships/vmlDrawing" Target="../drawings/vmlDrawing14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113.jpeg"/><Relationship Id="rId16" Type="http://schemas.openxmlformats.org/officeDocument/2006/relationships/image" Target="../media/image112.jpeg"/><Relationship Id="rId15" Type="http://schemas.openxmlformats.org/officeDocument/2006/relationships/image" Target="../media/image111.jpeg"/><Relationship Id="rId14" Type="http://schemas.openxmlformats.org/officeDocument/2006/relationships/image" Target="../media/image131.wmf"/><Relationship Id="rId13" Type="http://schemas.openxmlformats.org/officeDocument/2006/relationships/oleObject" Target="../embeddings/oleObject123.bin"/><Relationship Id="rId12" Type="http://schemas.openxmlformats.org/officeDocument/2006/relationships/image" Target="../media/image130.wmf"/><Relationship Id="rId11" Type="http://schemas.openxmlformats.org/officeDocument/2006/relationships/oleObject" Target="../embeddings/oleObject122.bin"/><Relationship Id="rId10" Type="http://schemas.openxmlformats.org/officeDocument/2006/relationships/image" Target="../media/image129.wmf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jpeg"/><Relationship Id="rId8" Type="http://schemas.openxmlformats.org/officeDocument/2006/relationships/image" Target="../media/image111.jpeg"/><Relationship Id="rId7" Type="http://schemas.openxmlformats.org/officeDocument/2006/relationships/image" Target="../media/image135.wmf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24.bin"/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2" Type="http://schemas.openxmlformats.org/officeDocument/2006/relationships/notesSlide" Target="../notesSlides/notesSlide12.xml"/><Relationship Id="rId11" Type="http://schemas.openxmlformats.org/officeDocument/2006/relationships/vmlDrawing" Target="../drawings/vmlDrawing15.vml"/><Relationship Id="rId10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jpeg"/><Relationship Id="rId8" Type="http://schemas.openxmlformats.org/officeDocument/2006/relationships/image" Target="../media/image139.png"/><Relationship Id="rId7" Type="http://schemas.openxmlformats.org/officeDocument/2006/relationships/image" Target="../media/image138.png"/><Relationship Id="rId6" Type="http://schemas.openxmlformats.org/officeDocument/2006/relationships/image" Target="../media/image111.jpeg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27.bin"/><Relationship Id="rId3" Type="http://schemas.openxmlformats.org/officeDocument/2006/relationships/image" Target="../media/image136.wmf"/><Relationship Id="rId2" Type="http://schemas.openxmlformats.org/officeDocument/2006/relationships/oleObject" Target="../embeddings/oleObject126.bin"/><Relationship Id="rId12" Type="http://schemas.openxmlformats.org/officeDocument/2006/relationships/notesSlide" Target="../notesSlides/notesSlide13.xml"/><Relationship Id="rId11" Type="http://schemas.openxmlformats.org/officeDocument/2006/relationships/vmlDrawing" Target="../drawings/vmlDrawing16.vml"/><Relationship Id="rId10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1.bin"/><Relationship Id="rId8" Type="http://schemas.openxmlformats.org/officeDocument/2006/relationships/image" Target="../media/image142.wmf"/><Relationship Id="rId7" Type="http://schemas.openxmlformats.org/officeDocument/2006/relationships/oleObject" Target="../embeddings/oleObject130.bin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40.wmf"/><Relationship Id="rId3" Type="http://schemas.openxmlformats.org/officeDocument/2006/relationships/oleObject" Target="../embeddings/oleObject128.bin"/><Relationship Id="rId26" Type="http://schemas.openxmlformats.org/officeDocument/2006/relationships/notesSlide" Target="../notesSlides/notesSlide14.xml"/><Relationship Id="rId25" Type="http://schemas.openxmlformats.org/officeDocument/2006/relationships/vmlDrawing" Target="../drawings/vmlDrawing17.vml"/><Relationship Id="rId24" Type="http://schemas.openxmlformats.org/officeDocument/2006/relationships/slideLayout" Target="../slideLayouts/slideLayout4.xml"/><Relationship Id="rId23" Type="http://schemas.openxmlformats.org/officeDocument/2006/relationships/image" Target="../media/image113.jpeg"/><Relationship Id="rId22" Type="http://schemas.openxmlformats.org/officeDocument/2006/relationships/image" Target="../media/image112.jpeg"/><Relationship Id="rId21" Type="http://schemas.openxmlformats.org/officeDocument/2006/relationships/image" Target="../media/image111.jpeg"/><Relationship Id="rId20" Type="http://schemas.openxmlformats.org/officeDocument/2006/relationships/image" Target="../media/image148.wmf"/><Relationship Id="rId2" Type="http://schemas.openxmlformats.org/officeDocument/2006/relationships/slide" Target="slide4.xml"/><Relationship Id="rId19" Type="http://schemas.openxmlformats.org/officeDocument/2006/relationships/oleObject" Target="../embeddings/oleObject136.bin"/><Relationship Id="rId18" Type="http://schemas.openxmlformats.org/officeDocument/2006/relationships/image" Target="../media/image147.wmf"/><Relationship Id="rId17" Type="http://schemas.openxmlformats.org/officeDocument/2006/relationships/oleObject" Target="../embeddings/oleObject135.bin"/><Relationship Id="rId16" Type="http://schemas.openxmlformats.org/officeDocument/2006/relationships/image" Target="../media/image146.wmf"/><Relationship Id="rId15" Type="http://schemas.openxmlformats.org/officeDocument/2006/relationships/oleObject" Target="../embeddings/oleObject134.bin"/><Relationship Id="rId14" Type="http://schemas.openxmlformats.org/officeDocument/2006/relationships/image" Target="../media/image145.wmf"/><Relationship Id="rId13" Type="http://schemas.openxmlformats.org/officeDocument/2006/relationships/oleObject" Target="../embeddings/oleObject133.bin"/><Relationship Id="rId12" Type="http://schemas.openxmlformats.org/officeDocument/2006/relationships/image" Target="../media/image144.wmf"/><Relationship Id="rId11" Type="http://schemas.openxmlformats.org/officeDocument/2006/relationships/oleObject" Target="../embeddings/oleObject132.bin"/><Relationship Id="rId10" Type="http://schemas.openxmlformats.org/officeDocument/2006/relationships/image" Target="../media/image143.wmf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7.xml"/><Relationship Id="rId7" Type="http://schemas.openxmlformats.org/officeDocument/2006/relationships/slide" Target="slide6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7.xml"/><Relationship Id="rId3" Type="http://schemas.openxmlformats.org/officeDocument/2006/relationships/slide" Target="slide16.xml"/><Relationship Id="rId20" Type="http://schemas.openxmlformats.org/officeDocument/2006/relationships/slideLayout" Target="../slideLayouts/slideLayout2.xml"/><Relationship Id="rId2" Type="http://schemas.openxmlformats.org/officeDocument/2006/relationships/slide" Target="slide15.xml"/><Relationship Id="rId19" Type="http://schemas.openxmlformats.org/officeDocument/2006/relationships/slide" Target="slide25.xml"/><Relationship Id="rId18" Type="http://schemas.openxmlformats.org/officeDocument/2006/relationships/slide" Target="slide24.xml"/><Relationship Id="rId17" Type="http://schemas.openxmlformats.org/officeDocument/2006/relationships/slide" Target="slide23.xml"/><Relationship Id="rId16" Type="http://schemas.openxmlformats.org/officeDocument/2006/relationships/slide" Target="slide22.xml"/><Relationship Id="rId15" Type="http://schemas.openxmlformats.org/officeDocument/2006/relationships/slide" Target="slide13.xml"/><Relationship Id="rId14" Type="http://schemas.openxmlformats.org/officeDocument/2006/relationships/slide" Target="slide12.xml"/><Relationship Id="rId13" Type="http://schemas.openxmlformats.org/officeDocument/2006/relationships/slide" Target="slide11.xml"/><Relationship Id="rId12" Type="http://schemas.openxmlformats.org/officeDocument/2006/relationships/slide" Target="slide27.xml"/><Relationship Id="rId11" Type="http://schemas.openxmlformats.org/officeDocument/2006/relationships/slide" Target="slide21.xml"/><Relationship Id="rId10" Type="http://schemas.openxmlformats.org/officeDocument/2006/relationships/slide" Target="slide9.xml"/><Relationship Id="rId1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1.wmf"/><Relationship Id="rId8" Type="http://schemas.openxmlformats.org/officeDocument/2006/relationships/oleObject" Target="../embeddings/oleObject140.bin"/><Relationship Id="rId7" Type="http://schemas.openxmlformats.org/officeDocument/2006/relationships/image" Target="../media/image70.wmf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150.wmf"/><Relationship Id="rId44" Type="http://schemas.openxmlformats.org/officeDocument/2006/relationships/notesSlide" Target="../notesSlides/notesSlide15.xml"/><Relationship Id="rId43" Type="http://schemas.openxmlformats.org/officeDocument/2006/relationships/vmlDrawing" Target="../drawings/vmlDrawing18.vml"/><Relationship Id="rId42" Type="http://schemas.openxmlformats.org/officeDocument/2006/relationships/slideLayout" Target="../slideLayouts/slideLayout4.xml"/><Relationship Id="rId41" Type="http://schemas.openxmlformats.org/officeDocument/2006/relationships/image" Target="../media/image113.jpeg"/><Relationship Id="rId40" Type="http://schemas.openxmlformats.org/officeDocument/2006/relationships/image" Target="../media/image112.jpeg"/><Relationship Id="rId4" Type="http://schemas.openxmlformats.org/officeDocument/2006/relationships/oleObject" Target="../embeddings/oleObject138.bin"/><Relationship Id="rId39" Type="http://schemas.openxmlformats.org/officeDocument/2006/relationships/image" Target="../media/image111.jpeg"/><Relationship Id="rId38" Type="http://schemas.openxmlformats.org/officeDocument/2006/relationships/image" Target="../media/image165.wmf"/><Relationship Id="rId37" Type="http://schemas.openxmlformats.org/officeDocument/2006/relationships/oleObject" Target="../embeddings/oleObject154.bin"/><Relationship Id="rId36" Type="http://schemas.openxmlformats.org/officeDocument/2006/relationships/image" Target="../media/image164.wmf"/><Relationship Id="rId35" Type="http://schemas.openxmlformats.org/officeDocument/2006/relationships/oleObject" Target="../embeddings/oleObject153.bin"/><Relationship Id="rId34" Type="http://schemas.openxmlformats.org/officeDocument/2006/relationships/image" Target="../media/image163.wmf"/><Relationship Id="rId33" Type="http://schemas.openxmlformats.org/officeDocument/2006/relationships/oleObject" Target="../embeddings/oleObject152.bin"/><Relationship Id="rId32" Type="http://schemas.openxmlformats.org/officeDocument/2006/relationships/image" Target="../media/image162.wmf"/><Relationship Id="rId31" Type="http://schemas.openxmlformats.org/officeDocument/2006/relationships/oleObject" Target="../embeddings/oleObject151.bin"/><Relationship Id="rId30" Type="http://schemas.openxmlformats.org/officeDocument/2006/relationships/image" Target="../media/image161.wmf"/><Relationship Id="rId3" Type="http://schemas.openxmlformats.org/officeDocument/2006/relationships/image" Target="../media/image149.wmf"/><Relationship Id="rId29" Type="http://schemas.openxmlformats.org/officeDocument/2006/relationships/oleObject" Target="../embeddings/oleObject150.bin"/><Relationship Id="rId28" Type="http://schemas.openxmlformats.org/officeDocument/2006/relationships/image" Target="../media/image160.wmf"/><Relationship Id="rId27" Type="http://schemas.openxmlformats.org/officeDocument/2006/relationships/oleObject" Target="../embeddings/oleObject149.bin"/><Relationship Id="rId26" Type="http://schemas.openxmlformats.org/officeDocument/2006/relationships/image" Target="../media/image159.wmf"/><Relationship Id="rId25" Type="http://schemas.openxmlformats.org/officeDocument/2006/relationships/oleObject" Target="../embeddings/oleObject148.bin"/><Relationship Id="rId24" Type="http://schemas.openxmlformats.org/officeDocument/2006/relationships/image" Target="../media/image158.wmf"/><Relationship Id="rId23" Type="http://schemas.openxmlformats.org/officeDocument/2006/relationships/oleObject" Target="../embeddings/oleObject147.bin"/><Relationship Id="rId22" Type="http://schemas.openxmlformats.org/officeDocument/2006/relationships/image" Target="../media/image157.wmf"/><Relationship Id="rId21" Type="http://schemas.openxmlformats.org/officeDocument/2006/relationships/oleObject" Target="../embeddings/oleObject146.bin"/><Relationship Id="rId20" Type="http://schemas.openxmlformats.org/officeDocument/2006/relationships/image" Target="../media/image156.wmf"/><Relationship Id="rId2" Type="http://schemas.openxmlformats.org/officeDocument/2006/relationships/oleObject" Target="../embeddings/oleObject137.bin"/><Relationship Id="rId19" Type="http://schemas.openxmlformats.org/officeDocument/2006/relationships/oleObject" Target="../embeddings/oleObject145.bin"/><Relationship Id="rId18" Type="http://schemas.openxmlformats.org/officeDocument/2006/relationships/image" Target="../media/image155.wmf"/><Relationship Id="rId17" Type="http://schemas.openxmlformats.org/officeDocument/2006/relationships/oleObject" Target="../embeddings/oleObject144.bin"/><Relationship Id="rId16" Type="http://schemas.openxmlformats.org/officeDocument/2006/relationships/image" Target="../media/image154.wmf"/><Relationship Id="rId15" Type="http://schemas.openxmlformats.org/officeDocument/2006/relationships/oleObject" Target="../embeddings/oleObject143.bin"/><Relationship Id="rId14" Type="http://schemas.openxmlformats.org/officeDocument/2006/relationships/image" Target="../media/image153.wmf"/><Relationship Id="rId13" Type="http://schemas.openxmlformats.org/officeDocument/2006/relationships/oleObject" Target="../embeddings/oleObject142.bin"/><Relationship Id="rId12" Type="http://schemas.openxmlformats.org/officeDocument/2006/relationships/image" Target="../media/image152.wmf"/><Relationship Id="rId11" Type="http://schemas.openxmlformats.org/officeDocument/2006/relationships/oleObject" Target="../embeddings/oleObject141.bin"/><Relationship Id="rId10" Type="http://schemas.openxmlformats.org/officeDocument/2006/relationships/slide" Target="slide4.xml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8.bin"/><Relationship Id="rId8" Type="http://schemas.openxmlformats.org/officeDocument/2006/relationships/image" Target="../media/image168.wmf"/><Relationship Id="rId7" Type="http://schemas.openxmlformats.org/officeDocument/2006/relationships/oleObject" Target="../embeddings/oleObject157.bin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66.wmf"/><Relationship Id="rId3" Type="http://schemas.openxmlformats.org/officeDocument/2006/relationships/oleObject" Target="../embeddings/oleObject155.bin"/><Relationship Id="rId23" Type="http://schemas.openxmlformats.org/officeDocument/2006/relationships/notesSlide" Target="../notesSlides/notesSlide16.xml"/><Relationship Id="rId22" Type="http://schemas.openxmlformats.org/officeDocument/2006/relationships/vmlDrawing" Target="../drawings/vmlDrawing19.v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175.jpeg"/><Relationship Id="rId2" Type="http://schemas.openxmlformats.org/officeDocument/2006/relationships/slide" Target="slide5.xml"/><Relationship Id="rId19" Type="http://schemas.openxmlformats.org/officeDocument/2006/relationships/image" Target="../media/image174.jpeg"/><Relationship Id="rId18" Type="http://schemas.openxmlformats.org/officeDocument/2006/relationships/image" Target="../media/image173.wmf"/><Relationship Id="rId17" Type="http://schemas.openxmlformats.org/officeDocument/2006/relationships/oleObject" Target="../embeddings/oleObject162.bin"/><Relationship Id="rId16" Type="http://schemas.openxmlformats.org/officeDocument/2006/relationships/image" Target="../media/image172.wmf"/><Relationship Id="rId15" Type="http://schemas.openxmlformats.org/officeDocument/2006/relationships/oleObject" Target="../embeddings/oleObject161.bin"/><Relationship Id="rId14" Type="http://schemas.openxmlformats.org/officeDocument/2006/relationships/image" Target="../media/image171.wmf"/><Relationship Id="rId13" Type="http://schemas.openxmlformats.org/officeDocument/2006/relationships/oleObject" Target="../embeddings/oleObject160.bin"/><Relationship Id="rId12" Type="http://schemas.openxmlformats.org/officeDocument/2006/relationships/image" Target="../media/image170.wmf"/><Relationship Id="rId11" Type="http://schemas.openxmlformats.org/officeDocument/2006/relationships/oleObject" Target="../embeddings/oleObject159.bin"/><Relationship Id="rId10" Type="http://schemas.openxmlformats.org/officeDocument/2006/relationships/image" Target="../media/image169.wmf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9.wmf"/><Relationship Id="rId8" Type="http://schemas.openxmlformats.org/officeDocument/2006/relationships/oleObject" Target="../embeddings/oleObject166.bin"/><Relationship Id="rId7" Type="http://schemas.openxmlformats.org/officeDocument/2006/relationships/image" Target="../media/image178.wmf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164.bin"/><Relationship Id="rId3" Type="http://schemas.openxmlformats.org/officeDocument/2006/relationships/image" Target="../media/image176.wmf"/><Relationship Id="rId2" Type="http://schemas.openxmlformats.org/officeDocument/2006/relationships/oleObject" Target="../embeddings/oleObject163.bin"/><Relationship Id="rId19" Type="http://schemas.openxmlformats.org/officeDocument/2006/relationships/notesSlide" Target="../notesSlides/notesSlide17.xml"/><Relationship Id="rId18" Type="http://schemas.openxmlformats.org/officeDocument/2006/relationships/vmlDrawing" Target="../drawings/vmlDrawing20.vml"/><Relationship Id="rId17" Type="http://schemas.openxmlformats.org/officeDocument/2006/relationships/slideLayout" Target="../slideLayouts/slideLayout4.xml"/><Relationship Id="rId16" Type="http://schemas.openxmlformats.org/officeDocument/2006/relationships/slide" Target="slide5.xml"/><Relationship Id="rId15" Type="http://schemas.openxmlformats.org/officeDocument/2006/relationships/image" Target="../media/image175.jpeg"/><Relationship Id="rId14" Type="http://schemas.openxmlformats.org/officeDocument/2006/relationships/image" Target="../media/image174.jpeg"/><Relationship Id="rId13" Type="http://schemas.openxmlformats.org/officeDocument/2006/relationships/image" Target="../media/image181.wmf"/><Relationship Id="rId12" Type="http://schemas.openxmlformats.org/officeDocument/2006/relationships/oleObject" Target="../embeddings/oleObject168.bin"/><Relationship Id="rId11" Type="http://schemas.openxmlformats.org/officeDocument/2006/relationships/image" Target="../media/image180.wmf"/><Relationship Id="rId10" Type="http://schemas.openxmlformats.org/officeDocument/2006/relationships/oleObject" Target="../embeddings/oleObject167.bin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5.wmf"/><Relationship Id="rId8" Type="http://schemas.openxmlformats.org/officeDocument/2006/relationships/oleObject" Target="../embeddings/oleObject172.bin"/><Relationship Id="rId7" Type="http://schemas.openxmlformats.org/officeDocument/2006/relationships/image" Target="../media/image184.wmf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83.wmf"/><Relationship Id="rId4" Type="http://schemas.openxmlformats.org/officeDocument/2006/relationships/oleObject" Target="../embeddings/oleObject170.bin"/><Relationship Id="rId3" Type="http://schemas.openxmlformats.org/officeDocument/2006/relationships/image" Target="../media/image182.wmf"/><Relationship Id="rId2" Type="http://schemas.openxmlformats.org/officeDocument/2006/relationships/oleObject" Target="../embeddings/oleObject169.bin"/><Relationship Id="rId19" Type="http://schemas.openxmlformats.org/officeDocument/2006/relationships/notesSlide" Target="../notesSlides/notesSlide18.xml"/><Relationship Id="rId18" Type="http://schemas.openxmlformats.org/officeDocument/2006/relationships/vmlDrawing" Target="../drawings/vmlDrawing21.vml"/><Relationship Id="rId17" Type="http://schemas.openxmlformats.org/officeDocument/2006/relationships/slideLayout" Target="../slideLayouts/slideLayout4.xml"/><Relationship Id="rId16" Type="http://schemas.openxmlformats.org/officeDocument/2006/relationships/slide" Target="slide5.xml"/><Relationship Id="rId15" Type="http://schemas.openxmlformats.org/officeDocument/2006/relationships/image" Target="../media/image175.jpeg"/><Relationship Id="rId14" Type="http://schemas.openxmlformats.org/officeDocument/2006/relationships/image" Target="../media/image174.jpeg"/><Relationship Id="rId13" Type="http://schemas.openxmlformats.org/officeDocument/2006/relationships/image" Target="../media/image187.wmf"/><Relationship Id="rId12" Type="http://schemas.openxmlformats.org/officeDocument/2006/relationships/oleObject" Target="../embeddings/oleObject174.bin"/><Relationship Id="rId11" Type="http://schemas.openxmlformats.org/officeDocument/2006/relationships/image" Target="../media/image186.wmf"/><Relationship Id="rId10" Type="http://schemas.openxmlformats.org/officeDocument/2006/relationships/oleObject" Target="../embeddings/oleObject173.bin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1.wmf"/><Relationship Id="rId8" Type="http://schemas.openxmlformats.org/officeDocument/2006/relationships/oleObject" Target="../embeddings/oleObject178.bin"/><Relationship Id="rId7" Type="http://schemas.openxmlformats.org/officeDocument/2006/relationships/image" Target="../media/image190.wmf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189.wmf"/><Relationship Id="rId4" Type="http://schemas.openxmlformats.org/officeDocument/2006/relationships/oleObject" Target="../embeddings/oleObject176.bin"/><Relationship Id="rId3" Type="http://schemas.openxmlformats.org/officeDocument/2006/relationships/image" Target="../media/image188.wmf"/><Relationship Id="rId2" Type="http://schemas.openxmlformats.org/officeDocument/2006/relationships/oleObject" Target="../embeddings/oleObject175.bin"/><Relationship Id="rId19" Type="http://schemas.openxmlformats.org/officeDocument/2006/relationships/notesSlide" Target="../notesSlides/notesSlide19.xml"/><Relationship Id="rId18" Type="http://schemas.openxmlformats.org/officeDocument/2006/relationships/vmlDrawing" Target="../drawings/vmlDrawing22.vml"/><Relationship Id="rId17" Type="http://schemas.openxmlformats.org/officeDocument/2006/relationships/slideLayout" Target="../slideLayouts/slideLayout4.xml"/><Relationship Id="rId16" Type="http://schemas.openxmlformats.org/officeDocument/2006/relationships/slide" Target="slide5.xml"/><Relationship Id="rId15" Type="http://schemas.openxmlformats.org/officeDocument/2006/relationships/image" Target="../media/image175.jpeg"/><Relationship Id="rId14" Type="http://schemas.openxmlformats.org/officeDocument/2006/relationships/image" Target="../media/image174.jpeg"/><Relationship Id="rId13" Type="http://schemas.openxmlformats.org/officeDocument/2006/relationships/image" Target="../media/image193.wmf"/><Relationship Id="rId12" Type="http://schemas.openxmlformats.org/officeDocument/2006/relationships/oleObject" Target="../embeddings/oleObject180.bin"/><Relationship Id="rId11" Type="http://schemas.openxmlformats.org/officeDocument/2006/relationships/image" Target="../media/image192.wmf"/><Relationship Id="rId10" Type="http://schemas.openxmlformats.org/officeDocument/2006/relationships/oleObject" Target="../embeddings/oleObject179.bin"/><Relationship Id="rId1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5.jpeg"/><Relationship Id="rId8" Type="http://schemas.openxmlformats.org/officeDocument/2006/relationships/image" Target="../media/image174.jpeg"/><Relationship Id="rId7" Type="http://schemas.openxmlformats.org/officeDocument/2006/relationships/image" Target="../media/image197.wmf"/><Relationship Id="rId6" Type="http://schemas.openxmlformats.org/officeDocument/2006/relationships/oleObject" Target="../embeddings/oleObject182.bin"/><Relationship Id="rId5" Type="http://schemas.openxmlformats.org/officeDocument/2006/relationships/image" Target="../media/image196.png"/><Relationship Id="rId4" Type="http://schemas.openxmlformats.org/officeDocument/2006/relationships/image" Target="../media/image195.wmf"/><Relationship Id="rId3" Type="http://schemas.openxmlformats.org/officeDocument/2006/relationships/oleObject" Target="../embeddings/oleObject181.bin"/><Relationship Id="rId2" Type="http://schemas.openxmlformats.org/officeDocument/2006/relationships/image" Target="../media/image194.png"/><Relationship Id="rId13" Type="http://schemas.openxmlformats.org/officeDocument/2006/relationships/notesSlide" Target="../notesSlides/notesSlide20.xml"/><Relationship Id="rId12" Type="http://schemas.openxmlformats.org/officeDocument/2006/relationships/vmlDrawing" Target="../drawings/vmlDrawing23.vml"/><Relationship Id="rId11" Type="http://schemas.openxmlformats.org/officeDocument/2006/relationships/slideLayout" Target="../slideLayouts/slideLayout4.xml"/><Relationship Id="rId10" Type="http://schemas.openxmlformats.org/officeDocument/2006/relationships/slide" Target="slide5.xml"/><Relationship Id="rId1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5.jpeg"/><Relationship Id="rId8" Type="http://schemas.openxmlformats.org/officeDocument/2006/relationships/image" Target="../media/image174.jpeg"/><Relationship Id="rId7" Type="http://schemas.openxmlformats.org/officeDocument/2006/relationships/image" Target="../media/image200.wmf"/><Relationship Id="rId6" Type="http://schemas.openxmlformats.org/officeDocument/2006/relationships/oleObject" Target="../embeddings/oleObject184.bin"/><Relationship Id="rId5" Type="http://schemas.openxmlformats.org/officeDocument/2006/relationships/image" Target="../media/image199.png"/><Relationship Id="rId4" Type="http://schemas.openxmlformats.org/officeDocument/2006/relationships/image" Target="../media/image197.wmf"/><Relationship Id="rId3" Type="http://schemas.openxmlformats.org/officeDocument/2006/relationships/oleObject" Target="../embeddings/oleObject183.bin"/><Relationship Id="rId2" Type="http://schemas.openxmlformats.org/officeDocument/2006/relationships/image" Target="../media/image198.png"/><Relationship Id="rId13" Type="http://schemas.openxmlformats.org/officeDocument/2006/relationships/notesSlide" Target="../notesSlides/notesSlide21.xml"/><Relationship Id="rId12" Type="http://schemas.openxmlformats.org/officeDocument/2006/relationships/vmlDrawing" Target="../drawings/vmlDrawing24.vml"/><Relationship Id="rId11" Type="http://schemas.openxmlformats.org/officeDocument/2006/relationships/slideLayout" Target="../slideLayouts/slideLayout4.xml"/><Relationship Id="rId10" Type="http://schemas.openxmlformats.org/officeDocument/2006/relationships/slide" Target="slide5.xml"/><Relationship Id="rId1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4.wmf"/><Relationship Id="rId8" Type="http://schemas.openxmlformats.org/officeDocument/2006/relationships/oleObject" Target="../embeddings/oleObject188.bin"/><Relationship Id="rId7" Type="http://schemas.openxmlformats.org/officeDocument/2006/relationships/image" Target="../media/image203.wmf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202.wmf"/><Relationship Id="rId4" Type="http://schemas.openxmlformats.org/officeDocument/2006/relationships/oleObject" Target="../embeddings/oleObject186.bin"/><Relationship Id="rId3" Type="http://schemas.openxmlformats.org/officeDocument/2006/relationships/image" Target="../media/image201.wmf"/><Relationship Id="rId26" Type="http://schemas.openxmlformats.org/officeDocument/2006/relationships/vmlDrawing" Target="../drawings/vmlDrawing25.vml"/><Relationship Id="rId25" Type="http://schemas.openxmlformats.org/officeDocument/2006/relationships/slideLayout" Target="../slideLayouts/slideLayout4.xml"/><Relationship Id="rId24" Type="http://schemas.openxmlformats.org/officeDocument/2006/relationships/slide" Target="slide5.xml"/><Relationship Id="rId23" Type="http://schemas.openxmlformats.org/officeDocument/2006/relationships/image" Target="../media/image175.jpeg"/><Relationship Id="rId22" Type="http://schemas.openxmlformats.org/officeDocument/2006/relationships/image" Target="../media/image174.jpeg"/><Relationship Id="rId21" Type="http://schemas.openxmlformats.org/officeDocument/2006/relationships/image" Target="../media/image210.wmf"/><Relationship Id="rId20" Type="http://schemas.openxmlformats.org/officeDocument/2006/relationships/oleObject" Target="../embeddings/oleObject194.bin"/><Relationship Id="rId2" Type="http://schemas.openxmlformats.org/officeDocument/2006/relationships/oleObject" Target="../embeddings/oleObject185.bin"/><Relationship Id="rId19" Type="http://schemas.openxmlformats.org/officeDocument/2006/relationships/image" Target="../media/image209.wmf"/><Relationship Id="rId18" Type="http://schemas.openxmlformats.org/officeDocument/2006/relationships/oleObject" Target="../embeddings/oleObject193.bin"/><Relationship Id="rId17" Type="http://schemas.openxmlformats.org/officeDocument/2006/relationships/image" Target="../media/image208.wmf"/><Relationship Id="rId16" Type="http://schemas.openxmlformats.org/officeDocument/2006/relationships/oleObject" Target="../embeddings/oleObject192.bin"/><Relationship Id="rId15" Type="http://schemas.openxmlformats.org/officeDocument/2006/relationships/image" Target="../media/image207.wmf"/><Relationship Id="rId14" Type="http://schemas.openxmlformats.org/officeDocument/2006/relationships/oleObject" Target="../embeddings/oleObject191.bin"/><Relationship Id="rId13" Type="http://schemas.openxmlformats.org/officeDocument/2006/relationships/image" Target="../media/image206.wmf"/><Relationship Id="rId12" Type="http://schemas.openxmlformats.org/officeDocument/2006/relationships/oleObject" Target="../embeddings/oleObject190.bin"/><Relationship Id="rId11" Type="http://schemas.openxmlformats.org/officeDocument/2006/relationships/image" Target="../media/image205.wmf"/><Relationship Id="rId10" Type="http://schemas.openxmlformats.org/officeDocument/2006/relationships/oleObject" Target="../embeddings/oleObject189.bin"/><Relationship Id="rId1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4.wmf"/><Relationship Id="rId8" Type="http://schemas.openxmlformats.org/officeDocument/2006/relationships/oleObject" Target="../embeddings/oleObject198.bin"/><Relationship Id="rId7" Type="http://schemas.openxmlformats.org/officeDocument/2006/relationships/image" Target="../media/image213.wmf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212.wmf"/><Relationship Id="rId4" Type="http://schemas.openxmlformats.org/officeDocument/2006/relationships/oleObject" Target="../embeddings/oleObject196.bin"/><Relationship Id="rId3" Type="http://schemas.openxmlformats.org/officeDocument/2006/relationships/image" Target="../media/image211.wmf"/><Relationship Id="rId26" Type="http://schemas.openxmlformats.org/officeDocument/2006/relationships/vmlDrawing" Target="../drawings/vmlDrawing26.vml"/><Relationship Id="rId25" Type="http://schemas.openxmlformats.org/officeDocument/2006/relationships/slideLayout" Target="../slideLayouts/slideLayout4.xml"/><Relationship Id="rId24" Type="http://schemas.openxmlformats.org/officeDocument/2006/relationships/slide" Target="slide5.xml"/><Relationship Id="rId23" Type="http://schemas.openxmlformats.org/officeDocument/2006/relationships/image" Target="../media/image175.jpeg"/><Relationship Id="rId22" Type="http://schemas.openxmlformats.org/officeDocument/2006/relationships/image" Target="../media/image174.jpeg"/><Relationship Id="rId21" Type="http://schemas.openxmlformats.org/officeDocument/2006/relationships/image" Target="../media/image220.wmf"/><Relationship Id="rId20" Type="http://schemas.openxmlformats.org/officeDocument/2006/relationships/oleObject" Target="../embeddings/oleObject204.bin"/><Relationship Id="rId2" Type="http://schemas.openxmlformats.org/officeDocument/2006/relationships/oleObject" Target="../embeddings/oleObject195.bin"/><Relationship Id="rId19" Type="http://schemas.openxmlformats.org/officeDocument/2006/relationships/image" Target="../media/image219.wmf"/><Relationship Id="rId18" Type="http://schemas.openxmlformats.org/officeDocument/2006/relationships/oleObject" Target="../embeddings/oleObject203.bin"/><Relationship Id="rId17" Type="http://schemas.openxmlformats.org/officeDocument/2006/relationships/image" Target="../media/image218.wmf"/><Relationship Id="rId16" Type="http://schemas.openxmlformats.org/officeDocument/2006/relationships/oleObject" Target="../embeddings/oleObject202.bin"/><Relationship Id="rId15" Type="http://schemas.openxmlformats.org/officeDocument/2006/relationships/image" Target="../media/image217.wmf"/><Relationship Id="rId14" Type="http://schemas.openxmlformats.org/officeDocument/2006/relationships/oleObject" Target="../embeddings/oleObject201.bin"/><Relationship Id="rId13" Type="http://schemas.openxmlformats.org/officeDocument/2006/relationships/image" Target="../media/image216.wmf"/><Relationship Id="rId12" Type="http://schemas.openxmlformats.org/officeDocument/2006/relationships/oleObject" Target="../embeddings/oleObject200.bin"/><Relationship Id="rId11" Type="http://schemas.openxmlformats.org/officeDocument/2006/relationships/image" Target="../media/image215.wmf"/><Relationship Id="rId10" Type="http://schemas.openxmlformats.org/officeDocument/2006/relationships/oleObject" Target="../embeddings/oleObject199.bin"/><Relationship Id="rId1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hyperlink" Target="https://ic.pics.livejournal.com/netriher/67981172/801223/801223_900.jpg" TargetMode="External"/><Relationship Id="rId8" Type="http://schemas.openxmlformats.org/officeDocument/2006/relationships/image" Target="../media/image221.jpeg"/><Relationship Id="rId7" Type="http://schemas.openxmlformats.org/officeDocument/2006/relationships/hyperlink" Target="https://i.pinimg.com/originals/87/54/45/875445f83670e0750c6f2049b85efae1.png" TargetMode="External"/><Relationship Id="rId6" Type="http://schemas.openxmlformats.org/officeDocument/2006/relationships/hyperlink" Target="https://png.pngtree.com/png_detail/18/09/10/pngtree-character-png-clipart_897941.jpg" TargetMode="External"/><Relationship Id="rId5" Type="http://schemas.openxmlformats.org/officeDocument/2006/relationships/hyperlink" Target="https://image.jimcdn.com/app/cms/image/transf/none/path/s60d79d4dc310b582/image/i35fa31b1e0f59a6e/version/1400601805/image.png" TargetMode="External"/><Relationship Id="rId4" Type="http://schemas.openxmlformats.org/officeDocument/2006/relationships/image" Target="../media/image3.png"/><Relationship Id="rId3" Type="http://schemas.openxmlformats.org/officeDocument/2006/relationships/hyperlink" Target="https://png.pngtree.com/png_detail/18/09/10/pngtree-character-png-clipart_1866173.jpg" TargetMode="External"/><Relationship Id="rId2" Type="http://schemas.openxmlformats.org/officeDocument/2006/relationships/hyperlink" Target="https://stuklopechat.com/images/obrazovanie/binarnie-otnosheniya-i-ih-svojstva_3.jpg" TargetMode="External"/><Relationship Id="rId10" Type="http://schemas.openxmlformats.org/officeDocument/2006/relationships/slideLayout" Target="../slideLayouts/slideLayout4.xml"/><Relationship Id="rId1" Type="http://schemas.openxmlformats.org/officeDocument/2006/relationships/hyperlink" Target="https://www.attorneygeneral.jus.gov.on.ca/english/about/pubs/police_oversight_review/image/triangle-bg.png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5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9.wmf"/><Relationship Id="rId23" Type="http://schemas.openxmlformats.org/officeDocument/2006/relationships/vmlDrawing" Target="../drawings/vmlDrawing2.v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17.wmf"/><Relationship Id="rId20" Type="http://schemas.openxmlformats.org/officeDocument/2006/relationships/oleObject" Target="../embeddings/oleObject12.bin"/><Relationship Id="rId2" Type="http://schemas.openxmlformats.org/officeDocument/2006/relationships/oleObject" Target="../embeddings/oleObject2.bin"/><Relationship Id="rId19" Type="http://schemas.openxmlformats.org/officeDocument/2006/relationships/oleObject" Target="../embeddings/oleObject11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10.bin"/><Relationship Id="rId16" Type="http://schemas.openxmlformats.org/officeDocument/2006/relationships/image" Target="../media/image15.wmf"/><Relationship Id="rId15" Type="http://schemas.openxmlformats.org/officeDocument/2006/relationships/oleObject" Target="../embeddings/oleObject9.bin"/><Relationship Id="rId14" Type="http://schemas.openxmlformats.org/officeDocument/2006/relationships/image" Target="../media/image14.wmf"/><Relationship Id="rId13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10" Type="http://schemas.openxmlformats.org/officeDocument/2006/relationships/oleObject" Target="../embeddings/oleObject6.bin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8.w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23.wmf"/><Relationship Id="rId7" Type="http://schemas.openxmlformats.org/officeDocument/2006/relationships/oleObject" Target="../embeddings/oleObject18.bin"/><Relationship Id="rId6" Type="http://schemas.openxmlformats.org/officeDocument/2006/relationships/slide" Target="slide3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21.wmf"/><Relationship Id="rId23" Type="http://schemas.openxmlformats.org/officeDocument/2006/relationships/notesSlide" Target="../notesSlides/notesSlide1.xml"/><Relationship Id="rId22" Type="http://schemas.openxmlformats.org/officeDocument/2006/relationships/vmlDrawing" Target="../drawings/vmlDrawing4.v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30.png"/><Relationship Id="rId2" Type="http://schemas.openxmlformats.org/officeDocument/2006/relationships/oleObject" Target="../embeddings/oleObject16.bin"/><Relationship Id="rId19" Type="http://schemas.openxmlformats.org/officeDocument/2006/relationships/image" Target="../media/image29.png"/><Relationship Id="rId18" Type="http://schemas.openxmlformats.org/officeDocument/2006/relationships/image" Target="../media/image28.wmf"/><Relationship Id="rId17" Type="http://schemas.openxmlformats.org/officeDocument/2006/relationships/oleObject" Target="../embeddings/oleObject23.bin"/><Relationship Id="rId16" Type="http://schemas.openxmlformats.org/officeDocument/2006/relationships/image" Target="../media/image27.wmf"/><Relationship Id="rId15" Type="http://schemas.openxmlformats.org/officeDocument/2006/relationships/oleObject" Target="../embeddings/oleObject22.bin"/><Relationship Id="rId14" Type="http://schemas.openxmlformats.org/officeDocument/2006/relationships/image" Target="../media/image26.wmf"/><Relationship Id="rId13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26.bin"/><Relationship Id="rId6" Type="http://schemas.openxmlformats.org/officeDocument/2006/relationships/slide" Target="slide3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31.wmf"/><Relationship Id="rId23" Type="http://schemas.openxmlformats.org/officeDocument/2006/relationships/notesSlide" Target="../notesSlides/notesSlide2.xml"/><Relationship Id="rId22" Type="http://schemas.openxmlformats.org/officeDocument/2006/relationships/vmlDrawing" Target="../drawings/vmlDrawing5.v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30.png"/><Relationship Id="rId2" Type="http://schemas.openxmlformats.org/officeDocument/2006/relationships/oleObject" Target="../embeddings/oleObject24.bin"/><Relationship Id="rId19" Type="http://schemas.openxmlformats.org/officeDocument/2006/relationships/image" Target="../media/image29.png"/><Relationship Id="rId18" Type="http://schemas.openxmlformats.org/officeDocument/2006/relationships/image" Target="../media/image38.wmf"/><Relationship Id="rId17" Type="http://schemas.openxmlformats.org/officeDocument/2006/relationships/oleObject" Target="../embeddings/oleObject31.bin"/><Relationship Id="rId16" Type="http://schemas.openxmlformats.org/officeDocument/2006/relationships/image" Target="../media/image37.wmf"/><Relationship Id="rId15" Type="http://schemas.openxmlformats.org/officeDocument/2006/relationships/oleObject" Target="../embeddings/oleObject30.bin"/><Relationship Id="rId14" Type="http://schemas.openxmlformats.org/officeDocument/2006/relationships/image" Target="../media/image36.wmf"/><Relationship Id="rId13" Type="http://schemas.openxmlformats.org/officeDocument/2006/relationships/oleObject" Target="../embeddings/oleObject29.bin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34.wmf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41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32.bin"/><Relationship Id="rId25" Type="http://schemas.openxmlformats.org/officeDocument/2006/relationships/notesSlide" Target="../notesSlides/notesSlide3.xml"/><Relationship Id="rId24" Type="http://schemas.openxmlformats.org/officeDocument/2006/relationships/vmlDrawing" Target="../drawings/vmlDrawing6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0" Type="http://schemas.openxmlformats.org/officeDocument/2006/relationships/image" Target="../media/image47.wmf"/><Relationship Id="rId2" Type="http://schemas.openxmlformats.org/officeDocument/2006/relationships/slide" Target="slide3.xml"/><Relationship Id="rId19" Type="http://schemas.openxmlformats.org/officeDocument/2006/relationships/oleObject" Target="../embeddings/oleObject40.bin"/><Relationship Id="rId18" Type="http://schemas.openxmlformats.org/officeDocument/2006/relationships/image" Target="../media/image46.wmf"/><Relationship Id="rId17" Type="http://schemas.openxmlformats.org/officeDocument/2006/relationships/oleObject" Target="../embeddings/oleObject39.bin"/><Relationship Id="rId16" Type="http://schemas.openxmlformats.org/officeDocument/2006/relationships/image" Target="../media/image45.wmf"/><Relationship Id="rId15" Type="http://schemas.openxmlformats.org/officeDocument/2006/relationships/oleObject" Target="../embeddings/oleObject38.bin"/><Relationship Id="rId14" Type="http://schemas.openxmlformats.org/officeDocument/2006/relationships/image" Target="../media/image44.wmf"/><Relationship Id="rId13" Type="http://schemas.openxmlformats.org/officeDocument/2006/relationships/oleObject" Target="../embeddings/oleObject37.bin"/><Relationship Id="rId12" Type="http://schemas.openxmlformats.org/officeDocument/2006/relationships/image" Target="../media/image43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42.wmf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8" Type="http://schemas.openxmlformats.org/officeDocument/2006/relationships/image" Target="../media/image50.wmf"/><Relationship Id="rId7" Type="http://schemas.openxmlformats.org/officeDocument/2006/relationships/oleObject" Target="../embeddings/oleObject43.bin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wmf"/><Relationship Id="rId31" Type="http://schemas.openxmlformats.org/officeDocument/2006/relationships/notesSlide" Target="../notesSlides/notesSlide4.xml"/><Relationship Id="rId30" Type="http://schemas.openxmlformats.org/officeDocument/2006/relationships/vmlDrawing" Target="../drawings/vmlDrawing7.vml"/><Relationship Id="rId3" Type="http://schemas.openxmlformats.org/officeDocument/2006/relationships/oleObject" Target="../embeddings/oleObject41.bin"/><Relationship Id="rId29" Type="http://schemas.openxmlformats.org/officeDocument/2006/relationships/slideLayout" Target="../slideLayouts/slideLayout4.xml"/><Relationship Id="rId28" Type="http://schemas.openxmlformats.org/officeDocument/2006/relationships/image" Target="../media/image30.png"/><Relationship Id="rId27" Type="http://schemas.openxmlformats.org/officeDocument/2006/relationships/image" Target="../media/image29.png"/><Relationship Id="rId26" Type="http://schemas.openxmlformats.org/officeDocument/2006/relationships/image" Target="../media/image59.wmf"/><Relationship Id="rId25" Type="http://schemas.openxmlformats.org/officeDocument/2006/relationships/oleObject" Target="../embeddings/oleObject52.bin"/><Relationship Id="rId24" Type="http://schemas.openxmlformats.org/officeDocument/2006/relationships/image" Target="../media/image58.wmf"/><Relationship Id="rId23" Type="http://schemas.openxmlformats.org/officeDocument/2006/relationships/oleObject" Target="../embeddings/oleObject51.bin"/><Relationship Id="rId22" Type="http://schemas.openxmlformats.org/officeDocument/2006/relationships/image" Target="../media/image57.wmf"/><Relationship Id="rId21" Type="http://schemas.openxmlformats.org/officeDocument/2006/relationships/oleObject" Target="../embeddings/oleObject50.bin"/><Relationship Id="rId20" Type="http://schemas.openxmlformats.org/officeDocument/2006/relationships/image" Target="../media/image56.wmf"/><Relationship Id="rId2" Type="http://schemas.openxmlformats.org/officeDocument/2006/relationships/slide" Target="slide3.xml"/><Relationship Id="rId19" Type="http://schemas.openxmlformats.org/officeDocument/2006/relationships/oleObject" Target="../embeddings/oleObject49.bin"/><Relationship Id="rId18" Type="http://schemas.openxmlformats.org/officeDocument/2006/relationships/image" Target="../media/image55.wmf"/><Relationship Id="rId17" Type="http://schemas.openxmlformats.org/officeDocument/2006/relationships/oleObject" Target="../embeddings/oleObject48.bin"/><Relationship Id="rId16" Type="http://schemas.openxmlformats.org/officeDocument/2006/relationships/image" Target="../media/image54.wmf"/><Relationship Id="rId15" Type="http://schemas.openxmlformats.org/officeDocument/2006/relationships/oleObject" Target="../embeddings/oleObject47.bin"/><Relationship Id="rId14" Type="http://schemas.openxmlformats.org/officeDocument/2006/relationships/image" Target="../media/image53.wmf"/><Relationship Id="rId13" Type="http://schemas.openxmlformats.org/officeDocument/2006/relationships/oleObject" Target="../embeddings/oleObject46.bin"/><Relationship Id="rId12" Type="http://schemas.openxmlformats.org/officeDocument/2006/relationships/image" Target="../media/image52.wmf"/><Relationship Id="rId11" Type="http://schemas.openxmlformats.org/officeDocument/2006/relationships/oleObject" Target="../embeddings/oleObject45.bin"/><Relationship Id="rId10" Type="http://schemas.openxmlformats.org/officeDocument/2006/relationships/image" Target="../media/image51.wmf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7515" y="6146800"/>
            <a:ext cx="6167120" cy="68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окружности,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радиусом которой является отрезок КР: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8"/>
          <p:cNvGrpSpPr/>
          <p:nvPr/>
        </p:nvGrpSpPr>
        <p:grpSpPr>
          <a:xfrm>
            <a:off x="1403648" y="1844824"/>
            <a:ext cx="6912768" cy="864096"/>
            <a:chOff x="5004048" y="2852936"/>
            <a:chExt cx="6912768" cy="86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481713" y="2959150"/>
            <a:ext cx="4175125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3" imgW="32918400" imgH="5791200" progId="Equation.3">
                    <p:embed/>
                  </p:oleObj>
                </mc:Choice>
                <mc:Fallback>
                  <p:oleObj name="Формула" r:id="rId3" imgW="32918400" imgH="57912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81713" y="2959150"/>
                          <a:ext cx="4175125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52"/>
          <p:cNvGrpSpPr/>
          <p:nvPr/>
        </p:nvGrpSpPr>
        <p:grpSpPr>
          <a:xfrm>
            <a:off x="1403648" y="1844824"/>
            <a:ext cx="6912768" cy="896789"/>
            <a:chOff x="4211960" y="2852936"/>
            <a:chExt cx="6912768" cy="896789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640287" y="2868662"/>
            <a:ext cx="6083300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5" imgW="49987200" imgH="7315200" progId="Equation.3">
                    <p:embed/>
                  </p:oleObj>
                </mc:Choice>
                <mc:Fallback>
                  <p:oleObj name="Формула" r:id="rId5" imgW="49987200" imgH="73152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40287" y="2868662"/>
                          <a:ext cx="6083300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6"/>
          <p:cNvGrpSpPr/>
          <p:nvPr/>
        </p:nvGrpSpPr>
        <p:grpSpPr>
          <a:xfrm>
            <a:off x="1403648" y="1844824"/>
            <a:ext cx="6912768" cy="864096"/>
            <a:chOff x="5004048" y="2708920"/>
            <a:chExt cx="4937691" cy="8640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6252291" y="2834184"/>
            <a:ext cx="2440214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7" imgW="28651200" imgH="5181600" progId="Equation.3">
                    <p:embed/>
                  </p:oleObj>
                </mc:Choice>
                <mc:Fallback>
                  <p:oleObj name="Формула" r:id="rId7" imgW="28651200" imgH="51816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252291" y="2834184"/>
                          <a:ext cx="2440214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403648" y="1844824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38"/>
          <p:cNvGrpSpPr/>
          <p:nvPr/>
        </p:nvGrpSpPr>
        <p:grpSpPr>
          <a:xfrm>
            <a:off x="1403648" y="3140968"/>
            <a:ext cx="6912768" cy="864096"/>
            <a:chOff x="5004048" y="2852936"/>
            <a:chExt cx="6912768" cy="86409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6481713" y="2958406"/>
            <a:ext cx="4173537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9" imgW="32918400" imgH="5791200" progId="Equation.3">
                    <p:embed/>
                  </p:oleObj>
                </mc:Choice>
                <mc:Fallback>
                  <p:oleObj name="Формула" r:id="rId9" imgW="32918400" imgH="57912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481713" y="2958406"/>
                          <a:ext cx="4173537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52"/>
          <p:cNvGrpSpPr/>
          <p:nvPr/>
        </p:nvGrpSpPr>
        <p:grpSpPr>
          <a:xfrm>
            <a:off x="1403648" y="3140968"/>
            <a:ext cx="6912768" cy="896045"/>
            <a:chOff x="4211960" y="2852936"/>
            <a:chExt cx="6912768" cy="89604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4383112" y="2867918"/>
            <a:ext cx="6600825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1" imgW="54254400" imgH="7315200" progId="Equation.3">
                    <p:embed/>
                  </p:oleObj>
                </mc:Choice>
                <mc:Fallback>
                  <p:oleObj name="Формула" r:id="rId11" imgW="54254400" imgH="73152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83112" y="2867918"/>
                          <a:ext cx="6600825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56"/>
          <p:cNvGrpSpPr/>
          <p:nvPr/>
        </p:nvGrpSpPr>
        <p:grpSpPr>
          <a:xfrm>
            <a:off x="1403648" y="3140968"/>
            <a:ext cx="6912768" cy="864096"/>
            <a:chOff x="5004048" y="2708920"/>
            <a:chExt cx="4937691" cy="86409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6135496" y="2833440"/>
            <a:ext cx="2673803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3" imgW="31394400" imgH="5181600" progId="Equation.3">
                    <p:embed/>
                  </p:oleObj>
                </mc:Choice>
                <mc:Fallback>
                  <p:oleObj name="Формула" r:id="rId13" imgW="31394400" imgH="51816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135496" y="2833440"/>
                          <a:ext cx="2673803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Прямоугольник 96"/>
          <p:cNvSpPr/>
          <p:nvPr/>
        </p:nvSpPr>
        <p:spPr>
          <a:xfrm>
            <a:off x="1403648" y="3140968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38"/>
          <p:cNvGrpSpPr/>
          <p:nvPr/>
        </p:nvGrpSpPr>
        <p:grpSpPr>
          <a:xfrm>
            <a:off x="1403648" y="4437112"/>
            <a:ext cx="6912768" cy="864096"/>
            <a:chOff x="5004048" y="2852936"/>
            <a:chExt cx="6912768" cy="864096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1" name="Object 2"/>
            <p:cNvGraphicFramePr>
              <a:graphicFrameLocks noChangeAspect="1"/>
            </p:cNvGraphicFramePr>
            <p:nvPr/>
          </p:nvGraphicFramePr>
          <p:xfrm>
            <a:off x="6538863" y="2957662"/>
            <a:ext cx="4057650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Формула" r:id="rId15" imgW="32004000" imgH="5791200" progId="Equation.3">
                    <p:embed/>
                  </p:oleObj>
                </mc:Choice>
                <mc:Fallback>
                  <p:oleObj name="Формула" r:id="rId15" imgW="32004000" imgH="5791200" progId="Equation.3">
                    <p:embed/>
                    <p:pic>
                      <p:nvPicPr>
                        <p:cNvPr id="0" name="Изображение 81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538863" y="2957662"/>
                          <a:ext cx="4057650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52"/>
          <p:cNvGrpSpPr/>
          <p:nvPr/>
        </p:nvGrpSpPr>
        <p:grpSpPr>
          <a:xfrm>
            <a:off x="1403648" y="4437112"/>
            <a:ext cx="6912768" cy="895301"/>
            <a:chOff x="4211960" y="2852936"/>
            <a:chExt cx="6912768" cy="895301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7" name="Object 2"/>
            <p:cNvGraphicFramePr>
              <a:graphicFrameLocks noChangeAspect="1"/>
            </p:cNvGraphicFramePr>
            <p:nvPr/>
          </p:nvGraphicFramePr>
          <p:xfrm>
            <a:off x="4881587" y="2867174"/>
            <a:ext cx="5600700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Формула" r:id="rId17" imgW="46024800" imgH="7315200" progId="Equation.3">
                    <p:embed/>
                  </p:oleObj>
                </mc:Choice>
                <mc:Fallback>
                  <p:oleObj name="Формула" r:id="rId17" imgW="46024800" imgH="7315200" progId="Equation.3">
                    <p:embed/>
                    <p:pic>
                      <p:nvPicPr>
                        <p:cNvPr id="0" name="Изображение 81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881587" y="2867174"/>
                          <a:ext cx="5600700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56"/>
          <p:cNvGrpSpPr/>
          <p:nvPr/>
        </p:nvGrpSpPr>
        <p:grpSpPr>
          <a:xfrm>
            <a:off x="1403648" y="4437112"/>
            <a:ext cx="6912768" cy="864096"/>
            <a:chOff x="5004048" y="2708920"/>
            <a:chExt cx="4937691" cy="864096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0" name="Object 2"/>
            <p:cNvGraphicFramePr>
              <a:graphicFrameLocks noChangeAspect="1"/>
            </p:cNvGraphicFramePr>
            <p:nvPr/>
          </p:nvGraphicFramePr>
          <p:xfrm>
            <a:off x="6381559" y="2832696"/>
            <a:ext cx="2181678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Формула" r:id="rId19" imgW="25603200" imgH="5181600" progId="Equation.3">
                    <p:embed/>
                  </p:oleObj>
                </mc:Choice>
                <mc:Fallback>
                  <p:oleObj name="Формула" r:id="rId19" imgW="25603200" imgH="5181600" progId="Equation.3">
                    <p:embed/>
                    <p:pic>
                      <p:nvPicPr>
                        <p:cNvPr id="0" name="Изображение 82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381559" y="2832696"/>
                          <a:ext cx="2181678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" name="Прямоугольник 120"/>
          <p:cNvSpPr/>
          <p:nvPr/>
        </p:nvSpPr>
        <p:spPr>
          <a:xfrm>
            <a:off x="1403648" y="4437112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4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 120"/>
          <p:cNvSpPr/>
          <p:nvPr/>
        </p:nvSpPr>
        <p:spPr>
          <a:xfrm>
            <a:off x="539552" y="1268760"/>
            <a:ext cx="504056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95536" y="3284984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центром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(2; -3), которая касается оси абсцисс: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39552" y="4365104"/>
            <a:ext cx="504056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центром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(-4; 2), которая касается оси ординат: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39552" y="3429000"/>
            <a:ext cx="72008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домой 85">
            <a:hlinkClick r:id="rId1" action="ppaction://hlinksldjump" highlightClick="1"/>
          </p:cNvPr>
          <p:cNvSpPr/>
          <p:nvPr/>
        </p:nvSpPr>
        <p:spPr>
          <a:xfrm>
            <a:off x="8028384" y="3429000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1115616" y="4221088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Object 10"/>
          <p:cNvGraphicFramePr>
            <a:graphicFrameLocks noChangeAspect="1"/>
          </p:cNvGraphicFramePr>
          <p:nvPr/>
        </p:nvGraphicFramePr>
        <p:xfrm>
          <a:off x="1619672" y="4725144"/>
          <a:ext cx="2613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3" imgW="28041600" imgH="5181600" progId="Equation.3">
                  <p:embed/>
                </p:oleObj>
              </mc:Choice>
              <mc:Fallback>
                <p:oleObj name="Формула" r:id="rId3" imgW="28041600" imgH="51816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4725144"/>
                        <a:ext cx="2613025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10"/>
          <p:cNvGraphicFramePr>
            <a:graphicFrameLocks noChangeAspect="1"/>
          </p:cNvGraphicFramePr>
          <p:nvPr/>
        </p:nvGraphicFramePr>
        <p:xfrm>
          <a:off x="971600" y="4797152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5" imgW="5486400" imgH="4876800" progId="Equation.3">
                  <p:embed/>
                </p:oleObj>
              </mc:Choice>
              <mc:Fallback>
                <p:oleObj name="Формула" r:id="rId5" imgW="5486400" imgH="48768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4797152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1"/>
          <p:cNvGraphicFramePr>
            <a:graphicFrameLocks noChangeAspect="1"/>
          </p:cNvGraphicFramePr>
          <p:nvPr/>
        </p:nvGraphicFramePr>
        <p:xfrm>
          <a:off x="971600" y="5445224"/>
          <a:ext cx="606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7" imgW="6096000" imgH="4876800" progId="Equation.3">
                  <p:embed/>
                </p:oleObj>
              </mc:Choice>
              <mc:Fallback>
                <p:oleObj name="Формула" r:id="rId7" imgW="6096000" imgH="48768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5445224"/>
                        <a:ext cx="60642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8"/>
          <p:cNvGraphicFramePr>
            <a:graphicFrameLocks noChangeAspect="1"/>
          </p:cNvGraphicFramePr>
          <p:nvPr/>
        </p:nvGraphicFramePr>
        <p:xfrm>
          <a:off x="1547664" y="5301208"/>
          <a:ext cx="31607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9" imgW="31089600" imgH="5791200" progId="Equation.3">
                  <p:embed/>
                </p:oleObj>
              </mc:Choice>
              <mc:Fallback>
                <p:oleObj name="Формула" r:id="rId9" imgW="31089600" imgH="57912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664" y="5301208"/>
                        <a:ext cx="3160712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80279" name="Object 23"/>
          <p:cNvGraphicFramePr>
            <a:graphicFrameLocks noChangeAspect="1"/>
          </p:cNvGraphicFramePr>
          <p:nvPr/>
        </p:nvGraphicFramePr>
        <p:xfrm>
          <a:off x="5940152" y="4221088"/>
          <a:ext cx="2520280" cy="237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GraphC" r:id="rId11" imgW="7067550" imgH="6858000" progId="GraphCtrl.Document">
                  <p:embed/>
                </p:oleObj>
              </mc:Choice>
              <mc:Fallback>
                <p:oleObj name="GraphC" r:id="rId11" imgW="7067550" imgH="6858000" progId="GraphCtrl.Document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0152" y="4221088"/>
                        <a:ext cx="2520280" cy="2377544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Овал 87"/>
          <p:cNvSpPr/>
          <p:nvPr/>
        </p:nvSpPr>
        <p:spPr>
          <a:xfrm>
            <a:off x="6156176" y="4509120"/>
            <a:ext cx="1800200" cy="1800200"/>
          </a:xfrm>
          <a:prstGeom prst="ellipse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7020272" y="5373216"/>
            <a:ext cx="72008" cy="144016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0281" name="Object 25"/>
          <p:cNvGraphicFramePr>
            <a:graphicFrameLocks noChangeAspect="1"/>
          </p:cNvGraphicFramePr>
          <p:nvPr/>
        </p:nvGraphicFramePr>
        <p:xfrm>
          <a:off x="6804248" y="5517232"/>
          <a:ext cx="1066813" cy="4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3" imgW="13411200" imgH="5181600" progId="Equation.3">
                  <p:embed/>
                </p:oleObj>
              </mc:Choice>
              <mc:Fallback>
                <p:oleObj name="Формула" r:id="rId13" imgW="13411200" imgH="51816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04248" y="5517232"/>
                        <a:ext cx="1066813" cy="4011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Прямоугольник 119"/>
          <p:cNvSpPr/>
          <p:nvPr/>
        </p:nvSpPr>
        <p:spPr>
          <a:xfrm>
            <a:off x="5868144" y="4149080"/>
            <a:ext cx="2664296" cy="24482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Управляющая кнопка: настраиваемая 121">
            <a:hlinkClick r:id="" action="ppaction://noaction" highlightClick="1"/>
          </p:cNvPr>
          <p:cNvSpPr/>
          <p:nvPr/>
        </p:nvSpPr>
        <p:spPr>
          <a:xfrm>
            <a:off x="1115616" y="1124744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3" name="Object 10"/>
          <p:cNvGraphicFramePr>
            <a:graphicFrameLocks noChangeAspect="1"/>
          </p:cNvGraphicFramePr>
          <p:nvPr/>
        </p:nvGraphicFramePr>
        <p:xfrm>
          <a:off x="1604963" y="1628775"/>
          <a:ext cx="2641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5" imgW="28346400" imgH="5181600" progId="Equation.3">
                  <p:embed/>
                </p:oleObj>
              </mc:Choice>
              <mc:Fallback>
                <p:oleObj name="Формула" r:id="rId15" imgW="28346400" imgH="51816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04963" y="1628775"/>
                        <a:ext cx="2641600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0"/>
          <p:cNvGraphicFramePr>
            <a:graphicFrameLocks noChangeAspect="1"/>
          </p:cNvGraphicFramePr>
          <p:nvPr/>
        </p:nvGraphicFramePr>
        <p:xfrm>
          <a:off x="971600" y="1700808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7" imgW="5486400" imgH="4876800" progId="Equation.3">
                  <p:embed/>
                </p:oleObj>
              </mc:Choice>
              <mc:Fallback>
                <p:oleObj name="Формула" r:id="rId17" imgW="5486400" imgH="48768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1700808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1"/>
          <p:cNvGraphicFramePr>
            <a:graphicFrameLocks noChangeAspect="1"/>
          </p:cNvGraphicFramePr>
          <p:nvPr/>
        </p:nvGraphicFramePr>
        <p:xfrm>
          <a:off x="971600" y="2348880"/>
          <a:ext cx="606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18" imgW="6096000" imgH="4876800" progId="Equation.3">
                  <p:embed/>
                </p:oleObj>
              </mc:Choice>
              <mc:Fallback>
                <p:oleObj name="Формула" r:id="rId18" imgW="6096000" imgH="4876800" progId="Equation.3">
                  <p:embed/>
                  <p:pic>
                    <p:nvPicPr>
                      <p:cNvPr id="0" name="Изображение 922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2348880"/>
                        <a:ext cx="60642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8"/>
          <p:cNvGraphicFramePr>
            <a:graphicFrameLocks noChangeAspect="1"/>
          </p:cNvGraphicFramePr>
          <p:nvPr/>
        </p:nvGraphicFramePr>
        <p:xfrm>
          <a:off x="1471613" y="2205038"/>
          <a:ext cx="33147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19" imgW="32613600" imgH="5791200" progId="Equation.3">
                  <p:embed/>
                </p:oleObj>
              </mc:Choice>
              <mc:Fallback>
                <p:oleObj name="Формула" r:id="rId19" imgW="32613600" imgH="5791200" progId="Equation.3">
                  <p:embed/>
                  <p:pic>
                    <p:nvPicPr>
                      <p:cNvPr id="0" name="Изображение 9225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71613" y="2205038"/>
                        <a:ext cx="3314700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8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80286" name="Object 30"/>
          <p:cNvGraphicFramePr>
            <a:graphicFrameLocks noChangeAspect="1"/>
          </p:cNvGraphicFramePr>
          <p:nvPr/>
        </p:nvGraphicFramePr>
        <p:xfrm>
          <a:off x="6012160" y="1124744"/>
          <a:ext cx="2195736" cy="213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GraphC" r:id="rId21" imgW="7067550" imgH="6858000" progId="GraphCtrl.Document">
                  <p:embed/>
                </p:oleObj>
              </mc:Choice>
              <mc:Fallback>
                <p:oleObj name="GraphC" r:id="rId21" imgW="7067550" imgH="6858000" progId="GraphCtrl.Document">
                  <p:embed/>
                  <p:pic>
                    <p:nvPicPr>
                      <p:cNvPr id="0" name="Изображение 9226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12160" y="1124744"/>
                        <a:ext cx="2195736" cy="2132303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Овал 126"/>
          <p:cNvSpPr/>
          <p:nvPr/>
        </p:nvSpPr>
        <p:spPr>
          <a:xfrm>
            <a:off x="6300192" y="1412776"/>
            <a:ext cx="1656184" cy="1656184"/>
          </a:xfrm>
          <a:prstGeom prst="ellipse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7092280" y="2204864"/>
            <a:ext cx="144016" cy="72008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9" name="Object 25"/>
          <p:cNvGraphicFramePr>
            <a:graphicFrameLocks noChangeAspect="1"/>
          </p:cNvGraphicFramePr>
          <p:nvPr/>
        </p:nvGraphicFramePr>
        <p:xfrm>
          <a:off x="6646863" y="1844675"/>
          <a:ext cx="10922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23" imgW="13716000" imgH="5181600" progId="Equation.3">
                  <p:embed/>
                </p:oleObj>
              </mc:Choice>
              <mc:Fallback>
                <p:oleObj name="Формула" r:id="rId23" imgW="13716000" imgH="5181600" progId="Equation.3">
                  <p:embed/>
                  <p:pic>
                    <p:nvPicPr>
                      <p:cNvPr id="0" name="Изображение 9227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46863" y="1844675"/>
                        <a:ext cx="1092200" cy="401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Прямоугольник 129"/>
          <p:cNvSpPr/>
          <p:nvPr/>
        </p:nvSpPr>
        <p:spPr>
          <a:xfrm>
            <a:off x="5868144" y="1052736"/>
            <a:ext cx="2664296" cy="22322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3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20" grpId="0" animBg="1"/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51216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данное уравнение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уравнением окружности и укажите координаты центра и радиус этой окружности: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4888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4"/>
          <p:cNvGrpSpPr/>
          <p:nvPr/>
        </p:nvGrpSpPr>
        <p:grpSpPr>
          <a:xfrm>
            <a:off x="1547664" y="2348880"/>
            <a:ext cx="6912768" cy="1008112"/>
            <a:chOff x="2915816" y="3933056"/>
            <a:chExt cx="6912768" cy="100811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915816" y="393305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4716016" y="4077072"/>
            <a:ext cx="3276600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3" imgW="26212800" imgH="5791200" progId="Equation.3">
                    <p:embed/>
                  </p:oleObj>
                </mc:Choice>
                <mc:Fallback>
                  <p:oleObj name="Формула" r:id="rId3" imgW="26212800" imgH="57912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16016" y="4077072"/>
                          <a:ext cx="3276600" cy="712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38"/>
          <p:cNvGrpSpPr/>
          <p:nvPr/>
        </p:nvGrpSpPr>
        <p:grpSpPr>
          <a:xfrm>
            <a:off x="1547664" y="2348880"/>
            <a:ext cx="6912768" cy="1008112"/>
            <a:chOff x="5004048" y="2852936"/>
            <a:chExt cx="6912768" cy="100811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660232" y="2996952"/>
            <a:ext cx="383222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5" imgW="32004000" imgH="5791200" progId="Equation.3">
                    <p:embed/>
                  </p:oleObj>
                </mc:Choice>
                <mc:Fallback>
                  <p:oleObj name="Формула" r:id="rId5" imgW="32004000" imgH="57912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660232" y="2996952"/>
                          <a:ext cx="3832225" cy="673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547664" y="2348880"/>
            <a:ext cx="6912768" cy="1008112"/>
            <a:chOff x="4211960" y="2852936"/>
            <a:chExt cx="6912768" cy="100811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499992" y="3068960"/>
            <a:ext cx="6389687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7" imgW="50596800" imgH="5486400" progId="Equation.3">
                    <p:embed/>
                  </p:oleObj>
                </mc:Choice>
                <mc:Fallback>
                  <p:oleObj name="Формула" r:id="rId7" imgW="50596800" imgH="54864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99992" y="3068960"/>
                          <a:ext cx="6389687" cy="660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547664" y="2348880"/>
            <a:ext cx="6912768" cy="1008112"/>
            <a:chOff x="5004048" y="2708920"/>
            <a:chExt cx="4937691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672694" y="2924944"/>
            <a:ext cx="3614964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9" imgW="35966400" imgH="5486400" progId="Equation.3">
                    <p:embed/>
                  </p:oleObj>
                </mc:Choice>
                <mc:Fallback>
                  <p:oleObj name="Формула" r:id="rId9" imgW="35966400" imgH="54864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672694" y="2924944"/>
                          <a:ext cx="3614964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2348880"/>
            <a:ext cx="691276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71703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508518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34"/>
          <p:cNvGrpSpPr/>
          <p:nvPr/>
        </p:nvGrpSpPr>
        <p:grpSpPr>
          <a:xfrm>
            <a:off x="1547664" y="3645024"/>
            <a:ext cx="6912768" cy="1008112"/>
            <a:chOff x="2915816" y="3933056"/>
            <a:chExt cx="6912768" cy="1008112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2915816" y="393305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4944790" y="4115495"/>
            <a:ext cx="2819400" cy="636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1" imgW="22555200" imgH="5181600" progId="Equation.3">
                    <p:embed/>
                  </p:oleObj>
                </mc:Choice>
                <mc:Fallback>
                  <p:oleObj name="Формула" r:id="rId11" imgW="22555200" imgH="51816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944790" y="4115495"/>
                          <a:ext cx="2819400" cy="6365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Группа 38"/>
          <p:cNvGrpSpPr/>
          <p:nvPr/>
        </p:nvGrpSpPr>
        <p:grpSpPr>
          <a:xfrm>
            <a:off x="1547664" y="3645024"/>
            <a:ext cx="6912768" cy="1008112"/>
            <a:chOff x="5004048" y="2852936"/>
            <a:chExt cx="6912768" cy="1008112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004048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7042547" y="2997275"/>
            <a:ext cx="306705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Формула" r:id="rId13" imgW="25603200" imgH="5791200" progId="Equation.3">
                    <p:embed/>
                  </p:oleObj>
                </mc:Choice>
                <mc:Fallback>
                  <p:oleObj name="Формула" r:id="rId13" imgW="25603200" imgH="5791200" progId="Equation.3">
                    <p:embed/>
                    <p:pic>
                      <p:nvPicPr>
                        <p:cNvPr id="0" name="Изображение 102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042547" y="2997275"/>
                          <a:ext cx="3067050" cy="673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Группа 52"/>
          <p:cNvGrpSpPr/>
          <p:nvPr/>
        </p:nvGrpSpPr>
        <p:grpSpPr>
          <a:xfrm>
            <a:off x="1547664" y="3645024"/>
            <a:ext cx="6912768" cy="1008112"/>
            <a:chOff x="4211960" y="2852936"/>
            <a:chExt cx="6912768" cy="100811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211960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5248746" y="3068712"/>
            <a:ext cx="48895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Формула" r:id="rId15" imgW="38709600" imgH="5486400" progId="Equation.3">
                    <p:embed/>
                  </p:oleObj>
                </mc:Choice>
                <mc:Fallback>
                  <p:oleObj name="Формула" r:id="rId15" imgW="38709600" imgH="5486400" progId="Equation.3">
                    <p:embed/>
                    <p:pic>
                      <p:nvPicPr>
                        <p:cNvPr id="0" name="Изображение 102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248746" y="3068712"/>
                          <a:ext cx="4889500" cy="660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Группа 56"/>
          <p:cNvGrpSpPr/>
          <p:nvPr/>
        </p:nvGrpSpPr>
        <p:grpSpPr>
          <a:xfrm>
            <a:off x="1547664" y="3645024"/>
            <a:ext cx="6912768" cy="1008112"/>
            <a:chOff x="5004048" y="2708920"/>
            <a:chExt cx="4937691" cy="1008112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5004048" y="2708920"/>
              <a:ext cx="4937691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6285494" y="2924696"/>
            <a:ext cx="2390321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Формула" r:id="rId17" imgW="23774400" imgH="5486400" progId="Equation.3">
                    <p:embed/>
                  </p:oleObj>
                </mc:Choice>
                <mc:Fallback>
                  <p:oleObj name="Формула" r:id="rId17" imgW="23774400" imgH="5486400" progId="Equation.3">
                    <p:embed/>
                    <p:pic>
                      <p:nvPicPr>
                        <p:cNvPr id="0" name="Изображение 102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285494" y="2924696"/>
                          <a:ext cx="2390321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1547664" y="3645024"/>
            <a:ext cx="691276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Группа 34"/>
          <p:cNvGrpSpPr/>
          <p:nvPr/>
        </p:nvGrpSpPr>
        <p:grpSpPr>
          <a:xfrm>
            <a:off x="1547664" y="4941168"/>
            <a:ext cx="6912768" cy="1008112"/>
            <a:chOff x="2915816" y="3933056"/>
            <a:chExt cx="6912768" cy="1008112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2915816" y="393305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2"/>
            <p:cNvGraphicFramePr>
              <a:graphicFrameLocks noChangeAspect="1"/>
            </p:cNvGraphicFramePr>
            <p:nvPr/>
          </p:nvGraphicFramePr>
          <p:xfrm>
            <a:off x="4659040" y="4076651"/>
            <a:ext cx="3390900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Формула" r:id="rId19" imgW="27127200" imgH="5791200" progId="Equation.3">
                    <p:embed/>
                  </p:oleObj>
                </mc:Choice>
                <mc:Fallback>
                  <p:oleObj name="Формула" r:id="rId19" imgW="27127200" imgH="5791200" progId="Equation.3">
                    <p:embed/>
                    <p:pic>
                      <p:nvPicPr>
                        <p:cNvPr id="0" name="Изображение 102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659040" y="4076651"/>
                          <a:ext cx="3390900" cy="712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Группа 38"/>
          <p:cNvGrpSpPr/>
          <p:nvPr/>
        </p:nvGrpSpPr>
        <p:grpSpPr>
          <a:xfrm>
            <a:off x="1547664" y="4941168"/>
            <a:ext cx="6912768" cy="1008112"/>
            <a:chOff x="5004048" y="2852936"/>
            <a:chExt cx="6912768" cy="1008112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5004048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7025084" y="2996531"/>
            <a:ext cx="310197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Формула" r:id="rId21" imgW="25908000" imgH="5791200" progId="Equation.3">
                    <p:embed/>
                  </p:oleObj>
                </mc:Choice>
                <mc:Fallback>
                  <p:oleObj name="Формула" r:id="rId21" imgW="25908000" imgH="5791200" progId="Equation.3">
                    <p:embed/>
                    <p:pic>
                      <p:nvPicPr>
                        <p:cNvPr id="0" name="Изображение 102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025084" y="2996531"/>
                          <a:ext cx="3101975" cy="673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Группа 52"/>
          <p:cNvGrpSpPr/>
          <p:nvPr/>
        </p:nvGrpSpPr>
        <p:grpSpPr>
          <a:xfrm>
            <a:off x="1547664" y="4941168"/>
            <a:ext cx="6912768" cy="1008112"/>
            <a:chOff x="4211960" y="2852936"/>
            <a:chExt cx="6912768" cy="1008112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211960" y="2852936"/>
              <a:ext cx="69127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5115396" y="3069556"/>
            <a:ext cx="5157788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Формула" r:id="rId23" imgW="40843200" imgH="5486400" progId="Equation.3">
                    <p:embed/>
                  </p:oleObj>
                </mc:Choice>
                <mc:Fallback>
                  <p:oleObj name="Формула" r:id="rId23" imgW="40843200" imgH="5486400" progId="Equation.3">
                    <p:embed/>
                    <p:pic>
                      <p:nvPicPr>
                        <p:cNvPr id="0" name="Изображение 102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115396" y="3069556"/>
                          <a:ext cx="5157788" cy="660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Группа 56"/>
          <p:cNvGrpSpPr/>
          <p:nvPr/>
        </p:nvGrpSpPr>
        <p:grpSpPr>
          <a:xfrm>
            <a:off x="1547664" y="4941168"/>
            <a:ext cx="6912768" cy="1008112"/>
            <a:chOff x="5004048" y="2708920"/>
            <a:chExt cx="4937691" cy="1008112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5004048" y="2708920"/>
              <a:ext cx="4937691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5872744" y="2925540"/>
            <a:ext cx="3215821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Формула" r:id="rId25" imgW="32004000" imgH="5486400" progId="Equation.3">
                    <p:embed/>
                  </p:oleObj>
                </mc:Choice>
                <mc:Fallback>
                  <p:oleObj name="Формула" r:id="rId25" imgW="32004000" imgH="5486400" progId="Equation.3">
                    <p:embed/>
                    <p:pic>
                      <p:nvPicPr>
                        <p:cNvPr id="0" name="Изображение 102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872744" y="2925540"/>
                          <a:ext cx="3215821" cy="676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1547664" y="4941168"/>
            <a:ext cx="691276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9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251520" y="1196752"/>
            <a:ext cx="864096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1412776"/>
            <a:ext cx="8424936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260648"/>
            <a:ext cx="8424936" cy="144016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центра и радиус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заданной уравнением. Определить положение точек А, В, С относительно этой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395536" y="2636912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" name="Object 10"/>
          <p:cNvGraphicFramePr>
            <a:graphicFrameLocks noChangeAspect="1"/>
          </p:cNvGraphicFramePr>
          <p:nvPr/>
        </p:nvGraphicFramePr>
        <p:xfrm>
          <a:off x="2411760" y="2636912"/>
          <a:ext cx="5293349" cy="57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2" imgW="49682400" imgH="5486400" progId="Equation.3">
                  <p:embed/>
                </p:oleObj>
              </mc:Choice>
              <mc:Fallback>
                <p:oleObj name="Формула" r:id="rId2" imgW="49682400" imgH="54864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1760" y="2636912"/>
                        <a:ext cx="5293349" cy="5752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2" name="Object 18"/>
          <p:cNvGraphicFramePr>
            <a:graphicFrameLocks noChangeAspect="1"/>
          </p:cNvGraphicFramePr>
          <p:nvPr/>
        </p:nvGraphicFramePr>
        <p:xfrm>
          <a:off x="395536" y="3789040"/>
          <a:ext cx="27860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4" imgW="27432000" imgH="5181600" progId="Equation.3">
                  <p:embed/>
                </p:oleObj>
              </mc:Choice>
              <mc:Fallback>
                <p:oleObj name="Формула" r:id="rId4" imgW="27432000" imgH="51816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3789040"/>
                        <a:ext cx="2786063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2" name="Object 10"/>
          <p:cNvGraphicFramePr>
            <a:graphicFrameLocks noChangeAspect="1"/>
          </p:cNvGraphicFramePr>
          <p:nvPr/>
        </p:nvGraphicFramePr>
        <p:xfrm>
          <a:off x="395536" y="3212976"/>
          <a:ext cx="3406991" cy="62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6" imgW="31089600" imgH="5791200" progId="Equation.3">
                  <p:embed/>
                </p:oleObj>
              </mc:Choice>
              <mc:Fallback>
                <p:oleObj name="Формула" r:id="rId6" imgW="31089600" imgH="57912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3212976"/>
                        <a:ext cx="3406991" cy="6242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Управляющая кнопка: сведения 43">
            <a:hlinkClick r:id="rId8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395536" y="4293096"/>
          <a:ext cx="1422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9" imgW="14020800" imgH="5181600" progId="Equation.3">
                  <p:embed/>
                </p:oleObj>
              </mc:Choice>
              <mc:Fallback>
                <p:oleObj name="Формула" r:id="rId9" imgW="14020800" imgH="51816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536" y="4293096"/>
                        <a:ext cx="1422400" cy="512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8" name="Object 10"/>
          <p:cNvGraphicFramePr>
            <a:graphicFrameLocks noChangeAspect="1"/>
          </p:cNvGraphicFramePr>
          <p:nvPr/>
        </p:nvGraphicFramePr>
        <p:xfrm>
          <a:off x="1907704" y="4221088"/>
          <a:ext cx="35448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1" imgW="32613600" imgH="5791200" progId="Equation.3">
                  <p:embed/>
                </p:oleObj>
              </mc:Choice>
              <mc:Fallback>
                <p:oleObj name="Формула" r:id="rId11" imgW="32613600" imgH="57912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7704" y="4221088"/>
                        <a:ext cx="3544887" cy="61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5" name="Object 11"/>
          <p:cNvGraphicFramePr>
            <a:graphicFrameLocks noChangeAspect="1"/>
          </p:cNvGraphicFramePr>
          <p:nvPr/>
        </p:nvGraphicFramePr>
        <p:xfrm>
          <a:off x="2267744" y="1628800"/>
          <a:ext cx="40989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3" imgW="35966400" imgH="5486400" progId="Equation.3">
                  <p:embed/>
                </p:oleObj>
              </mc:Choice>
              <mc:Fallback>
                <p:oleObj name="Формула" r:id="rId13" imgW="35966400" imgH="54864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67744" y="1628800"/>
                        <a:ext cx="4098925" cy="565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6" name="Object 12"/>
          <p:cNvGraphicFramePr>
            <a:graphicFrameLocks noChangeAspect="1"/>
          </p:cNvGraphicFramePr>
          <p:nvPr/>
        </p:nvGraphicFramePr>
        <p:xfrm>
          <a:off x="1835696" y="2060848"/>
          <a:ext cx="4829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15" imgW="42367200" imgH="5181600" progId="Equation.3">
                  <p:embed/>
                </p:oleObj>
              </mc:Choice>
              <mc:Fallback>
                <p:oleObj name="Формула" r:id="rId15" imgW="42367200" imgH="5181600" progId="Equation.3">
                  <p:embed/>
                  <p:pic>
                    <p:nvPicPr>
                      <p:cNvPr id="0" name="Изображение 1127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35696" y="2060848"/>
                        <a:ext cx="4829175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7" name="Object 13"/>
          <p:cNvGraphicFramePr>
            <a:graphicFrameLocks noChangeAspect="1"/>
          </p:cNvGraphicFramePr>
          <p:nvPr/>
        </p:nvGraphicFramePr>
        <p:xfrm>
          <a:off x="397991" y="4868589"/>
          <a:ext cx="14843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Формула" r:id="rId17" imgW="14630400" imgH="5181600" progId="Equation.3">
                  <p:embed/>
                </p:oleObj>
              </mc:Choice>
              <mc:Fallback>
                <p:oleObj name="Формула" r:id="rId17" imgW="14630400" imgH="5181600" progId="Equation.3">
                  <p:embed/>
                  <p:pic>
                    <p:nvPicPr>
                      <p:cNvPr id="0" name="Изображение 1127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7991" y="4868589"/>
                        <a:ext cx="1484313" cy="512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8" name="Object 14"/>
          <p:cNvGraphicFramePr>
            <a:graphicFrameLocks noChangeAspect="1"/>
          </p:cNvGraphicFramePr>
          <p:nvPr/>
        </p:nvGraphicFramePr>
        <p:xfrm>
          <a:off x="1907704" y="4797152"/>
          <a:ext cx="36115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Формула" r:id="rId19" imgW="33223200" imgH="5791200" progId="Equation.3">
                  <p:embed/>
                </p:oleObj>
              </mc:Choice>
              <mc:Fallback>
                <p:oleObj name="Формула" r:id="rId19" imgW="33223200" imgH="5791200" progId="Equation.3">
                  <p:embed/>
                  <p:pic>
                    <p:nvPicPr>
                      <p:cNvPr id="0" name="Изображение 1127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07704" y="4797152"/>
                        <a:ext cx="3611562" cy="61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9" name="Object 15"/>
          <p:cNvGraphicFramePr>
            <a:graphicFrameLocks noChangeAspect="1"/>
          </p:cNvGraphicFramePr>
          <p:nvPr/>
        </p:nvGraphicFramePr>
        <p:xfrm>
          <a:off x="382588" y="5445125"/>
          <a:ext cx="15160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Формула" r:id="rId21" imgW="14935200" imgH="5181600" progId="Equation.3">
                  <p:embed/>
                </p:oleObj>
              </mc:Choice>
              <mc:Fallback>
                <p:oleObj name="Формула" r:id="rId21" imgW="14935200" imgH="5181600" progId="Equation.3">
                  <p:embed/>
                  <p:pic>
                    <p:nvPicPr>
                      <p:cNvPr id="0" name="Изображение 11273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2588" y="5445125"/>
                        <a:ext cx="1516062" cy="512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40" name="Object 16"/>
          <p:cNvGraphicFramePr>
            <a:graphicFrameLocks noChangeAspect="1"/>
          </p:cNvGraphicFramePr>
          <p:nvPr/>
        </p:nvGraphicFramePr>
        <p:xfrm>
          <a:off x="1908175" y="5373688"/>
          <a:ext cx="36115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Формула" r:id="rId23" imgW="33223200" imgH="5791200" progId="Equation.3">
                  <p:embed/>
                </p:oleObj>
              </mc:Choice>
              <mc:Fallback>
                <p:oleObj name="Формула" r:id="rId23" imgW="33223200" imgH="5791200" progId="Equation.3">
                  <p:embed/>
                  <p:pic>
                    <p:nvPicPr>
                      <p:cNvPr id="0" name="Изображение 11274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08175" y="5373688"/>
                        <a:ext cx="3611563" cy="61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87441" name="Object 17"/>
          <p:cNvGraphicFramePr>
            <a:graphicFrameLocks noChangeAspect="1"/>
          </p:cNvGraphicFramePr>
          <p:nvPr/>
        </p:nvGraphicFramePr>
        <p:xfrm>
          <a:off x="5686394" y="3428999"/>
          <a:ext cx="3099848" cy="301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GraphC" r:id="rId25" imgW="7067550" imgH="6858000" progId="GraphCtrl.Document">
                  <p:embed/>
                </p:oleObj>
              </mc:Choice>
              <mc:Fallback>
                <p:oleObj name="GraphC" r:id="rId25" imgW="7067550" imgH="6858000" progId="GraphCtrl.Document">
                  <p:embed/>
                  <p:pic>
                    <p:nvPicPr>
                      <p:cNvPr id="0" name="Изображение 11275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86394" y="3428999"/>
                        <a:ext cx="3099848" cy="3010297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Овал 21"/>
          <p:cNvSpPr/>
          <p:nvPr/>
        </p:nvSpPr>
        <p:spPr>
          <a:xfrm>
            <a:off x="6228184" y="4149080"/>
            <a:ext cx="1728192" cy="1728192"/>
          </a:xfrm>
          <a:prstGeom prst="ellipse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7443" name="Object 19"/>
          <p:cNvGraphicFramePr>
            <a:graphicFrameLocks noChangeAspect="1"/>
          </p:cNvGraphicFramePr>
          <p:nvPr/>
        </p:nvGraphicFramePr>
        <p:xfrm>
          <a:off x="6948264" y="3717032"/>
          <a:ext cx="286539" cy="33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Формула" r:id="rId27" imgW="3048000" imgH="3962400" progId="Equation.3">
                  <p:embed/>
                </p:oleObj>
              </mc:Choice>
              <mc:Fallback>
                <p:oleObj name="Формула" r:id="rId27" imgW="3048000" imgH="3962400" progId="Equation.3">
                  <p:embed/>
                  <p:pic>
                    <p:nvPicPr>
                      <p:cNvPr id="0" name="Изображение 11276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948264" y="3717032"/>
                        <a:ext cx="286539" cy="33756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Овал 23"/>
          <p:cNvSpPr/>
          <p:nvPr/>
        </p:nvSpPr>
        <p:spPr>
          <a:xfrm>
            <a:off x="7020272" y="5013176"/>
            <a:ext cx="144016" cy="72008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7444" name="Object 20"/>
          <p:cNvGraphicFramePr>
            <a:graphicFrameLocks noChangeAspect="1"/>
          </p:cNvGraphicFramePr>
          <p:nvPr/>
        </p:nvGraphicFramePr>
        <p:xfrm>
          <a:off x="7135813" y="4929188"/>
          <a:ext cx="3429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Формула" r:id="rId29" imgW="3657600" imgH="4267200" progId="Equation.3">
                  <p:embed/>
                </p:oleObj>
              </mc:Choice>
              <mc:Fallback>
                <p:oleObj name="Формула" r:id="rId29" imgW="3657600" imgH="4267200" progId="Equation.3">
                  <p:embed/>
                  <p:pic>
                    <p:nvPicPr>
                      <p:cNvPr id="0" name="Изображение 11277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135813" y="4929188"/>
                        <a:ext cx="342900" cy="365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652120" y="3356992"/>
            <a:ext cx="316835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2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8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8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8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точек пересечения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с осями координат: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299695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5536" y="422108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66"/>
          <p:cNvGrpSpPr/>
          <p:nvPr/>
        </p:nvGrpSpPr>
        <p:grpSpPr>
          <a:xfrm>
            <a:off x="5148064" y="1700808"/>
            <a:ext cx="3528392" cy="792088"/>
            <a:chOff x="1043608" y="3645024"/>
            <a:chExt cx="3528392" cy="79208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1331640" y="3789040"/>
            <a:ext cx="2947988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3" imgW="23774400" imgH="5181600" progId="Equation.3">
                    <p:embed/>
                  </p:oleObj>
                </mc:Choice>
                <mc:Fallback>
                  <p:oleObj name="Формула" r:id="rId3" imgW="23774400" imgH="51816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31640" y="3789040"/>
                          <a:ext cx="2947988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1979712" y="1772816"/>
          <a:ext cx="239447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5" imgW="18897600" imgH="4876800" progId="Equation.3">
                  <p:embed/>
                </p:oleObj>
              </mc:Choice>
              <mc:Fallback>
                <p:oleObj name="Формула" r:id="rId5" imgW="18897600" imgH="4876800" progId="Equation.3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1772816"/>
                        <a:ext cx="2394476" cy="6480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66"/>
          <p:cNvGrpSpPr/>
          <p:nvPr/>
        </p:nvGrpSpPr>
        <p:grpSpPr>
          <a:xfrm>
            <a:off x="5148064" y="2996952"/>
            <a:ext cx="3528392" cy="792088"/>
            <a:chOff x="1043608" y="3645024"/>
            <a:chExt cx="3528392" cy="792088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1161282" y="3789735"/>
            <a:ext cx="3287712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7" imgW="26517600" imgH="5181600" progId="Equation.3">
                    <p:embed/>
                  </p:oleObj>
                </mc:Choice>
                <mc:Fallback>
                  <p:oleObj name="Формула" r:id="rId7" imgW="26517600" imgH="51816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61282" y="3789735"/>
                          <a:ext cx="3287712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Прямоугольник 60"/>
          <p:cNvSpPr/>
          <p:nvPr/>
        </p:nvSpPr>
        <p:spPr>
          <a:xfrm>
            <a:off x="1187624" y="2996952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1825625" y="3068638"/>
          <a:ext cx="27019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9" imgW="21336000" imgH="4876800" progId="Equation.3">
                  <p:embed/>
                </p:oleObj>
              </mc:Choice>
              <mc:Fallback>
                <p:oleObj name="Формула" r:id="rId9" imgW="21336000" imgH="4876800" progId="Equation.3">
                  <p:embed/>
                  <p:pic>
                    <p:nvPicPr>
                      <p:cNvPr id="0" name="Изображение 1229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5625" y="3068638"/>
                        <a:ext cx="270192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187624" y="2996952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6"/>
          <p:cNvGrpSpPr/>
          <p:nvPr/>
        </p:nvGrpSpPr>
        <p:grpSpPr>
          <a:xfrm>
            <a:off x="5148064" y="4221088"/>
            <a:ext cx="3528392" cy="792088"/>
            <a:chOff x="1043608" y="3645024"/>
            <a:chExt cx="3528392" cy="792088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1161282" y="3789735"/>
            <a:ext cx="3287712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1" imgW="26517600" imgH="5181600" progId="Equation.3">
                    <p:embed/>
                  </p:oleObj>
                </mc:Choice>
                <mc:Fallback>
                  <p:oleObj name="Формула" r:id="rId11" imgW="26517600" imgH="51816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61282" y="3789735"/>
                          <a:ext cx="3287712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Прямоугольник 66"/>
          <p:cNvSpPr/>
          <p:nvPr/>
        </p:nvSpPr>
        <p:spPr>
          <a:xfrm>
            <a:off x="1187624" y="422108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>
          <a:off x="1825625" y="4292774"/>
          <a:ext cx="27019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13" imgW="21336000" imgH="4876800" progId="Equation.3">
                  <p:embed/>
                </p:oleObj>
              </mc:Choice>
              <mc:Fallback>
                <p:oleObj name="Формула" r:id="rId13" imgW="21336000" imgH="4876800" progId="Equation.3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25625" y="4292774"/>
                        <a:ext cx="270192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1187624" y="422108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77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78" name="Овал 77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92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98" name="Овал 97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Равнобедренный треугольник 12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115"/>
          <p:cNvSpPr/>
          <p:nvPr/>
        </p:nvSpPr>
        <p:spPr>
          <a:xfrm>
            <a:off x="395536" y="3284984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 которая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через точку К и параллельна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 ординат: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95536" y="260648"/>
            <a:ext cx="8352928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 которая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через точку М и параллельна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 абсцисс: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1" action="ppaction://hlinksldjump" highlightClick="1"/>
          </p:cNvPr>
          <p:cNvSpPr/>
          <p:nvPr/>
        </p:nvSpPr>
        <p:spPr>
          <a:xfrm>
            <a:off x="539552" y="1196752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52"/>
          <p:cNvGrpSpPr/>
          <p:nvPr/>
        </p:nvGrpSpPr>
        <p:grpSpPr>
          <a:xfrm>
            <a:off x="755576" y="2420888"/>
            <a:ext cx="2448272" cy="648072"/>
            <a:chOff x="4211960" y="2852936"/>
            <a:chExt cx="2448272" cy="64807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788024" y="2852936"/>
            <a:ext cx="1487273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2" imgW="10668000" imgH="4876800" progId="Equation.3">
                    <p:embed/>
                  </p:oleObj>
                </mc:Choice>
                <mc:Fallback>
                  <p:oleObj name="Формула" r:id="rId2" imgW="10668000" imgH="48768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788024" y="2852936"/>
                          <a:ext cx="1487273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56"/>
          <p:cNvGrpSpPr/>
          <p:nvPr/>
        </p:nvGrpSpPr>
        <p:grpSpPr>
          <a:xfrm>
            <a:off x="755576" y="2420888"/>
            <a:ext cx="2448272" cy="648072"/>
            <a:chOff x="5004049" y="2708920"/>
            <a:chExt cx="1748766" cy="64807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312654" y="2708920"/>
            <a:ext cx="1181553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4" imgW="14630400" imgH="5181600" progId="Equation.3">
                    <p:embed/>
                  </p:oleObj>
                </mc:Choice>
                <mc:Fallback>
                  <p:oleObj name="Формула" r:id="rId4" imgW="14630400" imgH="51816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312654" y="2708920"/>
                          <a:ext cx="1181553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755576" y="2420888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домой 75">
            <a:hlinkClick r:id="rId6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467544" y="3429000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Управляющая кнопка: домой 117">
            <a:hlinkClick r:id="rId6" action="ppaction://hlinksldjump" highlightClick="1"/>
          </p:cNvPr>
          <p:cNvSpPr/>
          <p:nvPr/>
        </p:nvSpPr>
        <p:spPr>
          <a:xfrm>
            <a:off x="8028384" y="3429000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4283968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Группа 52"/>
          <p:cNvGrpSpPr/>
          <p:nvPr/>
        </p:nvGrpSpPr>
        <p:grpSpPr>
          <a:xfrm>
            <a:off x="3347864" y="2420888"/>
            <a:ext cx="2448272" cy="647750"/>
            <a:chOff x="4211960" y="2852936"/>
            <a:chExt cx="2448272" cy="647750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9" name="Object 2"/>
            <p:cNvGraphicFramePr>
              <a:graphicFrameLocks noChangeAspect="1"/>
            </p:cNvGraphicFramePr>
            <p:nvPr/>
          </p:nvGraphicFramePr>
          <p:xfrm>
            <a:off x="4756646" y="2852986"/>
            <a:ext cx="140335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7" imgW="10058400" imgH="4876800" progId="Equation.3">
                    <p:embed/>
                  </p:oleObj>
                </mc:Choice>
                <mc:Fallback>
                  <p:oleObj name="Формула" r:id="rId7" imgW="10058400" imgH="48768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56646" y="2852986"/>
                          <a:ext cx="1403350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" name="Группа 56"/>
          <p:cNvGrpSpPr/>
          <p:nvPr/>
        </p:nvGrpSpPr>
        <p:grpSpPr>
          <a:xfrm>
            <a:off x="3347864" y="2420888"/>
            <a:ext cx="2448272" cy="648072"/>
            <a:chOff x="5004049" y="2708920"/>
            <a:chExt cx="1748766" cy="648072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8" name="Object 2"/>
            <p:cNvGraphicFramePr>
              <a:graphicFrameLocks noChangeAspect="1"/>
            </p:cNvGraphicFramePr>
            <p:nvPr/>
          </p:nvGraphicFramePr>
          <p:xfrm>
            <a:off x="5361360" y="2708970"/>
            <a:ext cx="1082902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9" imgW="13411200" imgH="5181600" progId="Equation.3">
                    <p:embed/>
                  </p:oleObj>
                </mc:Choice>
                <mc:Fallback>
                  <p:oleObj name="Формула" r:id="rId9" imgW="13411200" imgH="51816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361360" y="2708970"/>
                          <a:ext cx="1082902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2" name="Прямоугольник 131"/>
          <p:cNvSpPr/>
          <p:nvPr/>
        </p:nvSpPr>
        <p:spPr>
          <a:xfrm>
            <a:off x="3347864" y="2420888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6876256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Группа 52"/>
          <p:cNvGrpSpPr/>
          <p:nvPr/>
        </p:nvGrpSpPr>
        <p:grpSpPr>
          <a:xfrm>
            <a:off x="5940152" y="2420888"/>
            <a:ext cx="2448272" cy="647750"/>
            <a:chOff x="4211960" y="2852936"/>
            <a:chExt cx="2448272" cy="647750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6" name="Object 2"/>
            <p:cNvGraphicFramePr>
              <a:graphicFrameLocks noChangeAspect="1"/>
            </p:cNvGraphicFramePr>
            <p:nvPr/>
          </p:nvGraphicFramePr>
          <p:xfrm>
            <a:off x="4936133" y="2852986"/>
            <a:ext cx="119062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1" imgW="8534400" imgH="4876800" progId="Equation.3">
                    <p:embed/>
                  </p:oleObj>
                </mc:Choice>
                <mc:Fallback>
                  <p:oleObj name="Формула" r:id="rId11" imgW="8534400" imgH="48768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936133" y="2852986"/>
                          <a:ext cx="1190625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7" name="Группа 56"/>
          <p:cNvGrpSpPr/>
          <p:nvPr/>
        </p:nvGrpSpPr>
        <p:grpSpPr>
          <a:xfrm>
            <a:off x="5940152" y="2420888"/>
            <a:ext cx="2448272" cy="648072"/>
            <a:chOff x="5004049" y="2708920"/>
            <a:chExt cx="1748766" cy="648072"/>
          </a:xfrm>
        </p:grpSpPr>
        <p:sp>
          <p:nvSpPr>
            <p:cNvPr id="138" name="Прямоугольник 137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9" name="Object 2"/>
            <p:cNvGraphicFramePr>
              <a:graphicFrameLocks noChangeAspect="1"/>
            </p:cNvGraphicFramePr>
            <p:nvPr/>
          </p:nvGraphicFramePr>
          <p:xfrm>
            <a:off x="5312654" y="2708920"/>
            <a:ext cx="1181553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Формула" r:id="rId13" imgW="14630400" imgH="5181600" progId="Equation.3">
                    <p:embed/>
                  </p:oleObj>
                </mc:Choice>
                <mc:Fallback>
                  <p:oleObj name="Формула" r:id="rId13" imgW="14630400" imgH="5181600" progId="Equation.3">
                    <p:embed/>
                    <p:pic>
                      <p:nvPicPr>
                        <p:cNvPr id="0" name="Изображение 133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312654" y="2708920"/>
                          <a:ext cx="1181553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0" name="Прямоугольник 139"/>
          <p:cNvSpPr/>
          <p:nvPr/>
        </p:nvSpPr>
        <p:spPr>
          <a:xfrm>
            <a:off x="5940152" y="2420888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691680" y="47251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2" name="Группа 52"/>
          <p:cNvGrpSpPr/>
          <p:nvPr/>
        </p:nvGrpSpPr>
        <p:grpSpPr>
          <a:xfrm>
            <a:off x="755576" y="5445224"/>
            <a:ext cx="2448272" cy="639853"/>
            <a:chOff x="4211960" y="2852936"/>
            <a:chExt cx="2448272" cy="639853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4" name="Object 2"/>
            <p:cNvGraphicFramePr>
              <a:graphicFrameLocks noChangeAspect="1"/>
            </p:cNvGraphicFramePr>
            <p:nvPr/>
          </p:nvGraphicFramePr>
          <p:xfrm>
            <a:off x="4808934" y="2892525"/>
            <a:ext cx="1444625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Формула" r:id="rId15" imgW="10363200" imgH="4267200" progId="Equation.3">
                    <p:embed/>
                  </p:oleObj>
                </mc:Choice>
                <mc:Fallback>
                  <p:oleObj name="Формула" r:id="rId15" imgW="10363200" imgH="4267200" progId="Equation.3">
                    <p:embed/>
                    <p:pic>
                      <p:nvPicPr>
                        <p:cNvPr id="0" name="Изображение 133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808934" y="2892525"/>
                          <a:ext cx="1444625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5" name="Группа 56"/>
          <p:cNvGrpSpPr/>
          <p:nvPr/>
        </p:nvGrpSpPr>
        <p:grpSpPr>
          <a:xfrm>
            <a:off x="755576" y="5445224"/>
            <a:ext cx="2448272" cy="648171"/>
            <a:chOff x="5004049" y="2708821"/>
            <a:chExt cx="1748766" cy="648171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7" name="Object 2"/>
            <p:cNvGraphicFramePr>
              <a:graphicFrameLocks noChangeAspect="1"/>
            </p:cNvGraphicFramePr>
            <p:nvPr/>
          </p:nvGraphicFramePr>
          <p:xfrm>
            <a:off x="5238825" y="2708821"/>
            <a:ext cx="1328965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Формула" r:id="rId17" imgW="16459200" imgH="5181600" progId="Equation.3">
                    <p:embed/>
                  </p:oleObj>
                </mc:Choice>
                <mc:Fallback>
                  <p:oleObj name="Формула" r:id="rId17" imgW="16459200" imgH="5181600" progId="Equation.3">
                    <p:embed/>
                    <p:pic>
                      <p:nvPicPr>
                        <p:cNvPr id="0" name="Изображение 133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238825" y="2708821"/>
                          <a:ext cx="1328965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" name="Прямоугольник 147"/>
          <p:cNvSpPr/>
          <p:nvPr/>
        </p:nvSpPr>
        <p:spPr>
          <a:xfrm>
            <a:off x="755576" y="5445224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4283968" y="47251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0" name="Группа 52"/>
          <p:cNvGrpSpPr/>
          <p:nvPr/>
        </p:nvGrpSpPr>
        <p:grpSpPr>
          <a:xfrm>
            <a:off x="3347864" y="5445224"/>
            <a:ext cx="2448272" cy="639853"/>
            <a:chOff x="4211960" y="2852936"/>
            <a:chExt cx="2448272" cy="639853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2" name="Object 2"/>
            <p:cNvGraphicFramePr>
              <a:graphicFrameLocks noChangeAspect="1"/>
            </p:cNvGraphicFramePr>
            <p:nvPr/>
          </p:nvGraphicFramePr>
          <p:xfrm>
            <a:off x="4861421" y="2892525"/>
            <a:ext cx="1192213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Формула" r:id="rId19" imgW="8534400" imgH="4267200" progId="Equation.3">
                    <p:embed/>
                  </p:oleObj>
                </mc:Choice>
                <mc:Fallback>
                  <p:oleObj name="Формула" r:id="rId19" imgW="8534400" imgH="4267200" progId="Equation.3">
                    <p:embed/>
                    <p:pic>
                      <p:nvPicPr>
                        <p:cNvPr id="0" name="Изображение 133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861421" y="2892525"/>
                          <a:ext cx="1192213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1" name="Группа 56"/>
          <p:cNvGrpSpPr/>
          <p:nvPr/>
        </p:nvGrpSpPr>
        <p:grpSpPr>
          <a:xfrm>
            <a:off x="3347864" y="5445224"/>
            <a:ext cx="2448272" cy="648171"/>
            <a:chOff x="5004049" y="2708821"/>
            <a:chExt cx="1748766" cy="648171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3" name="Object 2"/>
            <p:cNvGraphicFramePr>
              <a:graphicFrameLocks noChangeAspect="1"/>
            </p:cNvGraphicFramePr>
            <p:nvPr/>
          </p:nvGraphicFramePr>
          <p:xfrm>
            <a:off x="5336414" y="2708821"/>
            <a:ext cx="1132795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Формула" r:id="rId21" imgW="14020800" imgH="5181600" progId="Equation.3">
                    <p:embed/>
                  </p:oleObj>
                </mc:Choice>
                <mc:Fallback>
                  <p:oleObj name="Формула" r:id="rId21" imgW="14020800" imgH="5181600" progId="Equation.3">
                    <p:embed/>
                    <p:pic>
                      <p:nvPicPr>
                        <p:cNvPr id="0" name="Изображение 133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336414" y="2708821"/>
                          <a:ext cx="1132795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" name="Прямоугольник 163"/>
          <p:cNvSpPr/>
          <p:nvPr/>
        </p:nvSpPr>
        <p:spPr>
          <a:xfrm>
            <a:off x="3347864" y="5445224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6876256" y="47251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6" name="Группа 52"/>
          <p:cNvGrpSpPr/>
          <p:nvPr/>
        </p:nvGrpSpPr>
        <p:grpSpPr>
          <a:xfrm>
            <a:off x="5940152" y="5445224"/>
            <a:ext cx="2448272" cy="639853"/>
            <a:chOff x="4211960" y="2852936"/>
            <a:chExt cx="2448272" cy="639853"/>
          </a:xfrm>
        </p:grpSpPr>
        <p:sp>
          <p:nvSpPr>
            <p:cNvPr id="167" name="Прямоугольник 166"/>
            <p:cNvSpPr/>
            <p:nvPr/>
          </p:nvSpPr>
          <p:spPr>
            <a:xfrm>
              <a:off x="4211960" y="2852936"/>
              <a:ext cx="2448272" cy="639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8" name="Object 2"/>
            <p:cNvGraphicFramePr>
              <a:graphicFrameLocks noChangeAspect="1"/>
            </p:cNvGraphicFramePr>
            <p:nvPr/>
          </p:nvGraphicFramePr>
          <p:xfrm>
            <a:off x="4936133" y="2892525"/>
            <a:ext cx="1190625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Формула" r:id="rId23" imgW="8534400" imgH="4267200" progId="Equation.3">
                    <p:embed/>
                  </p:oleObj>
                </mc:Choice>
                <mc:Fallback>
                  <p:oleObj name="Формула" r:id="rId23" imgW="8534400" imgH="4267200" progId="Equation.3">
                    <p:embed/>
                    <p:pic>
                      <p:nvPicPr>
                        <p:cNvPr id="0" name="Изображение 133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936133" y="2892525"/>
                          <a:ext cx="1190625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9" name="Группа 56"/>
          <p:cNvGrpSpPr/>
          <p:nvPr/>
        </p:nvGrpSpPr>
        <p:grpSpPr>
          <a:xfrm>
            <a:off x="5940152" y="5445224"/>
            <a:ext cx="2448272" cy="648171"/>
            <a:chOff x="5004049" y="2708821"/>
            <a:chExt cx="1748766" cy="648171"/>
          </a:xfrm>
        </p:grpSpPr>
        <p:sp>
          <p:nvSpPr>
            <p:cNvPr id="170" name="Прямоугольник 169"/>
            <p:cNvSpPr/>
            <p:nvPr/>
          </p:nvSpPr>
          <p:spPr>
            <a:xfrm>
              <a:off x="5004049" y="2708920"/>
              <a:ext cx="17487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1" name="Object 2"/>
            <p:cNvGraphicFramePr>
              <a:graphicFrameLocks noChangeAspect="1"/>
            </p:cNvGraphicFramePr>
            <p:nvPr/>
          </p:nvGraphicFramePr>
          <p:xfrm>
            <a:off x="5411325" y="2708821"/>
            <a:ext cx="984250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Формула" r:id="rId25" imgW="12192000" imgH="5181600" progId="Equation.3">
                    <p:embed/>
                  </p:oleObj>
                </mc:Choice>
                <mc:Fallback>
                  <p:oleObj name="Формула" r:id="rId25" imgW="12192000" imgH="5181600" progId="Equation.3">
                    <p:embed/>
                    <p:pic>
                      <p:nvPicPr>
                        <p:cNvPr id="0" name="Изображение 133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411325" y="2708821"/>
                          <a:ext cx="984250" cy="638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2" name="Прямоугольник 171"/>
          <p:cNvSpPr/>
          <p:nvPr/>
        </p:nvSpPr>
        <p:spPr>
          <a:xfrm>
            <a:off x="5940152" y="5445224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75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76" name="Овал 17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Равнобедренный треугольник 18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8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84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85" name="Овал 184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Равнобедренный треугольник 190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2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9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проходящей через точки А и В: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299695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5536" y="422108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66"/>
          <p:cNvGrpSpPr/>
          <p:nvPr/>
        </p:nvGrpSpPr>
        <p:grpSpPr>
          <a:xfrm>
            <a:off x="5148064" y="1700808"/>
            <a:ext cx="3528392" cy="792088"/>
            <a:chOff x="1043608" y="3645024"/>
            <a:chExt cx="3528392" cy="79208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1331640" y="3717032"/>
            <a:ext cx="2980438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3" imgW="19812000" imgH="4876800" progId="Equation.3">
                    <p:embed/>
                  </p:oleObj>
                </mc:Choice>
                <mc:Fallback>
                  <p:oleObj name="Формула" r:id="rId3" imgW="19812000" imgH="48768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31640" y="3717032"/>
                          <a:ext cx="2980438" cy="7200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1439863" y="1754188"/>
          <a:ext cx="34750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5" imgW="27432000" imgH="5181600" progId="Equation.3">
                  <p:embed/>
                </p:oleObj>
              </mc:Choice>
              <mc:Fallback>
                <p:oleObj name="Формула" r:id="rId5" imgW="27432000" imgH="5181600" progId="Equation.3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9863" y="1754188"/>
                        <a:ext cx="3475037" cy="687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1187624" y="170080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66"/>
          <p:cNvGrpSpPr/>
          <p:nvPr/>
        </p:nvGrpSpPr>
        <p:grpSpPr>
          <a:xfrm>
            <a:off x="5148064" y="2924944"/>
            <a:ext cx="3528392" cy="792088"/>
            <a:chOff x="1043608" y="3645024"/>
            <a:chExt cx="3528392" cy="79208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1421632" y="3717280"/>
            <a:ext cx="2798762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7" imgW="18592800" imgH="4876800" progId="Equation.3">
                    <p:embed/>
                  </p:oleObj>
                </mc:Choice>
                <mc:Fallback>
                  <p:oleObj name="Формула" r:id="rId7" imgW="18592800" imgH="48768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21632" y="3717280"/>
                          <a:ext cx="2798762" cy="7191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Прямоугольник 49"/>
          <p:cNvSpPr/>
          <p:nvPr/>
        </p:nvSpPr>
        <p:spPr>
          <a:xfrm>
            <a:off x="1187624" y="2924944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1574800" y="2978150"/>
          <a:ext cx="32051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9" imgW="25298400" imgH="5181600" progId="Equation.3">
                  <p:embed/>
                </p:oleObj>
              </mc:Choice>
              <mc:Fallback>
                <p:oleObj name="Формула" r:id="rId9" imgW="25298400" imgH="51816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74800" y="2978150"/>
                        <a:ext cx="3205163" cy="68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187624" y="2924944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66"/>
          <p:cNvGrpSpPr/>
          <p:nvPr/>
        </p:nvGrpSpPr>
        <p:grpSpPr>
          <a:xfrm>
            <a:off x="5148064" y="4149080"/>
            <a:ext cx="3528392" cy="792088"/>
            <a:chOff x="1043608" y="3645024"/>
            <a:chExt cx="3528392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1443857" y="3717107"/>
            <a:ext cx="27527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Формула" r:id="rId11" imgW="18288000" imgH="4876800" progId="Equation.3">
                    <p:embed/>
                  </p:oleObj>
                </mc:Choice>
                <mc:Fallback>
                  <p:oleObj name="Формула" r:id="rId11" imgW="18288000" imgH="4876800" progId="Equation.3">
                    <p:embed/>
                    <p:pic>
                      <p:nvPicPr>
                        <p:cNvPr id="0" name="Изображение 143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43857" y="3717107"/>
                          <a:ext cx="2752725" cy="7191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1187624" y="4149080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9" name="Object 2"/>
          <p:cNvGraphicFramePr>
            <a:graphicFrameLocks noChangeAspect="1"/>
          </p:cNvGraphicFramePr>
          <p:nvPr/>
        </p:nvGraphicFramePr>
        <p:xfrm>
          <a:off x="1420813" y="4202113"/>
          <a:ext cx="35131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3" imgW="27736800" imgH="5181600" progId="Equation.3">
                  <p:embed/>
                </p:oleObj>
              </mc:Choice>
              <mc:Fallback>
                <p:oleObj name="Формула" r:id="rId13" imgW="27736800" imgH="51816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20813" y="4202113"/>
                        <a:ext cx="3513137" cy="687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Прямоугольник 86"/>
          <p:cNvSpPr/>
          <p:nvPr/>
        </p:nvSpPr>
        <p:spPr>
          <a:xfrm>
            <a:off x="1187624" y="4149080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90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91" name="Овал 9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Равнобедренный треугольник 9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00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01" name="Овал 10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Равнобедренный треугольник 107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уравнение прямой,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изображённой на рисунке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55576" y="1628800"/>
            <a:ext cx="3384376" cy="4032448"/>
            <a:chOff x="755576" y="1628800"/>
            <a:chExt cx="3384376" cy="403244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5557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169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1600" y="1916832"/>
              <a:ext cx="2959911" cy="3436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5148064" y="1628800"/>
            <a:ext cx="3384376" cy="4032448"/>
            <a:chOff x="5148064" y="1628800"/>
            <a:chExt cx="3384376" cy="403244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148064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169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436096" y="1988840"/>
              <a:ext cx="2977282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52"/>
          <p:cNvGrpSpPr/>
          <p:nvPr/>
        </p:nvGrpSpPr>
        <p:grpSpPr>
          <a:xfrm>
            <a:off x="1043608" y="5805264"/>
            <a:ext cx="2880320" cy="648072"/>
            <a:chOff x="1691680" y="3356992"/>
            <a:chExt cx="2880320" cy="64807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2627784" y="3429000"/>
            <a:ext cx="1052513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4" imgW="8534400" imgH="4876800" progId="Equation.3">
                    <p:embed/>
                  </p:oleObj>
                </mc:Choice>
                <mc:Fallback>
                  <p:oleObj name="Формула" r:id="rId4" imgW="8534400" imgH="48768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27784" y="3429000"/>
                          <a:ext cx="1052513" cy="527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52"/>
          <p:cNvGrpSpPr/>
          <p:nvPr/>
        </p:nvGrpSpPr>
        <p:grpSpPr>
          <a:xfrm>
            <a:off x="5364088" y="5805264"/>
            <a:ext cx="2880320" cy="648072"/>
            <a:chOff x="1691680" y="3356992"/>
            <a:chExt cx="2880320" cy="64807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1915592" y="3428653"/>
            <a:ext cx="2479675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6" imgW="20116800" imgH="4876800" progId="Equation.3">
                    <p:embed/>
                  </p:oleObj>
                </mc:Choice>
                <mc:Fallback>
                  <p:oleObj name="Формула" r:id="rId6" imgW="20116800" imgH="4876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15592" y="3428653"/>
                          <a:ext cx="2479675" cy="527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Овал 1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21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22" name="Овал 21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уравнение прямой,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изображённой на рисунке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52"/>
          <p:cNvGrpSpPr/>
          <p:nvPr/>
        </p:nvGrpSpPr>
        <p:grpSpPr>
          <a:xfrm>
            <a:off x="1043608" y="5805264"/>
            <a:ext cx="2880320" cy="648072"/>
            <a:chOff x="1691680" y="3356992"/>
            <a:chExt cx="2880320" cy="64807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2514972" y="3460403"/>
            <a:ext cx="1277938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2" imgW="10363200" imgH="4267200" progId="Equation.3">
                    <p:embed/>
                  </p:oleObj>
                </mc:Choice>
                <mc:Fallback>
                  <p:oleObj name="Формула" r:id="rId2" imgW="10363200" imgH="42672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14972" y="3460403"/>
                          <a:ext cx="1277938" cy="461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52"/>
          <p:cNvGrpSpPr/>
          <p:nvPr/>
        </p:nvGrpSpPr>
        <p:grpSpPr>
          <a:xfrm>
            <a:off x="5364088" y="5805264"/>
            <a:ext cx="2880320" cy="648072"/>
            <a:chOff x="1691680" y="3356992"/>
            <a:chExt cx="2880320" cy="64807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2196580" y="3428653"/>
            <a:ext cx="1916112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4" imgW="15544800" imgH="4876800" progId="Equation.3">
                    <p:embed/>
                  </p:oleObj>
                </mc:Choice>
                <mc:Fallback>
                  <p:oleObj name="Формула" r:id="rId4" imgW="15544800" imgH="48768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96580" y="3428653"/>
                          <a:ext cx="1916112" cy="527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Овал 1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755576" y="1628800"/>
            <a:ext cx="3384376" cy="4032448"/>
            <a:chOff x="755576" y="1628800"/>
            <a:chExt cx="3384376" cy="403244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5557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3748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971600" y="1916832"/>
              <a:ext cx="2999583" cy="353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5148064" y="1628800"/>
            <a:ext cx="3384376" cy="4032448"/>
            <a:chOff x="5148064" y="1628800"/>
            <a:chExt cx="3384376" cy="403244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148064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3749" name="Picture 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436096" y="1916832"/>
              <a:ext cx="2815196" cy="3479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24"/>
          <p:cNvGrpSpPr/>
          <p:nvPr/>
        </p:nvGrpSpPr>
        <p:grpSpPr>
          <a:xfrm>
            <a:off x="3707904" y="1484784"/>
            <a:ext cx="2160240" cy="4464496"/>
            <a:chOff x="1187624" y="1700808"/>
            <a:chExt cx="2112055" cy="4392488"/>
          </a:xfrm>
        </p:grpSpPr>
        <p:sp>
          <p:nvSpPr>
            <p:cNvPr id="22" name="Овал 21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координаты точки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 прямых: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домой 34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66"/>
          <p:cNvGrpSpPr/>
          <p:nvPr/>
        </p:nvGrpSpPr>
        <p:grpSpPr>
          <a:xfrm>
            <a:off x="5148064" y="1700808"/>
            <a:ext cx="3456384" cy="1152128"/>
            <a:chOff x="1043608" y="3501008"/>
            <a:chExt cx="3456384" cy="115212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043608" y="3501008"/>
              <a:ext cx="3456384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1821682" y="3788891"/>
            <a:ext cx="1965325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3" imgW="15849600" imgH="5181600" progId="Equation.3">
                    <p:embed/>
                  </p:oleObj>
                </mc:Choice>
                <mc:Fallback>
                  <p:oleObj name="Формула" r:id="rId3" imgW="15849600" imgH="51816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21682" y="3788891"/>
                          <a:ext cx="1965325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1187624" y="1700808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2051720" y="1700808"/>
          <a:ext cx="22018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Формула" r:id="rId5" imgW="17373600" imgH="4876800" progId="Equation.3">
                  <p:embed/>
                </p:oleObj>
              </mc:Choice>
              <mc:Fallback>
                <p:oleObj name="Формула" r:id="rId5" imgW="17373600" imgH="4876800" progId="Equation.3">
                  <p:embed/>
                  <p:pic>
                    <p:nvPicPr>
                      <p:cNvPr id="0" name="Изображение 1740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720" y="1700808"/>
                        <a:ext cx="2201862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00" name="Object 8"/>
          <p:cNvGraphicFramePr>
            <a:graphicFrameLocks noChangeAspect="1"/>
          </p:cNvGraphicFramePr>
          <p:nvPr/>
        </p:nvGraphicFramePr>
        <p:xfrm>
          <a:off x="1835696" y="2204864"/>
          <a:ext cx="24717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7" imgW="19507200" imgH="4876800" progId="Equation.3">
                  <p:embed/>
                </p:oleObj>
              </mc:Choice>
              <mc:Fallback>
                <p:oleObj name="Формула" r:id="rId7" imgW="19507200" imgH="4876800" progId="Equation.3">
                  <p:embed/>
                  <p:pic>
                    <p:nvPicPr>
                      <p:cNvPr id="0" name="Изображение 1741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2204864"/>
                        <a:ext cx="2471737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Левая фигурная скобка 47"/>
          <p:cNvSpPr/>
          <p:nvPr/>
        </p:nvSpPr>
        <p:spPr>
          <a:xfrm>
            <a:off x="1619672" y="1772816"/>
            <a:ext cx="288032" cy="1008112"/>
          </a:xfrm>
          <a:prstGeom prst="leftBrace">
            <a:avLst>
              <a:gd name="adj1" fmla="val 4843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187624" y="1700808"/>
            <a:ext cx="381642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95536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66"/>
          <p:cNvGrpSpPr/>
          <p:nvPr/>
        </p:nvGrpSpPr>
        <p:grpSpPr>
          <a:xfrm>
            <a:off x="5148064" y="3068960"/>
            <a:ext cx="3456384" cy="1152128"/>
            <a:chOff x="1043608" y="3501008"/>
            <a:chExt cx="3456384" cy="115212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043608" y="3501008"/>
              <a:ext cx="3456384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1547664" y="3507168"/>
            <a:ext cx="2376264" cy="1119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9" imgW="21640800" imgH="10363200" progId="Equation.3">
                    <p:embed/>
                  </p:oleObj>
                </mc:Choice>
                <mc:Fallback>
                  <p:oleObj name="Формула" r:id="rId9" imgW="21640800" imgH="103632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47664" y="3507168"/>
                          <a:ext cx="2376264" cy="11192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1187624" y="3068960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2089150" y="3068191"/>
          <a:ext cx="2124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1" imgW="16764000" imgH="4876800" progId="Equation.3">
                  <p:embed/>
                </p:oleObj>
              </mc:Choice>
              <mc:Fallback>
                <p:oleObj name="Формула" r:id="rId11" imgW="16764000" imgH="48768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89150" y="3068191"/>
                        <a:ext cx="212407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8"/>
          <p:cNvGraphicFramePr>
            <a:graphicFrameLocks noChangeAspect="1"/>
          </p:cNvGraphicFramePr>
          <p:nvPr/>
        </p:nvGraphicFramePr>
        <p:xfrm>
          <a:off x="1989138" y="3573016"/>
          <a:ext cx="21621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13" imgW="17068800" imgH="4876800" progId="Equation.3">
                  <p:embed/>
                </p:oleObj>
              </mc:Choice>
              <mc:Fallback>
                <p:oleObj name="Формула" r:id="rId13" imgW="17068800" imgH="4876800" progId="Equation.3">
                  <p:embed/>
                  <p:pic>
                    <p:nvPicPr>
                      <p:cNvPr id="0" name="Изображение 1741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9138" y="3573016"/>
                        <a:ext cx="216217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Левая фигурная скобка 76"/>
          <p:cNvSpPr/>
          <p:nvPr/>
        </p:nvSpPr>
        <p:spPr>
          <a:xfrm>
            <a:off x="1619672" y="3140968"/>
            <a:ext cx="288032" cy="1008112"/>
          </a:xfrm>
          <a:prstGeom prst="leftBrace">
            <a:avLst>
              <a:gd name="adj1" fmla="val 4843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187624" y="3068960"/>
            <a:ext cx="381642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95536" y="450912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Группа 66"/>
          <p:cNvGrpSpPr/>
          <p:nvPr/>
        </p:nvGrpSpPr>
        <p:grpSpPr>
          <a:xfrm>
            <a:off x="5148064" y="4437112"/>
            <a:ext cx="3456384" cy="1152128"/>
            <a:chOff x="1043608" y="3501008"/>
            <a:chExt cx="3456384" cy="1152128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1043608" y="3501008"/>
              <a:ext cx="3456384" cy="115212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1680394" y="3506416"/>
            <a:ext cx="2108200" cy="112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Формула" r:id="rId15" imgW="19202400" imgH="10363200" progId="Equation.3">
                    <p:embed/>
                  </p:oleObj>
                </mc:Choice>
                <mc:Fallback>
                  <p:oleObj name="Формула" r:id="rId15" imgW="19202400" imgH="10363200" progId="Equation.3">
                    <p:embed/>
                    <p:pic>
                      <p:nvPicPr>
                        <p:cNvPr id="0" name="Изображение 174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680394" y="3506416"/>
                          <a:ext cx="2108200" cy="1120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" name="Прямоугольник 90"/>
          <p:cNvSpPr/>
          <p:nvPr/>
        </p:nvSpPr>
        <p:spPr>
          <a:xfrm>
            <a:off x="1187624" y="4437112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" name="Object 2"/>
          <p:cNvGraphicFramePr>
            <a:graphicFrameLocks noChangeAspect="1"/>
          </p:cNvGraphicFramePr>
          <p:nvPr/>
        </p:nvGraphicFramePr>
        <p:xfrm>
          <a:off x="2051050" y="4436170"/>
          <a:ext cx="22018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Формула" r:id="rId17" imgW="17373600" imgH="4876800" progId="Equation.3">
                  <p:embed/>
                </p:oleObj>
              </mc:Choice>
              <mc:Fallback>
                <p:oleObj name="Формула" r:id="rId17" imgW="17373600" imgH="4876800" progId="Equation.3">
                  <p:embed/>
                  <p:pic>
                    <p:nvPicPr>
                      <p:cNvPr id="0" name="Изображение 1741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1050" y="4436170"/>
                        <a:ext cx="2201863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8"/>
          <p:cNvGraphicFramePr>
            <a:graphicFrameLocks noChangeAspect="1"/>
          </p:cNvGraphicFramePr>
          <p:nvPr/>
        </p:nvGraphicFramePr>
        <p:xfrm>
          <a:off x="1970088" y="4940995"/>
          <a:ext cx="22018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Формула" r:id="rId19" imgW="17373600" imgH="4876800" progId="Equation.3">
                  <p:embed/>
                </p:oleObj>
              </mc:Choice>
              <mc:Fallback>
                <p:oleObj name="Формула" r:id="rId19" imgW="17373600" imgH="4876800" progId="Equation.3">
                  <p:embed/>
                  <p:pic>
                    <p:nvPicPr>
                      <p:cNvPr id="0" name="Изображение 1741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70088" y="4940995"/>
                        <a:ext cx="2201862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Левая фигурная скобка 93"/>
          <p:cNvSpPr/>
          <p:nvPr/>
        </p:nvSpPr>
        <p:spPr>
          <a:xfrm>
            <a:off x="1619672" y="4509120"/>
            <a:ext cx="288032" cy="1008112"/>
          </a:xfrm>
          <a:prstGeom prst="leftBrace">
            <a:avLst>
              <a:gd name="adj1" fmla="val 4843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187624" y="4437112"/>
            <a:ext cx="381642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99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00" name="Овал 9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Равнобедренный треугольник 10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2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09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10" name="Овал 10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Равнобедренный треугольник 11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48" grpId="0" animBg="1"/>
      <p:bldP spid="77" grpId="0" animBg="1"/>
      <p:bldP spid="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88640"/>
            <a:ext cx="532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5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352928" cy="64807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окружности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12976"/>
            <a:ext cx="8352928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прямой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1" action="ppaction://hlinksldjump" highlightClick="1"/>
          </p:cNvPr>
          <p:cNvSpPr/>
          <p:nvPr/>
        </p:nvSpPr>
        <p:spPr>
          <a:xfrm>
            <a:off x="1331640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2483768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3635896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788024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5940152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7092280" y="4005064"/>
            <a:ext cx="1008112" cy="504056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7" action="ppaction://hlinksldjump" highlightClick="1"/>
          </p:cNvPr>
          <p:cNvSpPr/>
          <p:nvPr/>
        </p:nvSpPr>
        <p:spPr>
          <a:xfrm>
            <a:off x="2411760" y="1988840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8" action="ppaction://hlinksldjump" highlightClick="1"/>
          </p:cNvPr>
          <p:cNvSpPr/>
          <p:nvPr/>
        </p:nvSpPr>
        <p:spPr>
          <a:xfrm>
            <a:off x="3563888" y="1988840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9" action="ppaction://hlinksldjump" highlightClick="1"/>
          </p:cNvPr>
          <p:cNvSpPr/>
          <p:nvPr/>
        </p:nvSpPr>
        <p:spPr>
          <a:xfrm>
            <a:off x="4860032" y="1988840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10" action="ppaction://hlinksldjump" highlightClick="1"/>
          </p:cNvPr>
          <p:cNvSpPr/>
          <p:nvPr/>
        </p:nvSpPr>
        <p:spPr>
          <a:xfrm>
            <a:off x="6084168" y="1988840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сведения 17">
            <a:hlinkClick r:id="" action="ppaction://hlinkshowjump?jump=lastslide" highlightClick="1"/>
          </p:cNvPr>
          <p:cNvSpPr/>
          <p:nvPr/>
        </p:nvSpPr>
        <p:spPr>
          <a:xfrm>
            <a:off x="8460432" y="6235592"/>
            <a:ext cx="430856" cy="351440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endshow" highlightClick="1"/>
          </p:cNvPr>
          <p:cNvSpPr/>
          <p:nvPr/>
        </p:nvSpPr>
        <p:spPr>
          <a:xfrm>
            <a:off x="7956376" y="6237312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11" action="ppaction://hlinksldjump" highlightClick="1"/>
          </p:cNvPr>
          <p:cNvSpPr/>
          <p:nvPr/>
        </p:nvSpPr>
        <p:spPr>
          <a:xfrm>
            <a:off x="3635896" y="5445224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12" action="ppaction://hlinksldjump" highlightClick="1"/>
          </p:cNvPr>
          <p:cNvSpPr/>
          <p:nvPr/>
        </p:nvSpPr>
        <p:spPr>
          <a:xfrm>
            <a:off x="6012160" y="6021288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2" action="ppaction://hlinksldjump" highlightClick="1"/>
          </p:cNvPr>
          <p:cNvSpPr/>
          <p:nvPr/>
        </p:nvSpPr>
        <p:spPr>
          <a:xfrm>
            <a:off x="2411760" y="2564904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3" action="ppaction://hlinksldjump" highlightClick="1"/>
          </p:cNvPr>
          <p:cNvSpPr/>
          <p:nvPr/>
        </p:nvSpPr>
        <p:spPr>
          <a:xfrm>
            <a:off x="3563888" y="2564904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4" action="ppaction://hlinksldjump" highlightClick="1"/>
          </p:cNvPr>
          <p:cNvSpPr/>
          <p:nvPr/>
        </p:nvSpPr>
        <p:spPr>
          <a:xfrm>
            <a:off x="4860032" y="2564904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5" action="ppaction://hlinksldjump" highlightClick="1"/>
          </p:cNvPr>
          <p:cNvSpPr/>
          <p:nvPr/>
        </p:nvSpPr>
        <p:spPr>
          <a:xfrm>
            <a:off x="6084168" y="2564904"/>
            <a:ext cx="1008112" cy="504056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6" action="ppaction://hlinksldjump" highlightClick="1"/>
          </p:cNvPr>
          <p:cNvSpPr/>
          <p:nvPr/>
        </p:nvSpPr>
        <p:spPr>
          <a:xfrm>
            <a:off x="4788024" y="5445224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17" action="ppaction://hlinksldjump" highlightClick="1"/>
          </p:cNvPr>
          <p:cNvSpPr/>
          <p:nvPr/>
        </p:nvSpPr>
        <p:spPr>
          <a:xfrm>
            <a:off x="6012160" y="5445224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18" action="ppaction://hlinksldjump" highlightClick="1"/>
          </p:cNvPr>
          <p:cNvSpPr/>
          <p:nvPr/>
        </p:nvSpPr>
        <p:spPr>
          <a:xfrm>
            <a:off x="7236296" y="5445224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19" action="ppaction://hlinksldjump" highlightClick="1"/>
          </p:cNvPr>
          <p:cNvSpPr/>
          <p:nvPr/>
        </p:nvSpPr>
        <p:spPr>
          <a:xfrm>
            <a:off x="4788024" y="6021288"/>
            <a:ext cx="1008112" cy="504056"/>
          </a:xfrm>
          <a:prstGeom prst="actionButtonBlank">
            <a:avLst/>
          </a:prstGeom>
          <a:solidFill>
            <a:srgbClr val="A3C9B5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07704" y="4653136"/>
            <a:ext cx="6840760" cy="64807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Угловой коэффициент прямой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19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95536" y="1052736"/>
            <a:ext cx="8352928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содержащей медиану АМ треугольника АВС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395536" y="213285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3059832" y="2636912"/>
          <a:ext cx="1333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2" imgW="14325600" imgH="5181600" progId="Equation.3">
                  <p:embed/>
                </p:oleObj>
              </mc:Choice>
              <mc:Fallback>
                <p:oleObj name="Формула" r:id="rId2" imgW="14325600" imgH="51816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9832" y="2636912"/>
                        <a:ext cx="1333500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467544" y="3573016"/>
          <a:ext cx="19129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Формула" r:id="rId4" imgW="22860000" imgH="4267200" progId="Equation.3">
                  <p:embed/>
                </p:oleObj>
              </mc:Choice>
              <mc:Fallback>
                <p:oleObj name="Формула" r:id="rId4" imgW="22860000" imgH="4267200" progId="Equation.3">
                  <p:embed/>
                  <p:pic>
                    <p:nvPicPr>
                      <p:cNvPr id="0" name="Изображение 1843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573016"/>
                        <a:ext cx="1912937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395536" y="2636912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Формула" r:id="rId6" imgW="5486400" imgH="4876800" progId="Equation.3">
                  <p:embed/>
                </p:oleObj>
              </mc:Choice>
              <mc:Fallback>
                <p:oleObj name="Формула" r:id="rId6" imgW="5486400" imgH="4876800" progId="Equation.3">
                  <p:embed/>
                  <p:pic>
                    <p:nvPicPr>
                      <p:cNvPr id="0" name="Изображение 1843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2636912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323528" y="3140968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Формула" r:id="rId8" imgW="6096000" imgH="4876800" progId="Equation.3">
                  <p:embed/>
                </p:oleObj>
              </mc:Choice>
              <mc:Fallback>
                <p:oleObj name="Формула" r:id="rId8" imgW="6096000" imgH="4876800" progId="Equation.3">
                  <p:embed/>
                  <p:pic>
                    <p:nvPicPr>
                      <p:cNvPr id="0" name="Изображение 1843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3140968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единительная линия 63"/>
          <p:cNvCxnSpPr/>
          <p:nvPr/>
        </p:nvCxnSpPr>
        <p:spPr>
          <a:xfrm>
            <a:off x="673224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Управляющая кнопка: сведения 55">
            <a:hlinkClick r:id="rId1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971600" y="3068960"/>
          <a:ext cx="29511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1" imgW="31699200" imgH="4876800" progId="Equation.3">
                  <p:embed/>
                </p:oleObj>
              </mc:Choice>
              <mc:Fallback>
                <p:oleObj name="Формула" r:id="rId11" imgW="31699200" imgH="48768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1600" y="3068960"/>
                        <a:ext cx="2951163" cy="447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1043608" y="2636912"/>
          <a:ext cx="19573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Формула" r:id="rId13" imgW="21031200" imgH="4267200" progId="Equation.3">
                  <p:embed/>
                </p:oleObj>
              </mc:Choice>
              <mc:Fallback>
                <p:oleObj name="Формула" r:id="rId13" imgW="21031200" imgH="4267200" progId="Equation.3">
                  <p:embed/>
                  <p:pic>
                    <p:nvPicPr>
                      <p:cNvPr id="0" name="Изображение 1843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3608" y="2636912"/>
                        <a:ext cx="1957387" cy="392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23528" y="4869160"/>
          <a:ext cx="2449512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Формула" r:id="rId15" imgW="29260800" imgH="10972800" progId="Equation.3">
                  <p:embed/>
                </p:oleObj>
              </mc:Choice>
              <mc:Fallback>
                <p:oleObj name="Формула" r:id="rId15" imgW="29260800" imgH="10972800" progId="Equation.3">
                  <p:embed/>
                  <p:pic>
                    <p:nvPicPr>
                      <p:cNvPr id="0" name="Изображение 1843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3528" y="4869160"/>
                        <a:ext cx="2449512" cy="1001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2915816" y="4941168"/>
          <a:ext cx="10350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17" imgW="10972800" imgH="9448800" progId="Equation.3">
                  <p:embed/>
                </p:oleObj>
              </mc:Choice>
              <mc:Fallback>
                <p:oleObj name="Формула" r:id="rId17" imgW="10972800" imgH="9448800" progId="Equation.3">
                  <p:embed/>
                  <p:pic>
                    <p:nvPicPr>
                      <p:cNvPr id="0" name="Изображение 1843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15816" y="4941168"/>
                        <a:ext cx="1035050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2267744" y="5949280"/>
          <a:ext cx="30432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Формула" r:id="rId19" imgW="32308800" imgH="4876800" progId="Equation.3">
                  <p:embed/>
                </p:oleObj>
              </mc:Choice>
              <mc:Fallback>
                <p:oleObj name="Формула" r:id="rId19" imgW="32308800" imgH="4876800" progId="Equation.3">
                  <p:embed/>
                  <p:pic>
                    <p:nvPicPr>
                      <p:cNvPr id="0" name="Изображение 18440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67744" y="5949280"/>
                        <a:ext cx="3043238" cy="446088"/>
                      </a:xfrm>
                      <a:prstGeom prst="rect">
                        <a:avLst/>
                      </a:prstGeom>
                      <a:solidFill>
                        <a:srgbClr val="D1E4BA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1" name="Object 15"/>
          <p:cNvGraphicFramePr>
            <a:graphicFrameLocks noChangeAspect="1"/>
          </p:cNvGraphicFramePr>
          <p:nvPr/>
        </p:nvGraphicFramePr>
        <p:xfrm>
          <a:off x="2141538" y="1484313"/>
          <a:ext cx="47942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Формула" r:id="rId21" imgW="42062400" imgH="5181600" progId="Equation.3">
                  <p:embed/>
                </p:oleObj>
              </mc:Choice>
              <mc:Fallback>
                <p:oleObj name="Формула" r:id="rId21" imgW="42062400" imgH="5181600" progId="Equation.3">
                  <p:embed/>
                  <p:pic>
                    <p:nvPicPr>
                      <p:cNvPr id="0" name="Изображение 18441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41538" y="1484313"/>
                        <a:ext cx="4794250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72432" name="Object 16"/>
          <p:cNvGraphicFramePr>
            <a:graphicFrameLocks noChangeAspect="1"/>
          </p:cNvGraphicFramePr>
          <p:nvPr/>
        </p:nvGraphicFramePr>
        <p:xfrm>
          <a:off x="5148263" y="2133600"/>
          <a:ext cx="3709987" cy="36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GraphC" r:id="rId23" imgW="7067550" imgH="6858000" progId="GraphCtrl.Document">
                  <p:embed/>
                </p:oleObj>
              </mc:Choice>
              <mc:Fallback>
                <p:oleObj name="GraphC" r:id="rId23" imgW="7067550" imgH="6858000" progId="GraphCtrl.Document">
                  <p:embed/>
                  <p:pic>
                    <p:nvPicPr>
                      <p:cNvPr id="0" name="Изображение 18442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48263" y="2133600"/>
                        <a:ext cx="3709987" cy="3602038"/>
                      </a:xfrm>
                      <a:prstGeom prst="rect">
                        <a:avLst/>
                      </a:prstGeom>
                      <a:noFill/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Прямая соединительная линия 60"/>
          <p:cNvCxnSpPr/>
          <p:nvPr/>
        </p:nvCxnSpPr>
        <p:spPr>
          <a:xfrm flipV="1">
            <a:off x="5868144" y="2420888"/>
            <a:ext cx="2232248" cy="1584176"/>
          </a:xfrm>
          <a:prstGeom prst="line">
            <a:avLst/>
          </a:prstGeom>
          <a:ln w="38100">
            <a:solidFill>
              <a:srgbClr val="75480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6876256" y="2420888"/>
            <a:ext cx="1224136" cy="3096344"/>
          </a:xfrm>
          <a:prstGeom prst="line">
            <a:avLst/>
          </a:prstGeom>
          <a:ln w="38100">
            <a:solidFill>
              <a:srgbClr val="75480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868144" y="4005064"/>
            <a:ext cx="1008112" cy="1512168"/>
          </a:xfrm>
          <a:prstGeom prst="line">
            <a:avLst/>
          </a:prstGeom>
          <a:ln w="38100">
            <a:solidFill>
              <a:srgbClr val="75480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2434" name="Object 18"/>
          <p:cNvGraphicFramePr>
            <a:graphicFrameLocks noChangeAspect="1"/>
          </p:cNvGraphicFramePr>
          <p:nvPr/>
        </p:nvGraphicFramePr>
        <p:xfrm>
          <a:off x="5220072" y="4077072"/>
          <a:ext cx="1064810" cy="38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Формула" r:id="rId25" imgW="12801600" imgH="5181600" progId="Equation.3">
                  <p:embed/>
                </p:oleObj>
              </mc:Choice>
              <mc:Fallback>
                <p:oleObj name="Формула" r:id="rId25" imgW="12801600" imgH="5181600" progId="Equation.3">
                  <p:embed/>
                  <p:pic>
                    <p:nvPicPr>
                      <p:cNvPr id="0" name="Изображение 18443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220072" y="4077072"/>
                        <a:ext cx="1064810" cy="3893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5" name="Object 19"/>
          <p:cNvGraphicFramePr>
            <a:graphicFrameLocks noChangeAspect="1"/>
          </p:cNvGraphicFramePr>
          <p:nvPr/>
        </p:nvGraphicFramePr>
        <p:xfrm>
          <a:off x="7308304" y="2205038"/>
          <a:ext cx="864096" cy="37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Формула" r:id="rId27" imgW="10668000" imgH="5181600" progId="Equation.3">
                  <p:embed/>
                </p:oleObj>
              </mc:Choice>
              <mc:Fallback>
                <p:oleObj name="Формула" r:id="rId27" imgW="10668000" imgH="5181600" progId="Equation.3">
                  <p:embed/>
                  <p:pic>
                    <p:nvPicPr>
                      <p:cNvPr id="0" name="Изображение 18444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308304" y="2205038"/>
                        <a:ext cx="864096" cy="3790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6" name="Object 20"/>
          <p:cNvGraphicFramePr>
            <a:graphicFrameLocks noChangeAspect="1"/>
          </p:cNvGraphicFramePr>
          <p:nvPr/>
        </p:nvGraphicFramePr>
        <p:xfrm>
          <a:off x="6948264" y="5301208"/>
          <a:ext cx="119584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Формула" r:id="rId29" imgW="15544800" imgH="5181600" progId="Equation.3">
                  <p:embed/>
                </p:oleObj>
              </mc:Choice>
              <mc:Fallback>
                <p:oleObj name="Формула" r:id="rId29" imgW="15544800" imgH="5181600" progId="Equation.3">
                  <p:embed/>
                  <p:pic>
                    <p:nvPicPr>
                      <p:cNvPr id="0" name="Изображение 18445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948264" y="5301208"/>
                        <a:ext cx="1195848" cy="3600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Овал 80"/>
          <p:cNvSpPr/>
          <p:nvPr/>
        </p:nvSpPr>
        <p:spPr>
          <a:xfrm>
            <a:off x="7452320" y="39330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2437" name="Object 21"/>
          <p:cNvGraphicFramePr>
            <a:graphicFrameLocks noChangeAspect="1"/>
          </p:cNvGraphicFramePr>
          <p:nvPr/>
        </p:nvGraphicFramePr>
        <p:xfrm>
          <a:off x="7605713" y="3860800"/>
          <a:ext cx="10318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Формула" r:id="rId31" imgW="13411200" imgH="5181600" progId="Equation.3">
                  <p:embed/>
                </p:oleObj>
              </mc:Choice>
              <mc:Fallback>
                <p:oleObj name="Формула" r:id="rId31" imgW="13411200" imgH="5181600" progId="Equation.3">
                  <p:embed/>
                  <p:pic>
                    <p:nvPicPr>
                      <p:cNvPr id="0" name="Изображение 18446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605713" y="3860800"/>
                        <a:ext cx="1031875" cy="360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Прямая соединительная линия 81"/>
          <p:cNvCxnSpPr>
            <a:endCxn id="81" idx="7"/>
          </p:cNvCxnSpPr>
          <p:nvPr/>
        </p:nvCxnSpPr>
        <p:spPr>
          <a:xfrm flipV="1">
            <a:off x="5868144" y="3943601"/>
            <a:ext cx="1645639" cy="6146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2051720" y="1412776"/>
            <a:ext cx="165618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915816" y="2492896"/>
            <a:ext cx="165618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2438" name="Object 22"/>
          <p:cNvGraphicFramePr>
            <a:graphicFrameLocks noChangeAspect="1"/>
          </p:cNvGraphicFramePr>
          <p:nvPr/>
        </p:nvGraphicFramePr>
        <p:xfrm>
          <a:off x="3131840" y="3573016"/>
          <a:ext cx="1530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Формула" r:id="rId33" imgW="18288000" imgH="4267200" progId="Equation.3">
                  <p:embed/>
                </p:oleObj>
              </mc:Choice>
              <mc:Fallback>
                <p:oleObj name="Формула" r:id="rId33" imgW="18288000" imgH="4267200" progId="Equation.3">
                  <p:embed/>
                  <p:pic>
                    <p:nvPicPr>
                      <p:cNvPr id="0" name="Изображение 18447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131840" y="3573016"/>
                        <a:ext cx="1530350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9" name="Object 23"/>
          <p:cNvGraphicFramePr>
            <a:graphicFrameLocks noChangeAspect="1"/>
          </p:cNvGraphicFramePr>
          <p:nvPr/>
        </p:nvGraphicFramePr>
        <p:xfrm>
          <a:off x="1363662" y="3933057"/>
          <a:ext cx="343157" cy="44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Формула" r:id="rId35" imgW="3352800" imgH="4876800" progId="Equation.3">
                  <p:embed/>
                </p:oleObj>
              </mc:Choice>
              <mc:Fallback>
                <p:oleObj name="Формула" r:id="rId35" imgW="3352800" imgH="4876800" progId="Equation.3">
                  <p:embed/>
                  <p:pic>
                    <p:nvPicPr>
                      <p:cNvPr id="0" name="Изображение 18448"/>
                      <p:cNvPicPr>
                        <a:picLocks noChangeAspect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363662" y="3933057"/>
                        <a:ext cx="343157" cy="4484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40" name="Object 24"/>
          <p:cNvGraphicFramePr>
            <a:graphicFrameLocks noChangeAspect="1"/>
          </p:cNvGraphicFramePr>
          <p:nvPr/>
        </p:nvGraphicFramePr>
        <p:xfrm>
          <a:off x="755576" y="4365104"/>
          <a:ext cx="15589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Формула" r:id="rId37" imgW="15240000" imgH="4267200" progId="Equation.3">
                  <p:embed/>
                </p:oleObj>
              </mc:Choice>
              <mc:Fallback>
                <p:oleObj name="Формула" r:id="rId37" imgW="15240000" imgH="4267200" progId="Equation.3">
                  <p:embed/>
                  <p:pic>
                    <p:nvPicPr>
                      <p:cNvPr id="0" name="Изображение 18449"/>
                      <p:cNvPicPr>
                        <a:picLocks noChangeAspect="1"/>
                      </p:cNvPicPr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55576" y="4365104"/>
                        <a:ext cx="1558925" cy="392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5076056" y="2060848"/>
            <a:ext cx="3816424" cy="37444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9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91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92" name="Овал 91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Равнобедренный треугольник 110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40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13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14" name="Овал 113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Равнобедренный треугольник 119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41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7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7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5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2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81" grpId="0" animBg="1"/>
      <p:bldP spid="85" grpId="0" animBg="1"/>
      <p:bldP spid="87" grpId="0" animBg="1"/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424936" cy="1296144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проходящей через заданную точку,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угловой коэффициент которой равен: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3068960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4077072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66"/>
          <p:cNvGrpSpPr/>
          <p:nvPr/>
        </p:nvGrpSpPr>
        <p:grpSpPr>
          <a:xfrm>
            <a:off x="5148064" y="1988840"/>
            <a:ext cx="3528392" cy="792088"/>
            <a:chOff x="1043608" y="3645024"/>
            <a:chExt cx="3528392" cy="7920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1691680" y="3717032"/>
            <a:ext cx="2192338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3" imgW="17678400" imgH="4876800" progId="Equation.3">
                    <p:embed/>
                  </p:oleObj>
                </mc:Choice>
                <mc:Fallback>
                  <p:oleObj name="Формула" r:id="rId3" imgW="17678400" imgH="48768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91680" y="3717032"/>
                          <a:ext cx="2192338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1187624" y="1988840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1612900" y="2042220"/>
          <a:ext cx="31273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Формула" r:id="rId5" imgW="24688800" imgH="5181600" progId="Equation.3">
                  <p:embed/>
                </p:oleObj>
              </mc:Choice>
              <mc:Fallback>
                <p:oleObj name="Формула" r:id="rId5" imgW="24688800" imgH="5181600" progId="Equation.3">
                  <p:embed/>
                  <p:pic>
                    <p:nvPicPr>
                      <p:cNvPr id="0" name="Изображение 1945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2900" y="2042220"/>
                        <a:ext cx="3127375" cy="687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187624" y="1988840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66"/>
          <p:cNvGrpSpPr/>
          <p:nvPr/>
        </p:nvGrpSpPr>
        <p:grpSpPr>
          <a:xfrm>
            <a:off x="5154836" y="3015580"/>
            <a:ext cx="3528392" cy="792088"/>
            <a:chOff x="1043608" y="3645024"/>
            <a:chExt cx="3528392" cy="7920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822847" y="3716239"/>
            <a:ext cx="1927225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7" imgW="15544800" imgH="4876800" progId="Equation.3">
                    <p:embed/>
                  </p:oleObj>
                </mc:Choice>
                <mc:Fallback>
                  <p:oleObj name="Формула" r:id="rId7" imgW="15544800" imgH="48768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22847" y="3716239"/>
                          <a:ext cx="1927225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194396" y="3015580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1657350" y="3069332"/>
          <a:ext cx="30495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Формула" r:id="rId9" imgW="24079200" imgH="5181600" progId="Equation.3">
                  <p:embed/>
                </p:oleObj>
              </mc:Choice>
              <mc:Fallback>
                <p:oleObj name="Формула" r:id="rId9" imgW="24079200" imgH="5181600" progId="Equation.3">
                  <p:embed/>
                  <p:pic>
                    <p:nvPicPr>
                      <p:cNvPr id="0" name="Изображение 1945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7350" y="3069332"/>
                        <a:ext cx="3049588" cy="68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187624" y="2996952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66"/>
          <p:cNvGrpSpPr/>
          <p:nvPr/>
        </p:nvGrpSpPr>
        <p:grpSpPr>
          <a:xfrm>
            <a:off x="5148064" y="4005064"/>
            <a:ext cx="3528392" cy="792088"/>
            <a:chOff x="1043608" y="3645024"/>
            <a:chExt cx="3528392" cy="79208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2124894" y="3716784"/>
            <a:ext cx="1322388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Формула" r:id="rId11" imgW="10668000" imgH="4876800" progId="Equation.3">
                    <p:embed/>
                  </p:oleObj>
                </mc:Choice>
                <mc:Fallback>
                  <p:oleObj name="Формула" r:id="rId11" imgW="10668000" imgH="4876800" progId="Equation.3">
                    <p:embed/>
                    <p:pic>
                      <p:nvPicPr>
                        <p:cNvPr id="0" name="Изображение 194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24894" y="3716784"/>
                          <a:ext cx="1322388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Прямоугольник 48"/>
          <p:cNvSpPr/>
          <p:nvPr/>
        </p:nvSpPr>
        <p:spPr>
          <a:xfrm>
            <a:off x="1187624" y="4005064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1650578" y="4058816"/>
          <a:ext cx="30495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Формула" r:id="rId13" imgW="24079200" imgH="5181600" progId="Equation.3">
                  <p:embed/>
                </p:oleObj>
              </mc:Choice>
              <mc:Fallback>
                <p:oleObj name="Формула" r:id="rId13" imgW="24079200" imgH="5181600" progId="Equation.3">
                  <p:embed/>
                  <p:pic>
                    <p:nvPicPr>
                      <p:cNvPr id="0" name="Изображение 1946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50578" y="4058816"/>
                        <a:ext cx="3049588" cy="68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187624" y="4005064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7544" y="5085184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66"/>
          <p:cNvGrpSpPr/>
          <p:nvPr/>
        </p:nvGrpSpPr>
        <p:grpSpPr>
          <a:xfrm>
            <a:off x="5148064" y="5013176"/>
            <a:ext cx="3528392" cy="792088"/>
            <a:chOff x="1043608" y="3645024"/>
            <a:chExt cx="3528392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2"/>
            <p:cNvGraphicFramePr>
              <a:graphicFrameLocks noChangeAspect="1"/>
            </p:cNvGraphicFramePr>
            <p:nvPr/>
          </p:nvGraphicFramePr>
          <p:xfrm>
            <a:off x="1691507" y="3716611"/>
            <a:ext cx="2190750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Формула" r:id="rId15" imgW="17678400" imgH="4876800" progId="Equation.3">
                    <p:embed/>
                  </p:oleObj>
                </mc:Choice>
                <mc:Fallback>
                  <p:oleObj name="Формула" r:id="rId15" imgW="17678400" imgH="4876800" progId="Equation.3">
                    <p:embed/>
                    <p:pic>
                      <p:nvPicPr>
                        <p:cNvPr id="0" name="Изображение 194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691507" y="3716611"/>
                          <a:ext cx="2190750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Прямоугольник 55"/>
          <p:cNvSpPr/>
          <p:nvPr/>
        </p:nvSpPr>
        <p:spPr>
          <a:xfrm>
            <a:off x="1187624" y="501317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1535113" y="5067300"/>
          <a:ext cx="328136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Формула" r:id="rId17" imgW="25908000" imgH="5181600" progId="Equation.3">
                  <p:embed/>
                </p:oleObj>
              </mc:Choice>
              <mc:Fallback>
                <p:oleObj name="Формула" r:id="rId17" imgW="25908000" imgH="5181600" progId="Equation.3">
                  <p:embed/>
                  <p:pic>
                    <p:nvPicPr>
                      <p:cNvPr id="0" name="Изображение 1946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35113" y="5067300"/>
                        <a:ext cx="3281362" cy="68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1187624" y="5013176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61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угловой коэффициент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проходящей через точки: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3140968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4437112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Группа 52"/>
          <p:cNvGrpSpPr/>
          <p:nvPr/>
        </p:nvGrpSpPr>
        <p:grpSpPr>
          <a:xfrm>
            <a:off x="5796136" y="1700808"/>
            <a:ext cx="2880320" cy="1080616"/>
            <a:chOff x="1691680" y="3356992"/>
            <a:chExt cx="2880320" cy="108061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" name="Object 2"/>
            <p:cNvGraphicFramePr>
              <a:graphicFrameLocks noChangeAspect="1"/>
            </p:cNvGraphicFramePr>
            <p:nvPr/>
          </p:nvGraphicFramePr>
          <p:xfrm>
            <a:off x="2555776" y="3416846"/>
            <a:ext cx="1224136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2" imgW="11277600" imgH="9448800" progId="Equation.3">
                    <p:embed/>
                  </p:oleObj>
                </mc:Choice>
                <mc:Fallback>
                  <p:oleObj name="Формула" r:id="rId2" imgW="11277600" imgH="94488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55776" y="3416846"/>
                          <a:ext cx="1224136" cy="1020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" name="Прямоугольник 92"/>
          <p:cNvSpPr/>
          <p:nvPr/>
        </p:nvSpPr>
        <p:spPr>
          <a:xfrm>
            <a:off x="1187624" y="1700808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4" name="Object 2"/>
          <p:cNvGraphicFramePr>
            <a:graphicFrameLocks noChangeAspect="1"/>
          </p:cNvGraphicFramePr>
          <p:nvPr/>
        </p:nvGraphicFramePr>
        <p:xfrm>
          <a:off x="1947863" y="1967037"/>
          <a:ext cx="30257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Формула" r:id="rId4" imgW="28346400" imgH="5181600" progId="Equation.3">
                  <p:embed/>
                </p:oleObj>
              </mc:Choice>
              <mc:Fallback>
                <p:oleObj name="Формула" r:id="rId4" imgW="28346400" imgH="5181600" progId="Equation.3">
                  <p:embed/>
                  <p:pic>
                    <p:nvPicPr>
                      <p:cNvPr id="0" name="Изображение 2048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7863" y="1967037"/>
                        <a:ext cx="3025775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Прямоугольник 94"/>
          <p:cNvSpPr/>
          <p:nvPr/>
        </p:nvSpPr>
        <p:spPr>
          <a:xfrm>
            <a:off x="1187624" y="1700808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52"/>
          <p:cNvGrpSpPr/>
          <p:nvPr/>
        </p:nvGrpSpPr>
        <p:grpSpPr>
          <a:xfrm>
            <a:off x="5796136" y="3068960"/>
            <a:ext cx="2880320" cy="1080120"/>
            <a:chOff x="1691680" y="3356992"/>
            <a:chExt cx="2880320" cy="108012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2704332" y="3695502"/>
            <a:ext cx="927100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6" imgW="8534400" imgH="4267200" progId="Equation.3">
                    <p:embed/>
                  </p:oleObj>
                </mc:Choice>
                <mc:Fallback>
                  <p:oleObj name="Формула" r:id="rId6" imgW="8534400" imgH="42672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04332" y="3695502"/>
                          <a:ext cx="927100" cy="460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1187624" y="3068960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0" name="Object 2"/>
          <p:cNvGraphicFramePr>
            <a:graphicFrameLocks noChangeAspect="1"/>
          </p:cNvGraphicFramePr>
          <p:nvPr/>
        </p:nvGraphicFramePr>
        <p:xfrm>
          <a:off x="1979713" y="3334445"/>
          <a:ext cx="3024336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Формула" r:id="rId8" imgW="26212800" imgH="5181600" progId="Equation.3">
                  <p:embed/>
                </p:oleObj>
              </mc:Choice>
              <mc:Fallback>
                <p:oleObj name="Формула" r:id="rId8" imgW="26212800" imgH="5181600" progId="Equation.3">
                  <p:embed/>
                  <p:pic>
                    <p:nvPicPr>
                      <p:cNvPr id="0" name="Изображение 2048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79713" y="3334445"/>
                        <a:ext cx="3024336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>
            <a:off x="1187624" y="3068960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" name="Группа 52"/>
          <p:cNvGrpSpPr/>
          <p:nvPr/>
        </p:nvGrpSpPr>
        <p:grpSpPr>
          <a:xfrm>
            <a:off x="5796136" y="4437112"/>
            <a:ext cx="2880320" cy="1080120"/>
            <a:chOff x="1691680" y="3356992"/>
            <a:chExt cx="2880320" cy="108012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1691680" y="3356992"/>
              <a:ext cx="2880320" cy="108012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2"/>
            <p:cNvGraphicFramePr>
              <a:graphicFrameLocks noChangeAspect="1"/>
            </p:cNvGraphicFramePr>
            <p:nvPr/>
          </p:nvGraphicFramePr>
          <p:xfrm>
            <a:off x="2670994" y="3415680"/>
            <a:ext cx="993775" cy="1019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Формула" r:id="rId10" imgW="9144000" imgH="9448800" progId="Equation.3">
                    <p:embed/>
                  </p:oleObj>
                </mc:Choice>
                <mc:Fallback>
                  <p:oleObj name="Формула" r:id="rId10" imgW="9144000" imgH="9448800" progId="Equation.3">
                    <p:embed/>
                    <p:pic>
                      <p:nvPicPr>
                        <p:cNvPr id="0" name="Изображение 204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70994" y="3415680"/>
                          <a:ext cx="993775" cy="1019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Прямоугольник 104"/>
          <p:cNvSpPr/>
          <p:nvPr/>
        </p:nvSpPr>
        <p:spPr>
          <a:xfrm>
            <a:off x="1187624" y="4437112"/>
            <a:ext cx="44644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6" name="Object 2"/>
          <p:cNvGraphicFramePr>
            <a:graphicFrameLocks noChangeAspect="1"/>
          </p:cNvGraphicFramePr>
          <p:nvPr/>
        </p:nvGraphicFramePr>
        <p:xfrm>
          <a:off x="1839913" y="4702175"/>
          <a:ext cx="33051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Формула" r:id="rId12" imgW="28651200" imgH="5181600" progId="Equation.3">
                  <p:embed/>
                </p:oleObj>
              </mc:Choice>
              <mc:Fallback>
                <p:oleObj name="Формула" r:id="rId12" imgW="28651200" imgH="5181600" progId="Equation.3">
                  <p:embed/>
                  <p:pic>
                    <p:nvPicPr>
                      <p:cNvPr id="0" name="Изображение 2048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39913" y="4702175"/>
                        <a:ext cx="3305175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Прямоугольник 106"/>
          <p:cNvSpPr/>
          <p:nvPr/>
        </p:nvSpPr>
        <p:spPr>
          <a:xfrm>
            <a:off x="1187624" y="4437112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110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30" name="Управляющая кнопка: сведения 29">
            <a:hlinkClick r:id="rId1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424936" cy="1296144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проходит через заданную точку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параллельна прямой: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3212976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4365104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66"/>
          <p:cNvGrpSpPr/>
          <p:nvPr/>
        </p:nvGrpSpPr>
        <p:grpSpPr>
          <a:xfrm>
            <a:off x="5148064" y="1988840"/>
            <a:ext cx="3528392" cy="792088"/>
            <a:chOff x="1043608" y="3645024"/>
            <a:chExt cx="3528392" cy="7920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1619672" y="3717032"/>
            <a:ext cx="2331846" cy="665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Формула" r:id="rId2" imgW="16764000" imgH="4876800" progId="Equation.3">
                    <p:embed/>
                  </p:oleObj>
                </mc:Choice>
                <mc:Fallback>
                  <p:oleObj name="Формула" r:id="rId2" imgW="16764000" imgH="4876800" progId="Equation.3">
                    <p:embed/>
                    <p:pic>
                      <p:nvPicPr>
                        <p:cNvPr id="0" name="Изображение 215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19672" y="3717032"/>
                          <a:ext cx="2331846" cy="6657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1187624" y="1988840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1187624" y="2060848"/>
          <a:ext cx="381503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Формула" r:id="rId4" imgW="31089600" imgH="5181600" progId="Equation.3">
                  <p:embed/>
                </p:oleObj>
              </mc:Choice>
              <mc:Fallback>
                <p:oleObj name="Формула" r:id="rId4" imgW="31089600" imgH="5181600" progId="Equation.3">
                  <p:embed/>
                  <p:pic>
                    <p:nvPicPr>
                      <p:cNvPr id="0" name="Изображение 2150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060848"/>
                        <a:ext cx="3815035" cy="68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187624" y="1988840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66"/>
          <p:cNvGrpSpPr/>
          <p:nvPr/>
        </p:nvGrpSpPr>
        <p:grpSpPr>
          <a:xfrm>
            <a:off x="5154836" y="3159596"/>
            <a:ext cx="3528392" cy="792088"/>
            <a:chOff x="1043608" y="3645024"/>
            <a:chExt cx="3528392" cy="7920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612899" y="3715544"/>
            <a:ext cx="2365035" cy="663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6" imgW="17068800" imgH="4876800" progId="Equation.3">
                    <p:embed/>
                  </p:oleObj>
                </mc:Choice>
                <mc:Fallback>
                  <p:oleObj name="Формула" r:id="rId6" imgW="17068800" imgH="48768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12899" y="3715544"/>
                          <a:ext cx="2365035" cy="6635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194396" y="315959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1214438" y="3212654"/>
          <a:ext cx="378961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Формула" r:id="rId8" imgW="31089600" imgH="5181600" progId="Equation.3">
                  <p:embed/>
                </p:oleObj>
              </mc:Choice>
              <mc:Fallback>
                <p:oleObj name="Формула" r:id="rId8" imgW="31089600" imgH="5181600" progId="Equation.3">
                  <p:embed/>
                  <p:pic>
                    <p:nvPicPr>
                      <p:cNvPr id="0" name="Изображение 2150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4438" y="3212654"/>
                        <a:ext cx="3789610" cy="687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187624" y="314096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6"/>
          <p:cNvGrpSpPr/>
          <p:nvPr/>
        </p:nvGrpSpPr>
        <p:grpSpPr>
          <a:xfrm>
            <a:off x="5148064" y="4293096"/>
            <a:ext cx="3528392" cy="792088"/>
            <a:chOff x="1043608" y="3645024"/>
            <a:chExt cx="3528392" cy="79208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1619672" y="3716661"/>
            <a:ext cx="2504612" cy="69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0" imgW="17373600" imgH="4876800" progId="Equation.3">
                    <p:embed/>
                  </p:oleObj>
                </mc:Choice>
                <mc:Fallback>
                  <p:oleObj name="Формула" r:id="rId10" imgW="17373600" imgH="48768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19672" y="3716661"/>
                          <a:ext cx="2504612" cy="690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Прямоугольник 48"/>
          <p:cNvSpPr/>
          <p:nvPr/>
        </p:nvSpPr>
        <p:spPr>
          <a:xfrm>
            <a:off x="1187624" y="4293096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1204913" y="4347270"/>
          <a:ext cx="37099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Формула" r:id="rId12" imgW="32308800" imgH="5181600" progId="Equation.3">
                  <p:embed/>
                </p:oleObj>
              </mc:Choice>
              <mc:Fallback>
                <p:oleObj name="Формула" r:id="rId12" imgW="32308800" imgH="5181600" progId="Equation.3">
                  <p:embed/>
                  <p:pic>
                    <p:nvPicPr>
                      <p:cNvPr id="0" name="Изображение 2150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04913" y="4347270"/>
                        <a:ext cx="3709987" cy="687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187624" y="4293096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53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30" name="Управляющая кнопка: сведения 29">
            <a:hlinkClick r:id="rId1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424936" cy="1656184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проходит через заданную точку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образует с положительным направлением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 абсцисс угол: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48880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3501008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4653136"/>
            <a:ext cx="576064" cy="504056"/>
          </a:xfrm>
          <a:prstGeom prst="rect">
            <a:avLst/>
          </a:prstGeom>
          <a:solidFill>
            <a:srgbClr val="3A5857"/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66"/>
          <p:cNvGrpSpPr/>
          <p:nvPr/>
        </p:nvGrpSpPr>
        <p:grpSpPr>
          <a:xfrm>
            <a:off x="5148064" y="2276872"/>
            <a:ext cx="3528392" cy="792088"/>
            <a:chOff x="1043608" y="3645024"/>
            <a:chExt cx="3528392" cy="7920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1831207" y="3717652"/>
            <a:ext cx="1908175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2" imgW="13716000" imgH="4876800" progId="Equation.3">
                    <p:embed/>
                  </p:oleObj>
                </mc:Choice>
                <mc:Fallback>
                  <p:oleObj name="Формула" r:id="rId2" imgW="13716000" imgH="48768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31207" y="3717652"/>
                          <a:ext cx="1908175" cy="6651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1187624" y="2276872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1447800" y="2328863"/>
          <a:ext cx="32924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Формула" r:id="rId4" imgW="26822400" imgH="5486400" progId="Equation.3">
                  <p:embed/>
                </p:oleObj>
              </mc:Choice>
              <mc:Fallback>
                <p:oleObj name="Формула" r:id="rId4" imgW="26822400" imgH="5486400" progId="Equation.3">
                  <p:embed/>
                  <p:pic>
                    <p:nvPicPr>
                      <p:cNvPr id="0" name="Изображение 2252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2328863"/>
                        <a:ext cx="3292475" cy="728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187624" y="2276872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66"/>
          <p:cNvGrpSpPr/>
          <p:nvPr/>
        </p:nvGrpSpPr>
        <p:grpSpPr>
          <a:xfrm>
            <a:off x="5154836" y="3447628"/>
            <a:ext cx="3528392" cy="795760"/>
            <a:chOff x="1043608" y="3645024"/>
            <a:chExt cx="3528392" cy="79576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108844" y="3653384"/>
            <a:ext cx="3384376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6" imgW="29260800" imgH="5791200" progId="Equation.3">
                    <p:embed/>
                  </p:oleObj>
                </mc:Choice>
                <mc:Fallback>
                  <p:oleObj name="Формула" r:id="rId6" imgW="29260800" imgH="57912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08844" y="3653384"/>
                          <a:ext cx="3384376" cy="787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194396" y="344762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1381125" y="3481388"/>
          <a:ext cx="34544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Формула" r:id="rId8" imgW="28346400" imgH="5486400" progId="Equation.3">
                  <p:embed/>
                </p:oleObj>
              </mc:Choice>
              <mc:Fallback>
                <p:oleObj name="Формула" r:id="rId8" imgW="28346400" imgH="5486400" progId="Equation.3">
                  <p:embed/>
                  <p:pic>
                    <p:nvPicPr>
                      <p:cNvPr id="0" name="Изображение 2253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81125" y="3481388"/>
                        <a:ext cx="3454400" cy="727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187624" y="3429000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6"/>
          <p:cNvGrpSpPr/>
          <p:nvPr/>
        </p:nvGrpSpPr>
        <p:grpSpPr>
          <a:xfrm>
            <a:off x="5148064" y="4581128"/>
            <a:ext cx="3528392" cy="827485"/>
            <a:chOff x="1043608" y="3645024"/>
            <a:chExt cx="3528392" cy="82748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43608" y="3645024"/>
              <a:ext cx="352839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1115616" y="3653359"/>
            <a:ext cx="3456384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Формула" r:id="rId10" imgW="25603200" imgH="5791200" progId="Equation.3">
                    <p:embed/>
                  </p:oleObj>
                </mc:Choice>
                <mc:Fallback>
                  <p:oleObj name="Формула" r:id="rId10" imgW="25603200" imgH="5791200" progId="Equation.3">
                    <p:embed/>
                    <p:pic>
                      <p:nvPicPr>
                        <p:cNvPr id="0" name="Изображение 225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15616" y="3653359"/>
                          <a:ext cx="3456384" cy="8191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Прямоугольник 48"/>
          <p:cNvSpPr/>
          <p:nvPr/>
        </p:nvSpPr>
        <p:spPr>
          <a:xfrm>
            <a:off x="1187624" y="458112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1519238" y="4616450"/>
          <a:ext cx="30797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Формула" r:id="rId12" imgW="26822400" imgH="5486400" progId="Equation.3">
                  <p:embed/>
                </p:oleObj>
              </mc:Choice>
              <mc:Fallback>
                <p:oleObj name="Формула" r:id="rId12" imgW="26822400" imgH="5486400" progId="Equation.3">
                  <p:embed/>
                  <p:pic>
                    <p:nvPicPr>
                      <p:cNvPr id="0" name="Изображение 2253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19238" y="4616450"/>
                        <a:ext cx="3079750" cy="727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187624" y="4581128"/>
            <a:ext cx="381642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54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39" name="Управляющая кнопка: сведения 38">
            <a:hlinkClick r:id="rId1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угловой коэффициент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проходящей через точки: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755576" y="1628800"/>
            <a:ext cx="3384376" cy="4032448"/>
            <a:chOff x="755576" y="1628800"/>
            <a:chExt cx="3384376" cy="403244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5557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4648" name="Picture 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6142" y="2085629"/>
              <a:ext cx="3221802" cy="307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Группа 52"/>
          <p:cNvGrpSpPr/>
          <p:nvPr/>
        </p:nvGrpSpPr>
        <p:grpSpPr>
          <a:xfrm>
            <a:off x="1043608" y="5805264"/>
            <a:ext cx="2880320" cy="648072"/>
            <a:chOff x="1691680" y="3356992"/>
            <a:chExt cx="2880320" cy="64807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232397" y="3379441"/>
            <a:ext cx="1843088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Формула" r:id="rId3" imgW="14935200" imgH="5791200" progId="Equation.3">
                    <p:embed/>
                  </p:oleObj>
                </mc:Choice>
                <mc:Fallback>
                  <p:oleObj name="Формула" r:id="rId3" imgW="14935200" imgH="5791200" progId="Equation.3">
                    <p:embed/>
                    <p:pic>
                      <p:nvPicPr>
                        <p:cNvPr id="0" name="Изображение 235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32397" y="3379441"/>
                          <a:ext cx="1843088" cy="625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5076056" y="1628800"/>
            <a:ext cx="3384376" cy="4032448"/>
            <a:chOff x="5076056" y="1628800"/>
            <a:chExt cx="3384376" cy="403244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07605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4650" name="Picture 1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148064" y="2204864"/>
              <a:ext cx="3280434" cy="2919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Группа 52"/>
          <p:cNvGrpSpPr/>
          <p:nvPr/>
        </p:nvGrpSpPr>
        <p:grpSpPr>
          <a:xfrm>
            <a:off x="5292080" y="5805264"/>
            <a:ext cx="2880320" cy="648072"/>
            <a:chOff x="1691680" y="3356992"/>
            <a:chExt cx="2880320" cy="64807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2176513" y="3428653"/>
            <a:ext cx="1955800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6" imgW="15849600" imgH="4876800" progId="Equation.3">
                    <p:embed/>
                  </p:oleObj>
                </mc:Choice>
                <mc:Fallback>
                  <p:oleObj name="Формула" r:id="rId6" imgW="15849600" imgH="48768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76513" y="3428653"/>
                          <a:ext cx="1955800" cy="527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Овал 4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48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49" name="Управляющая кнопка: сведения 48">
            <a:hlinkClick r:id="rId1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угловой коэффициент прямой,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проходящей через точки: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44008" y="1628800"/>
            <a:ext cx="0" cy="48245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5076056" y="1628800"/>
            <a:ext cx="3384376" cy="4032448"/>
            <a:chOff x="5076056" y="1628800"/>
            <a:chExt cx="3384376" cy="403244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07605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5668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148065" y="2193926"/>
              <a:ext cx="3240360" cy="303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52"/>
          <p:cNvGrpSpPr/>
          <p:nvPr/>
        </p:nvGrpSpPr>
        <p:grpSpPr>
          <a:xfrm>
            <a:off x="5292080" y="5805264"/>
            <a:ext cx="2880320" cy="648072"/>
            <a:chOff x="1691680" y="3356992"/>
            <a:chExt cx="2880320" cy="64807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2176513" y="3428653"/>
            <a:ext cx="1955800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3" imgW="15849600" imgH="4876800" progId="Equation.3">
                    <p:embed/>
                  </p:oleObj>
                </mc:Choice>
                <mc:Fallback>
                  <p:oleObj name="Формула" r:id="rId3" imgW="15849600" imgH="48768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76513" y="3428653"/>
                          <a:ext cx="1955800" cy="527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755576" y="1628800"/>
            <a:ext cx="3384376" cy="4032448"/>
            <a:chOff x="755576" y="1628800"/>
            <a:chExt cx="3384376" cy="403244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55576" y="1628800"/>
              <a:ext cx="3384376" cy="403244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5670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 l="-2291"/>
            <a:stretch>
              <a:fillRect/>
            </a:stretch>
          </p:blipFill>
          <p:spPr bwMode="auto">
            <a:xfrm>
              <a:off x="899592" y="1988840"/>
              <a:ext cx="3215241" cy="3306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52"/>
          <p:cNvGrpSpPr/>
          <p:nvPr/>
        </p:nvGrpSpPr>
        <p:grpSpPr>
          <a:xfrm>
            <a:off x="1043607" y="5805264"/>
            <a:ext cx="2880321" cy="648072"/>
            <a:chOff x="1691679" y="3356992"/>
            <a:chExt cx="2880321" cy="64807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691680" y="3356992"/>
              <a:ext cx="288032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1691679" y="3379441"/>
            <a:ext cx="2880321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6" imgW="24384000" imgH="5791200" progId="Equation.3">
                    <p:embed/>
                  </p:oleObj>
                </mc:Choice>
                <mc:Fallback>
                  <p:oleObj name="Формула" r:id="rId6" imgW="24384000" imgH="57912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91679" y="3379441"/>
                          <a:ext cx="2880321" cy="625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Овал 2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34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35" name="Управляющая кнопка: сведения 34">
            <a:hlinkClick r:id="rId10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прямых укажите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прямую параллельную данной: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411760" y="1340768"/>
            <a:ext cx="4464496" cy="1080120"/>
            <a:chOff x="2411760" y="1340768"/>
            <a:chExt cx="4464496" cy="10801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411760" y="1340768"/>
              <a:ext cx="4464496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563888" y="1340768"/>
            <a:ext cx="2179638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1" name="Формула" r:id="rId2" imgW="18897600" imgH="9448800" progId="Equation.3">
                    <p:embed/>
                  </p:oleObj>
                </mc:Choice>
                <mc:Fallback>
                  <p:oleObj name="Формула" r:id="rId2" imgW="18897600" imgH="9448800" progId="Equation.3">
                    <p:embed/>
                    <p:pic>
                      <p:nvPicPr>
                        <p:cNvPr id="0" name="Изображение 256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63888" y="1340768"/>
                          <a:ext cx="2179638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2411760" y="1340768"/>
            <a:ext cx="4464496" cy="1080120"/>
            <a:chOff x="2411760" y="1340768"/>
            <a:chExt cx="4464496" cy="108012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11760" y="1340768"/>
              <a:ext cx="4464496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3441006" y="1597621"/>
            <a:ext cx="24257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4" imgW="21031200" imgH="4876800" progId="Equation.3">
                    <p:embed/>
                  </p:oleObj>
                </mc:Choice>
                <mc:Fallback>
                  <p:oleObj name="Формула" r:id="rId4" imgW="21031200" imgH="48768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41006" y="1597621"/>
                          <a:ext cx="2425700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Прямоугольник 7"/>
          <p:cNvSpPr/>
          <p:nvPr/>
        </p:nvSpPr>
        <p:spPr>
          <a:xfrm>
            <a:off x="2411760" y="1340768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755576" y="3717032"/>
            <a:ext cx="3528392" cy="1080120"/>
            <a:chOff x="2411760" y="1340768"/>
            <a:chExt cx="3528392" cy="108012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491880" y="1340768"/>
            <a:ext cx="1335087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6" imgW="11582400" imgH="9448800" progId="Equation.3">
                    <p:embed/>
                  </p:oleObj>
                </mc:Choice>
                <mc:Fallback>
                  <p:oleObj name="Формула" r:id="rId6" imgW="11582400" imgH="94488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91880" y="1340768"/>
                          <a:ext cx="1335087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15"/>
          <p:cNvGrpSpPr/>
          <p:nvPr/>
        </p:nvGrpSpPr>
        <p:grpSpPr>
          <a:xfrm>
            <a:off x="755576" y="3717032"/>
            <a:ext cx="3528392" cy="1080120"/>
            <a:chOff x="2483768" y="1340768"/>
            <a:chExt cx="3528392" cy="108012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3203848" y="1628800"/>
            <a:ext cx="1970087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8" imgW="17068800" imgH="4267200" progId="Equation.3">
                    <p:embed/>
                  </p:oleObj>
                </mc:Choice>
                <mc:Fallback>
                  <p:oleObj name="Формула" r:id="rId8" imgW="17068800" imgH="42672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03848" y="1628800"/>
                          <a:ext cx="1970087" cy="4778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Прямоугольник 18"/>
          <p:cNvSpPr/>
          <p:nvPr/>
        </p:nvSpPr>
        <p:spPr>
          <a:xfrm>
            <a:off x="755576" y="3717032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4932040" y="3716338"/>
            <a:ext cx="3528392" cy="1080814"/>
            <a:chOff x="2411760" y="1340074"/>
            <a:chExt cx="3528392" cy="108081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175670" y="1340074"/>
            <a:ext cx="1966913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" name="Формула" r:id="rId10" imgW="17068800" imgH="9448800" progId="Equation.3">
                    <p:embed/>
                  </p:oleObj>
                </mc:Choice>
                <mc:Fallback>
                  <p:oleObj name="Формула" r:id="rId10" imgW="17068800" imgH="9448800" progId="Equation.3">
                    <p:embed/>
                    <p:pic>
                      <p:nvPicPr>
                        <p:cNvPr id="0" name="Изображение 256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75670" y="1340074"/>
                          <a:ext cx="1966913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Группа 29"/>
          <p:cNvGrpSpPr/>
          <p:nvPr/>
        </p:nvGrpSpPr>
        <p:grpSpPr>
          <a:xfrm>
            <a:off x="4932040" y="3717032"/>
            <a:ext cx="3528392" cy="1080120"/>
            <a:chOff x="2483768" y="1340768"/>
            <a:chExt cx="3528392" cy="108012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3203228" y="1595661"/>
            <a:ext cx="197008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6" name="Формула" r:id="rId12" imgW="17068800" imgH="4876800" progId="Equation.3">
                    <p:embed/>
                  </p:oleObj>
                </mc:Choice>
                <mc:Fallback>
                  <p:oleObj name="Формула" r:id="rId12" imgW="17068800" imgH="4876800" progId="Equation.3">
                    <p:embed/>
                    <p:pic>
                      <p:nvPicPr>
                        <p:cNvPr id="0" name="Изображение 256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03228" y="1595661"/>
                          <a:ext cx="1970088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4932040" y="3717032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4932040" y="4941168"/>
            <a:ext cx="3528392" cy="1080120"/>
            <a:chOff x="2411760" y="1340768"/>
            <a:chExt cx="3528392" cy="108012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3158208" y="1341488"/>
            <a:ext cx="2001837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7" name="Формула" r:id="rId14" imgW="17373600" imgH="9448800" progId="Equation.3">
                    <p:embed/>
                  </p:oleObj>
                </mc:Choice>
                <mc:Fallback>
                  <p:oleObj name="Формула" r:id="rId14" imgW="17373600" imgH="9448800" progId="Equation.3">
                    <p:embed/>
                    <p:pic>
                      <p:nvPicPr>
                        <p:cNvPr id="0" name="Изображение 256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158208" y="1341488"/>
                          <a:ext cx="2001837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Группа 36"/>
          <p:cNvGrpSpPr/>
          <p:nvPr/>
        </p:nvGrpSpPr>
        <p:grpSpPr>
          <a:xfrm>
            <a:off x="4932040" y="4941168"/>
            <a:ext cx="3528392" cy="1080120"/>
            <a:chOff x="2483768" y="1340768"/>
            <a:chExt cx="3528392" cy="108012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3063528" y="1595488"/>
            <a:ext cx="225107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" name="Формула" r:id="rId16" imgW="19507200" imgH="4876800" progId="Equation.3">
                    <p:embed/>
                  </p:oleObj>
                </mc:Choice>
                <mc:Fallback>
                  <p:oleObj name="Формула" r:id="rId16" imgW="19507200" imgH="4876800" progId="Equation.3">
                    <p:embed/>
                    <p:pic>
                      <p:nvPicPr>
                        <p:cNvPr id="0" name="Изображение 256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063528" y="1595488"/>
                          <a:ext cx="2251075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4932040" y="4941168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755576" y="4941168"/>
            <a:ext cx="3528392" cy="1080120"/>
            <a:chOff x="2411760" y="1340768"/>
            <a:chExt cx="3528392" cy="108012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3158208" y="1341488"/>
            <a:ext cx="2001837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" name="Формула" r:id="rId18" imgW="17373600" imgH="9448800" progId="Equation.3">
                    <p:embed/>
                  </p:oleObj>
                </mc:Choice>
                <mc:Fallback>
                  <p:oleObj name="Формула" r:id="rId18" imgW="17373600" imgH="9448800" progId="Equation.3">
                    <p:embed/>
                    <p:pic>
                      <p:nvPicPr>
                        <p:cNvPr id="0" name="Изображение 256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158208" y="1341488"/>
                          <a:ext cx="2001837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Группа 43"/>
          <p:cNvGrpSpPr/>
          <p:nvPr/>
        </p:nvGrpSpPr>
        <p:grpSpPr>
          <a:xfrm>
            <a:off x="755576" y="4941168"/>
            <a:ext cx="3528392" cy="1080120"/>
            <a:chOff x="2483768" y="1340768"/>
            <a:chExt cx="3528392" cy="108012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3326805" y="1595488"/>
            <a:ext cx="172402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0" name="Формула" r:id="rId20" imgW="14935200" imgH="4876800" progId="Equation.3">
                    <p:embed/>
                  </p:oleObj>
                </mc:Choice>
                <mc:Fallback>
                  <p:oleObj name="Формула" r:id="rId20" imgW="14935200" imgH="4876800" progId="Equation.3">
                    <p:embed/>
                    <p:pic>
                      <p:nvPicPr>
                        <p:cNvPr id="0" name="Изображение 256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326805" y="1595488"/>
                          <a:ext cx="1724025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755576" y="4941168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50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51" name="Управляющая кнопка: сведения 50">
            <a:hlinkClick r:id="rId24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67453E-7 L 0.23229 -0.3620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1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67453E-7 L 0.23229 -0.3620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18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67453E-7 L 0.23229 -0.3620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3A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прямых укажите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прямую параллельную данной: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720080" cy="504056"/>
          </a:xfrm>
          <a:prstGeom prst="rect">
            <a:avLst/>
          </a:prstGeom>
          <a:solidFill>
            <a:srgbClr val="00206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rgbClr val="3333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2411760" y="1340768"/>
            <a:ext cx="4464496" cy="1080120"/>
            <a:chOff x="2411760" y="1340768"/>
            <a:chExt cx="4464496" cy="10801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411760" y="1340768"/>
              <a:ext cx="4464496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529013" y="1341438"/>
            <a:ext cx="2251075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5" name="Формула" r:id="rId2" imgW="19507200" imgH="9448800" progId="Equation.3">
                    <p:embed/>
                  </p:oleObj>
                </mc:Choice>
                <mc:Fallback>
                  <p:oleObj name="Формула" r:id="rId2" imgW="19507200" imgH="9448800" progId="Equation.3">
                    <p:embed/>
                    <p:pic>
                      <p:nvPicPr>
                        <p:cNvPr id="0" name="Изображение 266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29013" y="1341438"/>
                          <a:ext cx="2251075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9"/>
          <p:cNvGrpSpPr/>
          <p:nvPr/>
        </p:nvGrpSpPr>
        <p:grpSpPr>
          <a:xfrm>
            <a:off x="2411760" y="1340768"/>
            <a:ext cx="4464496" cy="1080120"/>
            <a:chOff x="2411760" y="1340768"/>
            <a:chExt cx="4464496" cy="108012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11760" y="1340768"/>
              <a:ext cx="4464496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3652838" y="1597025"/>
            <a:ext cx="200342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4" imgW="17373600" imgH="4876800" progId="Equation.3">
                    <p:embed/>
                  </p:oleObj>
                </mc:Choice>
                <mc:Fallback>
                  <p:oleObj name="Формула" r:id="rId4" imgW="17373600" imgH="48768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52838" y="1597025"/>
                          <a:ext cx="2003425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Прямоугольник 7"/>
          <p:cNvSpPr/>
          <p:nvPr/>
        </p:nvSpPr>
        <p:spPr>
          <a:xfrm>
            <a:off x="2411760" y="1340768"/>
            <a:ext cx="4464496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12"/>
          <p:cNvGrpSpPr/>
          <p:nvPr/>
        </p:nvGrpSpPr>
        <p:grpSpPr>
          <a:xfrm>
            <a:off x="755576" y="3716338"/>
            <a:ext cx="3528392" cy="1080814"/>
            <a:chOff x="2411760" y="1340074"/>
            <a:chExt cx="3528392" cy="108081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173834" y="1340074"/>
            <a:ext cx="1968500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6" imgW="17068800" imgH="9448800" progId="Equation.3">
                    <p:embed/>
                  </p:oleObj>
                </mc:Choice>
                <mc:Fallback>
                  <p:oleObj name="Формула" r:id="rId6" imgW="17068800" imgH="94488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73834" y="1340074"/>
                          <a:ext cx="1968500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15"/>
          <p:cNvGrpSpPr/>
          <p:nvPr/>
        </p:nvGrpSpPr>
        <p:grpSpPr>
          <a:xfrm>
            <a:off x="755576" y="3717032"/>
            <a:ext cx="3528392" cy="1080120"/>
            <a:chOff x="2483768" y="1340768"/>
            <a:chExt cx="3528392" cy="108012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3187105" y="1595661"/>
            <a:ext cx="2005012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Формула" r:id="rId8" imgW="17373600" imgH="4876800" progId="Equation.3">
                    <p:embed/>
                  </p:oleObj>
                </mc:Choice>
                <mc:Fallback>
                  <p:oleObj name="Формула" r:id="rId8" imgW="17373600" imgH="4876800" progId="Equation.3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87105" y="1595661"/>
                          <a:ext cx="2005012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Прямоугольник 18"/>
          <p:cNvSpPr/>
          <p:nvPr/>
        </p:nvSpPr>
        <p:spPr>
          <a:xfrm>
            <a:off x="755576" y="3717032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26"/>
          <p:cNvGrpSpPr/>
          <p:nvPr/>
        </p:nvGrpSpPr>
        <p:grpSpPr>
          <a:xfrm>
            <a:off x="755576" y="4940474"/>
            <a:ext cx="3528392" cy="1080814"/>
            <a:chOff x="2411760" y="1340074"/>
            <a:chExt cx="3528392" cy="108081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018508" y="1340074"/>
            <a:ext cx="2282825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Формула" r:id="rId10" imgW="19812000" imgH="9448800" progId="Equation.3">
                    <p:embed/>
                  </p:oleObj>
                </mc:Choice>
                <mc:Fallback>
                  <p:oleObj name="Формула" r:id="rId10" imgW="19812000" imgH="9448800" progId="Equation.3">
                    <p:embed/>
                    <p:pic>
                      <p:nvPicPr>
                        <p:cNvPr id="0" name="Изображение 266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18508" y="1340074"/>
                          <a:ext cx="2282825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Группа 29"/>
          <p:cNvGrpSpPr/>
          <p:nvPr/>
        </p:nvGrpSpPr>
        <p:grpSpPr>
          <a:xfrm>
            <a:off x="755576" y="4941168"/>
            <a:ext cx="3528392" cy="1080120"/>
            <a:chOff x="2483768" y="1340768"/>
            <a:chExt cx="3528392" cy="108012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3220691" y="1595661"/>
            <a:ext cx="1935162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Формула" r:id="rId12" imgW="16764000" imgH="4876800" progId="Equation.3">
                    <p:embed/>
                  </p:oleObj>
                </mc:Choice>
                <mc:Fallback>
                  <p:oleObj name="Формула" r:id="rId12" imgW="16764000" imgH="4876800" progId="Equation.3">
                    <p:embed/>
                    <p:pic>
                      <p:nvPicPr>
                        <p:cNvPr id="0" name="Изображение 266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20691" y="1595661"/>
                          <a:ext cx="1935162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755576" y="4941168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33"/>
          <p:cNvGrpSpPr/>
          <p:nvPr/>
        </p:nvGrpSpPr>
        <p:grpSpPr>
          <a:xfrm>
            <a:off x="4932040" y="4941168"/>
            <a:ext cx="3528392" cy="1080120"/>
            <a:chOff x="2411760" y="1340768"/>
            <a:chExt cx="3528392" cy="108012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2947070" y="1341488"/>
            <a:ext cx="2424113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1" name="Формула" r:id="rId14" imgW="21031200" imgH="9448800" progId="Equation.3">
                    <p:embed/>
                  </p:oleObj>
                </mc:Choice>
                <mc:Fallback>
                  <p:oleObj name="Формула" r:id="rId14" imgW="21031200" imgH="9448800" progId="Equation.3">
                    <p:embed/>
                    <p:pic>
                      <p:nvPicPr>
                        <p:cNvPr id="0" name="Изображение 266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947070" y="1341488"/>
                          <a:ext cx="2424113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Группа 36"/>
          <p:cNvGrpSpPr/>
          <p:nvPr/>
        </p:nvGrpSpPr>
        <p:grpSpPr>
          <a:xfrm>
            <a:off x="4932040" y="4941168"/>
            <a:ext cx="3528392" cy="1080120"/>
            <a:chOff x="2483768" y="1340768"/>
            <a:chExt cx="3528392" cy="108012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958753" y="1595488"/>
            <a:ext cx="246062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" name="Формула" r:id="rId16" imgW="21336000" imgH="4876800" progId="Equation.3">
                    <p:embed/>
                  </p:oleObj>
                </mc:Choice>
                <mc:Fallback>
                  <p:oleObj name="Формула" r:id="rId16" imgW="21336000" imgH="4876800" progId="Equation.3">
                    <p:embed/>
                    <p:pic>
                      <p:nvPicPr>
                        <p:cNvPr id="0" name="Изображение 266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958753" y="1595488"/>
                          <a:ext cx="2460625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4932040" y="4941168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40"/>
          <p:cNvGrpSpPr/>
          <p:nvPr/>
        </p:nvGrpSpPr>
        <p:grpSpPr>
          <a:xfrm>
            <a:off x="4932040" y="3717032"/>
            <a:ext cx="3528392" cy="1080120"/>
            <a:chOff x="2411760" y="1340768"/>
            <a:chExt cx="3528392" cy="108012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11760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2946822" y="1341488"/>
            <a:ext cx="2424112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" name="Формула" r:id="rId18" imgW="21031200" imgH="9448800" progId="Equation.3">
                    <p:embed/>
                  </p:oleObj>
                </mc:Choice>
                <mc:Fallback>
                  <p:oleObj name="Формула" r:id="rId18" imgW="21031200" imgH="9448800" progId="Equation.3">
                    <p:embed/>
                    <p:pic>
                      <p:nvPicPr>
                        <p:cNvPr id="0" name="Изображение 266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946822" y="1341488"/>
                          <a:ext cx="2424112" cy="1060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Группа 43"/>
          <p:cNvGrpSpPr/>
          <p:nvPr/>
        </p:nvGrpSpPr>
        <p:grpSpPr>
          <a:xfrm>
            <a:off x="4932040" y="3717032"/>
            <a:ext cx="3528392" cy="1080120"/>
            <a:chOff x="2483768" y="1340768"/>
            <a:chExt cx="3528392" cy="108012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483768" y="1340768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2939455" y="1595488"/>
            <a:ext cx="249872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4" name="Формула" r:id="rId20" imgW="21640800" imgH="4876800" progId="Equation.3">
                    <p:embed/>
                  </p:oleObj>
                </mc:Choice>
                <mc:Fallback>
                  <p:oleObj name="Формула" r:id="rId20" imgW="21640800" imgH="4876800" progId="Equation.3">
                    <p:embed/>
                    <p:pic>
                      <p:nvPicPr>
                        <p:cNvPr id="0" name="Изображение 266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939455" y="1595488"/>
                          <a:ext cx="2498725" cy="546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4932040" y="3717032"/>
            <a:ext cx="352839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2648950" cy="4896544"/>
          </a:xfrm>
          <a:prstGeom prst="rect">
            <a:avLst/>
          </a:prstGeom>
          <a:noFill/>
        </p:spPr>
      </p:pic>
      <p:pic>
        <p:nvPicPr>
          <p:cNvPr id="48" name="Picture 2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5" y="5661248"/>
            <a:ext cx="519071" cy="936104"/>
          </a:xfrm>
          <a:prstGeom prst="rect">
            <a:avLst/>
          </a:prstGeom>
          <a:noFill/>
        </p:spPr>
      </p:pic>
      <p:sp>
        <p:nvSpPr>
          <p:cNvPr id="49" name="Управляющая кнопка: сведения 48">
            <a:hlinkClick r:id="rId24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rgbClr val="5F8F8E"/>
          </a:solidFill>
          <a:ln w="47625">
            <a:solidFill>
              <a:srgbClr val="3A5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7742E-6 L -0.22448 -0.1834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9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7742E-6 L -0.22448 -0.1834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9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7742E-6 L -0.22448 -0.1834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4480788" y="218086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12" name="TextBox 4"/>
          <p:cNvSpPr txBox="1"/>
          <p:nvPr/>
        </p:nvSpPr>
        <p:spPr>
          <a:xfrm>
            <a:off x="4480788" y="2540902"/>
            <a:ext cx="350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2"/>
              </a:rPr>
              <a:t>Геометрические принадлежности</a:t>
            </a:r>
            <a:endParaRPr lang="ru-RU" dirty="0"/>
          </a:p>
        </p:txBody>
      </p:sp>
      <p:sp>
        <p:nvSpPr>
          <p:cNvPr id="13" name="TextBox 5"/>
          <p:cNvSpPr txBox="1"/>
          <p:nvPr/>
        </p:nvSpPr>
        <p:spPr>
          <a:xfrm>
            <a:off x="4480788" y="2900942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3"/>
              </a:rPr>
              <a:t>Школьница</a:t>
            </a:r>
            <a:endParaRPr lang="ru-RU" dirty="0"/>
          </a:p>
        </p:txBody>
      </p:sp>
      <p:pic>
        <p:nvPicPr>
          <p:cNvPr id="1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1028" y="4917166"/>
            <a:ext cx="1872208" cy="1560173"/>
          </a:xfrm>
          <a:prstGeom prst="rect">
            <a:avLst/>
          </a:prstGeom>
          <a:noFill/>
        </p:spPr>
      </p:pic>
      <p:sp>
        <p:nvSpPr>
          <p:cNvPr id="15" name="TextBox 7"/>
          <p:cNvSpPr txBox="1"/>
          <p:nvPr/>
        </p:nvSpPr>
        <p:spPr>
          <a:xfrm>
            <a:off x="4499992" y="3284984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5"/>
              </a:rPr>
              <a:t>Стопка книг</a:t>
            </a:r>
            <a:endParaRPr lang="ru-RU" dirty="0"/>
          </a:p>
        </p:txBody>
      </p:sp>
      <p:sp>
        <p:nvSpPr>
          <p:cNvPr id="17" name="TextBox 9"/>
          <p:cNvSpPr txBox="1"/>
          <p:nvPr/>
        </p:nvSpPr>
        <p:spPr>
          <a:xfrm>
            <a:off x="4480788" y="3981062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6"/>
              </a:rPr>
              <a:t>Ученик</a:t>
            </a:r>
            <a:endParaRPr lang="ru-RU" dirty="0"/>
          </a:p>
        </p:txBody>
      </p:sp>
      <p:sp>
        <p:nvSpPr>
          <p:cNvPr id="18" name="TextBox 10"/>
          <p:cNvSpPr txBox="1"/>
          <p:nvPr/>
        </p:nvSpPr>
        <p:spPr>
          <a:xfrm>
            <a:off x="4499992" y="3645024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7"/>
              </a:rPr>
              <a:t>Школьница</a:t>
            </a:r>
            <a:r>
              <a:rPr lang="en-US" dirty="0" smtClean="0"/>
              <a:t>-2</a:t>
            </a:r>
            <a:endParaRPr lang="ru-RU" dirty="0"/>
          </a:p>
        </p:txBody>
      </p:sp>
      <p:pic>
        <p:nvPicPr>
          <p:cNvPr id="19" name="Picture 2" descr="Геометрия 9 класс Мерзляк, Полонский, Рабинович, Якир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188185">
            <a:off x="630764" y="1374420"/>
            <a:ext cx="3041730" cy="444048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80788" y="380662"/>
            <a:ext cx="3225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sz="4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172400" y="6165304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endshow" highlightClick="1"/>
          </p:cNvPr>
          <p:cNvSpPr/>
          <p:nvPr/>
        </p:nvSpPr>
        <p:spPr>
          <a:xfrm>
            <a:off x="8460432" y="260648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99992" y="4365104"/>
            <a:ext cx="107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Ученик</a:t>
            </a:r>
            <a:r>
              <a:rPr lang="ru-RU" dirty="0" smtClean="0"/>
              <a:t>-2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 окружности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76056" y="2708920"/>
            <a:ext cx="2880320" cy="288032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28184" y="4221088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475656" y="6093296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139952" y="5733256"/>
            <a:ext cx="432048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535488" y="2492896"/>
            <a:ext cx="36512" cy="3888432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384" y="5229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1960" y="249289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6516216" y="3501008"/>
            <a:ext cx="1296144" cy="720080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04248" y="328498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1115616" y="1556792"/>
          <a:ext cx="54483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2" imgW="33223200" imgH="5791200" progId="Equation.3">
                  <p:embed/>
                </p:oleObj>
              </mc:Choice>
              <mc:Fallback>
                <p:oleObj name="Формула" r:id="rId2" imgW="33223200" imgH="57912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5616" y="1556792"/>
                        <a:ext cx="5448300" cy="8874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прямой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547664" y="1412776"/>
          <a:ext cx="3731438" cy="96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2" imgW="17678400" imgH="4876800" progId="Equation.3">
                  <p:embed/>
                </p:oleObj>
              </mc:Choice>
              <mc:Fallback>
                <p:oleObj name="Формула" r:id="rId2" imgW="17678400" imgH="48768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664" y="1412776"/>
                        <a:ext cx="3731438" cy="9630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5868144" y="1844824"/>
          <a:ext cx="2691296" cy="510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21031200" imgH="4267200" progId="Equation.3">
                  <p:embed/>
                </p:oleObj>
              </mc:Choice>
              <mc:Fallback>
                <p:oleObj name="Формула" r:id="rId4" imgW="21031200" imgH="42672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8144" y="1844824"/>
                        <a:ext cx="2691296" cy="5100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3203848" y="2492896"/>
          <a:ext cx="5328592" cy="6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6" imgW="42367200" imgH="4876800" progId="Equation.3">
                  <p:embed/>
                </p:oleObj>
              </mc:Choice>
              <mc:Fallback>
                <p:oleObj name="Формула" r:id="rId6" imgW="42367200" imgH="48768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848" y="2492896"/>
                        <a:ext cx="5328592" cy="6400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475656" y="6093296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00037" name="Object 5"/>
          <p:cNvGraphicFramePr>
            <a:graphicFrameLocks noChangeAspect="1"/>
          </p:cNvGraphicFramePr>
          <p:nvPr/>
        </p:nvGraphicFramePr>
        <p:xfrm>
          <a:off x="3059832" y="3429000"/>
          <a:ext cx="2160240" cy="211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GraphC" r:id="rId8" imgW="6105525" imgH="5943600" progId="GraphCtrl.Document">
                  <p:embed/>
                </p:oleObj>
              </mc:Choice>
              <mc:Fallback>
                <p:oleObj name="GraphC" r:id="rId8" imgW="6105525" imgH="5943600" progId="GraphCtrl.Document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59832" y="3429000"/>
                        <a:ext cx="2160240" cy="2110131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9933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0" name="Object 8"/>
          <p:cNvGraphicFramePr>
            <a:graphicFrameLocks noChangeAspect="1"/>
          </p:cNvGraphicFramePr>
          <p:nvPr/>
        </p:nvGraphicFramePr>
        <p:xfrm>
          <a:off x="6156176" y="3429000"/>
          <a:ext cx="2160587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aphC" r:id="rId10" imgW="6105525" imgH="5943600" progId="GraphCtrl.Document">
                  <p:embed/>
                </p:oleObj>
              </mc:Choice>
              <mc:Fallback>
                <p:oleObj name="GraphC" r:id="rId10" imgW="6105525" imgH="5943600" progId="GraphCtrl.Document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56176" y="3429000"/>
                        <a:ext cx="2160587" cy="2109788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9933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355976" y="3573016"/>
            <a:ext cx="0" cy="180020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372200" y="4005064"/>
            <a:ext cx="1656184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0041" name="Object 9"/>
          <p:cNvGraphicFramePr>
            <a:graphicFrameLocks noChangeAspect="1"/>
          </p:cNvGraphicFramePr>
          <p:nvPr/>
        </p:nvGraphicFramePr>
        <p:xfrm>
          <a:off x="3131840" y="3501008"/>
          <a:ext cx="576064" cy="3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1" imgW="8229600" imgH="4267200" progId="Equation.3">
                  <p:embed/>
                </p:oleObj>
              </mc:Choice>
              <mc:Fallback>
                <p:oleObj name="Формула" r:id="rId11" imgW="8229600" imgH="42672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31840" y="3501008"/>
                        <a:ext cx="576064" cy="3348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2" name="Object 10"/>
          <p:cNvGraphicFramePr>
            <a:graphicFrameLocks noChangeAspect="1"/>
          </p:cNvGraphicFramePr>
          <p:nvPr/>
        </p:nvGraphicFramePr>
        <p:xfrm>
          <a:off x="3590925" y="5643563"/>
          <a:ext cx="1054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3" imgW="8229600" imgH="3352800" progId="Equation.3">
                  <p:embed/>
                </p:oleObj>
              </mc:Choice>
              <mc:Fallback>
                <p:oleObj name="Формула" r:id="rId13" imgW="8229600" imgH="3352800" progId="Equation.3">
                  <p:embed/>
                  <p:pic>
                    <p:nvPicPr>
                      <p:cNvPr id="0" name="Изображение 205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90925" y="5643563"/>
                        <a:ext cx="1054100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3" name="Object 11"/>
          <p:cNvGraphicFramePr>
            <a:graphicFrameLocks noChangeAspect="1"/>
          </p:cNvGraphicFramePr>
          <p:nvPr/>
        </p:nvGraphicFramePr>
        <p:xfrm>
          <a:off x="4355976" y="4725144"/>
          <a:ext cx="1920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15" imgW="2743200" imgH="3352800" progId="Equation.3">
                  <p:embed/>
                </p:oleObj>
              </mc:Choice>
              <mc:Fallback>
                <p:oleObj name="Формула" r:id="rId15" imgW="2743200" imgH="3352800" progId="Equation.3">
                  <p:embed/>
                  <p:pic>
                    <p:nvPicPr>
                      <p:cNvPr id="0" name="Изображение 205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55976" y="4725144"/>
                        <a:ext cx="192088" cy="263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4" name="Object 12"/>
          <p:cNvGraphicFramePr>
            <a:graphicFrameLocks noChangeAspect="1"/>
          </p:cNvGraphicFramePr>
          <p:nvPr/>
        </p:nvGraphicFramePr>
        <p:xfrm>
          <a:off x="7658100" y="3500438"/>
          <a:ext cx="5969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17" imgW="8534400" imgH="4267200" progId="Equation.3">
                  <p:embed/>
                </p:oleObj>
              </mc:Choice>
              <mc:Fallback>
                <p:oleObj name="Формула" r:id="rId17" imgW="8534400" imgH="4267200" progId="Equation.3">
                  <p:embed/>
                  <p:pic>
                    <p:nvPicPr>
                      <p:cNvPr id="0" name="Изображение 205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58100" y="3500438"/>
                        <a:ext cx="596900" cy="334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5" name="Object 13"/>
          <p:cNvGraphicFramePr>
            <a:graphicFrameLocks noChangeAspect="1"/>
          </p:cNvGraphicFramePr>
          <p:nvPr/>
        </p:nvGraphicFramePr>
        <p:xfrm>
          <a:off x="6660232" y="3717032"/>
          <a:ext cx="1920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19" imgW="2743200" imgH="3352800" progId="Equation.3">
                  <p:embed/>
                </p:oleObj>
              </mc:Choice>
              <mc:Fallback>
                <p:oleObj name="Формула" r:id="rId19" imgW="2743200" imgH="3352800" progId="Equation.3">
                  <p:embed/>
                  <p:pic>
                    <p:nvPicPr>
                      <p:cNvPr id="0" name="Изображение 205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60232" y="3717032"/>
                        <a:ext cx="192088" cy="263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6" name="Object 14"/>
          <p:cNvGraphicFramePr>
            <a:graphicFrameLocks noChangeAspect="1"/>
          </p:cNvGraphicFramePr>
          <p:nvPr/>
        </p:nvGraphicFramePr>
        <p:xfrm>
          <a:off x="6713538" y="5624513"/>
          <a:ext cx="10937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Формула" r:id="rId20" imgW="8534400" imgH="3962400" progId="Equation.3">
                  <p:embed/>
                </p:oleObj>
              </mc:Choice>
              <mc:Fallback>
                <p:oleObj name="Формула" r:id="rId20" imgW="8534400" imgH="3962400" progId="Equation.3">
                  <p:embed/>
                  <p:pic>
                    <p:nvPicPr>
                      <p:cNvPr id="0" name="Изображение 2058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13538" y="5624513"/>
                        <a:ext cx="1093787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rgbClr val="754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Угловой коэффициент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ngimg.com/uploads/teacher/teacher_PNG54.png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528" y="2636912"/>
            <a:ext cx="2160239" cy="3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475656" y="6093296"/>
            <a:ext cx="648072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rgbClr val="754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139952" y="5733256"/>
            <a:ext cx="432048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724128" y="2348880"/>
            <a:ext cx="36512" cy="3888432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72400" y="53012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6096" y="234888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707904" y="2708920"/>
            <a:ext cx="4176464" cy="37444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9127531">
            <a:off x="6489983" y="2765979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827584" y="1772816"/>
          <a:ext cx="4320480" cy="61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2" imgW="35356800" imgH="4876800" progId="Equation.3">
                  <p:embed/>
                </p:oleObj>
              </mc:Choice>
              <mc:Fallback>
                <p:oleObj name="Формула" r:id="rId2" imgW="35356800" imgH="48768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4" y="1772816"/>
                        <a:ext cx="4320480" cy="6127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1" name="Object 3"/>
          <p:cNvGraphicFramePr>
            <a:graphicFrameLocks noChangeAspect="1"/>
          </p:cNvGraphicFramePr>
          <p:nvPr/>
        </p:nvGraphicFramePr>
        <p:xfrm>
          <a:off x="3635896" y="2636912"/>
          <a:ext cx="1489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4" imgW="12192000" imgH="4876800" progId="Equation.3">
                  <p:embed/>
                </p:oleObj>
              </mc:Choice>
              <mc:Fallback>
                <p:oleObj name="Формула" r:id="rId4" imgW="12192000" imgH="48768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896" y="2636912"/>
                        <a:ext cx="1489075" cy="612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V="1">
            <a:off x="4932040" y="3140968"/>
            <a:ext cx="3672408" cy="3312368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127531">
            <a:off x="7629856" y="3039091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Дуга 18"/>
          <p:cNvSpPr/>
          <p:nvPr/>
        </p:nvSpPr>
        <p:spPr>
          <a:xfrm rot="454320">
            <a:off x="5780388" y="5213452"/>
            <a:ext cx="914400" cy="9144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156176" y="53012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Дуга 22"/>
          <p:cNvSpPr/>
          <p:nvPr/>
        </p:nvSpPr>
        <p:spPr>
          <a:xfrm rot="454320">
            <a:off x="4556251" y="5213452"/>
            <a:ext cx="914400" cy="9144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6692" name="Object 4"/>
          <p:cNvGraphicFramePr>
            <a:graphicFrameLocks noChangeAspect="1"/>
          </p:cNvGraphicFramePr>
          <p:nvPr/>
        </p:nvGraphicFramePr>
        <p:xfrm>
          <a:off x="2483768" y="3933056"/>
          <a:ext cx="31654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6" imgW="25908000" imgH="5181600" progId="Equation.3">
                  <p:embed/>
                </p:oleObj>
              </mc:Choice>
              <mc:Fallback>
                <p:oleObj name="Формула" r:id="rId6" imgW="25908000" imgH="51816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3768" y="3933056"/>
                        <a:ext cx="3165475" cy="6873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932039" y="53012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3888" y="58772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016" y="59492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по уравнению окружности координаты её центра и радиус: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78092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386104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5436096" y="1628800"/>
            <a:ext cx="3240360" cy="792088"/>
            <a:chOff x="1331640" y="3645024"/>
            <a:chExt cx="3240360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1556569" y="3731741"/>
            <a:ext cx="2813050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19812000" imgH="5181600" progId="Equation.3">
                    <p:embed/>
                  </p:oleObj>
                </mc:Choice>
                <mc:Fallback>
                  <p:oleObj name="Формула" r:id="rId2" imgW="19812000" imgH="51816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56569" y="3731741"/>
                          <a:ext cx="2813050" cy="671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628800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619672" y="1700808"/>
          <a:ext cx="3252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4" imgW="30480000" imgH="5791200" progId="Equation.3">
                  <p:embed/>
                </p:oleObj>
              </mc:Choice>
              <mc:Fallback>
                <p:oleObj name="Формула" r:id="rId4" imgW="30480000" imgH="57912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1700808"/>
                        <a:ext cx="3252787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62880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49411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406802" y="2708672"/>
            <a:ext cx="3240360" cy="792088"/>
            <a:chOff x="1331640" y="3645024"/>
            <a:chExt cx="324036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1403648" y="3731568"/>
            <a:ext cx="3096344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7" imgW="23164800" imgH="5181600" progId="Equation.3">
                    <p:embed/>
                  </p:oleObj>
                </mc:Choice>
                <mc:Fallback>
                  <p:oleObj name="Формула" r:id="rId7" imgW="23164800" imgH="51816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03648" y="3731568"/>
                          <a:ext cx="3096344" cy="671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1158330" y="2708672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2"/>
          <p:cNvGraphicFramePr>
            <a:graphicFrameLocks noChangeAspect="1"/>
          </p:cNvGraphicFramePr>
          <p:nvPr/>
        </p:nvGraphicFramePr>
        <p:xfrm>
          <a:off x="1475656" y="2780928"/>
          <a:ext cx="34813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9" imgW="32613600" imgH="5791200" progId="Equation.3">
                  <p:embed/>
                </p:oleObj>
              </mc:Choice>
              <mc:Fallback>
                <p:oleObj name="Формула" r:id="rId9" imgW="32613600" imgH="57912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5656" y="2780928"/>
                        <a:ext cx="3481388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158330" y="2708672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5436096" y="3789040"/>
            <a:ext cx="3240360" cy="792088"/>
            <a:chOff x="1331640" y="3645024"/>
            <a:chExt cx="3240360" cy="792088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1423219" y="3731518"/>
            <a:ext cx="3055938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1" imgW="22860000" imgH="5181600" progId="Equation.3">
                    <p:embed/>
                  </p:oleObj>
                </mc:Choice>
                <mc:Fallback>
                  <p:oleObj name="Формула" r:id="rId11" imgW="22860000" imgH="51816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23219" y="3731518"/>
                          <a:ext cx="3055938" cy="671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Прямоугольник 68"/>
          <p:cNvSpPr/>
          <p:nvPr/>
        </p:nvSpPr>
        <p:spPr>
          <a:xfrm>
            <a:off x="1158330" y="3788792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Object 2"/>
          <p:cNvGraphicFramePr>
            <a:graphicFrameLocks noChangeAspect="1"/>
          </p:cNvGraphicFramePr>
          <p:nvPr/>
        </p:nvGraphicFramePr>
        <p:xfrm>
          <a:off x="1849438" y="3861247"/>
          <a:ext cx="27336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3" imgW="25603200" imgH="5791200" progId="Equation.3">
                  <p:embed/>
                </p:oleObj>
              </mc:Choice>
              <mc:Fallback>
                <p:oleObj name="Формула" r:id="rId13" imgW="25603200" imgH="57912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49438" y="3861247"/>
                        <a:ext cx="273367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1187624" y="378904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5436096" y="4869160"/>
            <a:ext cx="3240360" cy="798662"/>
            <a:chOff x="1331640" y="3645024"/>
            <a:chExt cx="3240360" cy="798662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1331640" y="3645024"/>
              <a:ext cx="324036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1403648" y="3692798"/>
            <a:ext cx="3096344" cy="75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5" imgW="24993600" imgH="5791200" progId="Equation.3">
                    <p:embed/>
                  </p:oleObj>
                </mc:Choice>
                <mc:Fallback>
                  <p:oleObj name="Формула" r:id="rId15" imgW="24993600" imgH="57912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403648" y="3692798"/>
                          <a:ext cx="3096344" cy="7508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Прямоугольник 80"/>
          <p:cNvSpPr/>
          <p:nvPr/>
        </p:nvSpPr>
        <p:spPr>
          <a:xfrm>
            <a:off x="1187624" y="4869160"/>
            <a:ext cx="4104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Object 2"/>
          <p:cNvGraphicFramePr>
            <a:graphicFrameLocks noChangeAspect="1"/>
          </p:cNvGraphicFramePr>
          <p:nvPr/>
        </p:nvGraphicFramePr>
        <p:xfrm>
          <a:off x="1879600" y="4940747"/>
          <a:ext cx="27320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7" imgW="25603200" imgH="5791200" progId="Equation.3">
                  <p:embed/>
                </p:oleObj>
              </mc:Choice>
              <mc:Fallback>
                <p:oleObj name="Формула" r:id="rId17" imgW="25603200" imgH="5791200" progId="Equation.3">
                  <p:embed/>
                  <p:pic>
                    <p:nvPicPr>
                      <p:cNvPr id="0" name="Изображение 4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79600" y="4940747"/>
                        <a:ext cx="2732088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Прямоугольник 82"/>
          <p:cNvSpPr/>
          <p:nvPr/>
        </p:nvSpPr>
        <p:spPr>
          <a:xfrm>
            <a:off x="1187624" y="4869160"/>
            <a:ext cx="410445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окружности, если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 координаты её центра и радиус: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85293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386104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52"/>
          <p:cNvGrpSpPr/>
          <p:nvPr/>
        </p:nvGrpSpPr>
        <p:grpSpPr>
          <a:xfrm>
            <a:off x="4788024" y="1700808"/>
            <a:ext cx="3888432" cy="792088"/>
            <a:chOff x="683568" y="3645024"/>
            <a:chExt cx="3888432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83568" y="3645024"/>
              <a:ext cx="388843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899592" y="3730155"/>
            <a:ext cx="3456384" cy="6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31089600" imgH="5791200" progId="Equation.3">
                    <p:embed/>
                  </p:oleObj>
                </mc:Choice>
                <mc:Fallback>
                  <p:oleObj name="Формула" r:id="rId2" imgW="31089600" imgH="57912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99592" y="3730155"/>
                          <a:ext cx="3456384" cy="634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700808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763688" y="1844824"/>
          <a:ext cx="230981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4" imgW="21640800" imgH="5181600" progId="Equation.3">
                  <p:embed/>
                </p:oleObj>
              </mc:Choice>
              <mc:Fallback>
                <p:oleObj name="Формула" r:id="rId4" imgW="21640800" imgH="51816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1844824"/>
                        <a:ext cx="2309813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700808"/>
            <a:ext cx="345638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6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486916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52"/>
          <p:cNvGrpSpPr/>
          <p:nvPr/>
        </p:nvGrpSpPr>
        <p:grpSpPr>
          <a:xfrm>
            <a:off x="4788024" y="2708920"/>
            <a:ext cx="3888432" cy="792088"/>
            <a:chOff x="683568" y="3645024"/>
            <a:chExt cx="3888432" cy="79208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83568" y="3645024"/>
              <a:ext cx="388843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1321619" y="3730104"/>
            <a:ext cx="260985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7" imgW="23469600" imgH="5791200" progId="Equation.3">
                    <p:embed/>
                  </p:oleObj>
                </mc:Choice>
                <mc:Fallback>
                  <p:oleObj name="Формула" r:id="rId7" imgW="23469600" imgH="5791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21619" y="3730104"/>
                          <a:ext cx="2609850" cy="635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1187624" y="2708920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Object 2"/>
          <p:cNvGraphicFramePr>
            <a:graphicFrameLocks noChangeAspect="1"/>
          </p:cNvGraphicFramePr>
          <p:nvPr/>
        </p:nvGraphicFramePr>
        <p:xfrm>
          <a:off x="1547664" y="2852738"/>
          <a:ext cx="273630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9" imgW="23469600" imgH="5181600" progId="Equation.3">
                  <p:embed/>
                </p:oleObj>
              </mc:Choice>
              <mc:Fallback>
                <p:oleObj name="Формула" r:id="rId9" imgW="23469600" imgH="5181600" progId="Equation.3">
                  <p:embed/>
                  <p:pic>
                    <p:nvPicPr>
                      <p:cNvPr id="0" name="Изображение 512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664" y="2852738"/>
                        <a:ext cx="2736303" cy="579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1187624" y="2708920"/>
            <a:ext cx="345638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2"/>
          <p:cNvGrpSpPr/>
          <p:nvPr/>
        </p:nvGrpSpPr>
        <p:grpSpPr>
          <a:xfrm>
            <a:off x="4788024" y="3717032"/>
            <a:ext cx="3888432" cy="792088"/>
            <a:chOff x="683568" y="3645024"/>
            <a:chExt cx="3888432" cy="792088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3645024"/>
              <a:ext cx="388843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950144" y="3730055"/>
            <a:ext cx="3355975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Формула" r:id="rId11" imgW="30175200" imgH="5791200" progId="Equation.3">
                    <p:embed/>
                  </p:oleObj>
                </mc:Choice>
                <mc:Fallback>
                  <p:oleObj name="Формула" r:id="rId11" imgW="30175200" imgH="5791200" progId="Equation.3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50144" y="3730055"/>
                          <a:ext cx="3355975" cy="635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187624" y="3717032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1565275" y="3860800"/>
          <a:ext cx="27019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13" imgW="23164800" imgH="5181600" progId="Equation.3">
                  <p:embed/>
                </p:oleObj>
              </mc:Choice>
              <mc:Fallback>
                <p:oleObj name="Формула" r:id="rId13" imgW="23164800" imgH="5181600" progId="Equation.3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65275" y="3860800"/>
                        <a:ext cx="2701925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1187624" y="3717032"/>
            <a:ext cx="345638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52"/>
          <p:cNvGrpSpPr/>
          <p:nvPr/>
        </p:nvGrpSpPr>
        <p:grpSpPr>
          <a:xfrm>
            <a:off x="4788024" y="4725144"/>
            <a:ext cx="3888432" cy="792088"/>
            <a:chOff x="683568" y="3645024"/>
            <a:chExt cx="3888432" cy="79208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683568" y="3645024"/>
              <a:ext cx="3888432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1305744" y="3730005"/>
            <a:ext cx="2643188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Формула" r:id="rId15" imgW="23774400" imgH="5791200" progId="Equation.3">
                    <p:embed/>
                  </p:oleObj>
                </mc:Choice>
                <mc:Fallback>
                  <p:oleObj name="Формула" r:id="rId15" imgW="23774400" imgH="5791200" progId="Equation.3">
                    <p:embed/>
                    <p:pic>
                      <p:nvPicPr>
                        <p:cNvPr id="0" name="Изображение 51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305744" y="3730005"/>
                          <a:ext cx="2643188" cy="635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1187624" y="4725144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1512888" y="4835525"/>
          <a:ext cx="28082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17" imgW="24079200" imgH="5791200" progId="Equation.3">
                  <p:embed/>
                </p:oleObj>
              </mc:Choice>
              <mc:Fallback>
                <p:oleObj name="Формула" r:id="rId17" imgW="24079200" imgH="5791200" progId="Equation.3">
                  <p:embed/>
                  <p:pic>
                    <p:nvPicPr>
                      <p:cNvPr id="0" name="Изображение 512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12888" y="4835525"/>
                        <a:ext cx="2808287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1187624" y="4725144"/>
            <a:ext cx="345638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0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00811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– центр окружности, М – точка 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окружности. Составьте уравнение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38"/>
          <p:cNvGrpSpPr/>
          <p:nvPr/>
        </p:nvGrpSpPr>
        <p:grpSpPr>
          <a:xfrm>
            <a:off x="1403648" y="1844824"/>
            <a:ext cx="6912768" cy="864096"/>
            <a:chOff x="5004048" y="2852936"/>
            <a:chExt cx="6912768" cy="86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539309" y="2959150"/>
            <a:ext cx="4059238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3" imgW="32004000" imgH="5791200" progId="Equation.3">
                    <p:embed/>
                  </p:oleObj>
                </mc:Choice>
                <mc:Fallback>
                  <p:oleObj name="Формула" r:id="rId3" imgW="32004000" imgH="57912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539309" y="2959150"/>
                          <a:ext cx="4059238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403648" y="1844824"/>
            <a:ext cx="6912768" cy="896789"/>
            <a:chOff x="4211960" y="2852936"/>
            <a:chExt cx="6912768" cy="896789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456584" y="2868662"/>
            <a:ext cx="6452120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5" imgW="53035200" imgH="7315200" progId="Equation.3">
                    <p:embed/>
                  </p:oleObj>
                </mc:Choice>
                <mc:Fallback>
                  <p:oleObj name="Формула" r:id="rId5" imgW="53035200" imgH="73152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56584" y="2868662"/>
                          <a:ext cx="6452120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403648" y="1844824"/>
            <a:ext cx="6912768" cy="864096"/>
            <a:chOff x="5004048" y="2708920"/>
            <a:chExt cx="4937691" cy="8640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6135602" y="2834184"/>
            <a:ext cx="2674583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7" imgW="31394400" imgH="5181600" progId="Equation.3">
                    <p:embed/>
                  </p:oleObj>
                </mc:Choice>
                <mc:Fallback>
                  <p:oleObj name="Формула" r:id="rId7" imgW="31394400" imgH="51816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35602" y="2834184"/>
                          <a:ext cx="2674583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403648" y="1844824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31409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38"/>
          <p:cNvGrpSpPr/>
          <p:nvPr/>
        </p:nvGrpSpPr>
        <p:grpSpPr>
          <a:xfrm>
            <a:off x="1403648" y="3140968"/>
            <a:ext cx="6912768" cy="864096"/>
            <a:chOff x="5004048" y="2852936"/>
            <a:chExt cx="6912768" cy="86409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6519813" y="2958406"/>
            <a:ext cx="4097337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9" imgW="32308800" imgH="5791200" progId="Equation.3">
                    <p:embed/>
                  </p:oleObj>
                </mc:Choice>
                <mc:Fallback>
                  <p:oleObj name="Формула" r:id="rId9" imgW="32308800" imgH="57912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19813" y="2958406"/>
                          <a:ext cx="4097337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Группа 52"/>
          <p:cNvGrpSpPr/>
          <p:nvPr/>
        </p:nvGrpSpPr>
        <p:grpSpPr>
          <a:xfrm>
            <a:off x="1403648" y="3140968"/>
            <a:ext cx="6912768" cy="896045"/>
            <a:chOff x="4211960" y="2852936"/>
            <a:chExt cx="6912768" cy="89604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4605362" y="2867918"/>
            <a:ext cx="6156325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1" imgW="50596800" imgH="7315200" progId="Equation.3">
                    <p:embed/>
                  </p:oleObj>
                </mc:Choice>
                <mc:Fallback>
                  <p:oleObj name="Формула" r:id="rId11" imgW="50596800" imgH="73152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05362" y="2867918"/>
                          <a:ext cx="6156325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Группа 56"/>
          <p:cNvGrpSpPr/>
          <p:nvPr/>
        </p:nvGrpSpPr>
        <p:grpSpPr>
          <a:xfrm>
            <a:off x="1403648" y="3140968"/>
            <a:ext cx="6912768" cy="864096"/>
            <a:chOff x="5004048" y="2708920"/>
            <a:chExt cx="4937691" cy="86409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6252291" y="2833440"/>
            <a:ext cx="2440214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13" imgW="28651200" imgH="5181600" progId="Equation.3">
                    <p:embed/>
                  </p:oleObj>
                </mc:Choice>
                <mc:Fallback>
                  <p:oleObj name="Формула" r:id="rId13" imgW="28651200" imgH="51816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252291" y="2833440"/>
                          <a:ext cx="2440214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Прямоугольник 96"/>
          <p:cNvSpPr/>
          <p:nvPr/>
        </p:nvSpPr>
        <p:spPr>
          <a:xfrm>
            <a:off x="1403648" y="3140968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11560" y="443711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Группа 38"/>
          <p:cNvGrpSpPr/>
          <p:nvPr/>
        </p:nvGrpSpPr>
        <p:grpSpPr>
          <a:xfrm>
            <a:off x="1403648" y="4437112"/>
            <a:ext cx="6912768" cy="864096"/>
            <a:chOff x="5004048" y="2852936"/>
            <a:chExt cx="6912768" cy="864096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5004048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1" name="Object 2"/>
            <p:cNvGraphicFramePr>
              <a:graphicFrameLocks noChangeAspect="1"/>
            </p:cNvGraphicFramePr>
            <p:nvPr/>
          </p:nvGraphicFramePr>
          <p:xfrm>
            <a:off x="6519813" y="2958406"/>
            <a:ext cx="4097337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Формула" r:id="rId15" imgW="32308800" imgH="5791200" progId="Equation.3">
                    <p:embed/>
                  </p:oleObj>
                </mc:Choice>
                <mc:Fallback>
                  <p:oleObj name="Формула" r:id="rId15" imgW="32308800" imgH="5791200" progId="Equation.3">
                    <p:embed/>
                    <p:pic>
                      <p:nvPicPr>
                        <p:cNvPr id="0" name="Изображение 61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519813" y="2958406"/>
                          <a:ext cx="4097337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" name="Группа 52"/>
          <p:cNvGrpSpPr/>
          <p:nvPr/>
        </p:nvGrpSpPr>
        <p:grpSpPr>
          <a:xfrm>
            <a:off x="1403648" y="4437112"/>
            <a:ext cx="6912768" cy="895301"/>
            <a:chOff x="4211960" y="2852936"/>
            <a:chExt cx="6912768" cy="895301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4211960" y="2852936"/>
              <a:ext cx="69127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7" name="Object 2"/>
            <p:cNvGraphicFramePr>
              <a:graphicFrameLocks noChangeAspect="1"/>
            </p:cNvGraphicFramePr>
            <p:nvPr/>
          </p:nvGraphicFramePr>
          <p:xfrm>
            <a:off x="4770462" y="2867174"/>
            <a:ext cx="5822950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Формула" r:id="rId17" imgW="47853600" imgH="7315200" progId="Equation.3">
                    <p:embed/>
                  </p:oleObj>
                </mc:Choice>
                <mc:Fallback>
                  <p:oleObj name="Формула" r:id="rId17" imgW="47853600" imgH="7315200" progId="Equation.3">
                    <p:embed/>
                    <p:pic>
                      <p:nvPicPr>
                        <p:cNvPr id="0" name="Изображение 61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770462" y="2867174"/>
                          <a:ext cx="5822950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" name="Группа 56"/>
          <p:cNvGrpSpPr/>
          <p:nvPr/>
        </p:nvGrpSpPr>
        <p:grpSpPr>
          <a:xfrm>
            <a:off x="1403648" y="4437112"/>
            <a:ext cx="6912768" cy="864096"/>
            <a:chOff x="5004048" y="2708920"/>
            <a:chExt cx="4937691" cy="864096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5004048" y="2708920"/>
              <a:ext cx="493769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0" name="Object 2"/>
            <p:cNvGraphicFramePr>
              <a:graphicFrameLocks noChangeAspect="1"/>
            </p:cNvGraphicFramePr>
            <p:nvPr/>
          </p:nvGraphicFramePr>
          <p:xfrm>
            <a:off x="6316924" y="2832696"/>
            <a:ext cx="2310946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Формула" r:id="rId19" imgW="27127200" imgH="5181600" progId="Equation.3">
                    <p:embed/>
                  </p:oleObj>
                </mc:Choice>
                <mc:Fallback>
                  <p:oleObj name="Формула" r:id="rId19" imgW="27127200" imgH="5181600" progId="Equation.3">
                    <p:embed/>
                    <p:pic>
                      <p:nvPicPr>
                        <p:cNvPr id="0" name="Изображение 61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316924" y="2832696"/>
                          <a:ext cx="2310946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" name="Прямоугольник 120"/>
          <p:cNvSpPr/>
          <p:nvPr/>
        </p:nvSpPr>
        <p:spPr>
          <a:xfrm>
            <a:off x="1403648" y="4437112"/>
            <a:ext cx="691276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24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080120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уравнение окружности,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диаметром которой является отрезок АВ: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сведения 32">
            <a:hlinkClick r:id="rId2" action="ppaction://hlinksldjump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4"/>
          <p:cNvGrpSpPr/>
          <p:nvPr/>
        </p:nvGrpSpPr>
        <p:grpSpPr>
          <a:xfrm>
            <a:off x="1547664" y="1556792"/>
            <a:ext cx="6912768" cy="1224136"/>
            <a:chOff x="5004048" y="2852936"/>
            <a:chExt cx="6912768" cy="122413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444208" y="3140968"/>
            <a:ext cx="3962400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3" imgW="31699200" imgH="5791200" progId="Equation.3">
                    <p:embed/>
                  </p:oleObj>
                </mc:Choice>
                <mc:Fallback>
                  <p:oleObj name="Формула" r:id="rId3" imgW="31699200" imgH="57912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44208" y="3140968"/>
                          <a:ext cx="3962400" cy="7127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38"/>
          <p:cNvGrpSpPr/>
          <p:nvPr/>
        </p:nvGrpSpPr>
        <p:grpSpPr>
          <a:xfrm>
            <a:off x="1547664" y="1556792"/>
            <a:ext cx="6912768" cy="1224136"/>
            <a:chOff x="5004048" y="2852936"/>
            <a:chExt cx="6912768" cy="122413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6876256" y="2852936"/>
            <a:ext cx="3283480" cy="1204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5" imgW="27432000" imgH="10363200" progId="Equation.3">
                    <p:embed/>
                  </p:oleObj>
                </mc:Choice>
                <mc:Fallback>
                  <p:oleObj name="Формула" r:id="rId5" imgW="27432000" imgH="103632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76256" y="2852936"/>
                          <a:ext cx="3283480" cy="12043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52"/>
          <p:cNvGrpSpPr/>
          <p:nvPr/>
        </p:nvGrpSpPr>
        <p:grpSpPr>
          <a:xfrm>
            <a:off x="1547664" y="1556792"/>
            <a:ext cx="6912768" cy="1224136"/>
            <a:chOff x="4211960" y="2852936"/>
            <a:chExt cx="6912768" cy="122413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4427984" y="3068960"/>
            <a:ext cx="6467475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7" imgW="51206400" imgH="7315200" progId="Equation.3">
                    <p:embed/>
                  </p:oleObj>
                </mc:Choice>
                <mc:Fallback>
                  <p:oleObj name="Формула" r:id="rId7" imgW="51206400" imgH="73152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27984" y="3068960"/>
                          <a:ext cx="6467475" cy="881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56"/>
          <p:cNvGrpSpPr/>
          <p:nvPr/>
        </p:nvGrpSpPr>
        <p:grpSpPr>
          <a:xfrm>
            <a:off x="1547664" y="1556792"/>
            <a:ext cx="6912768" cy="1224136"/>
            <a:chOff x="5004048" y="2708920"/>
            <a:chExt cx="4937691" cy="122413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6032734" y="2996952"/>
            <a:ext cx="2880320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9" imgW="28651200" imgH="5181600" progId="Equation.3">
                    <p:embed/>
                  </p:oleObj>
                </mc:Choice>
                <mc:Fallback>
                  <p:oleObj name="Формула" r:id="rId9" imgW="28651200" imgH="51816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032734" y="2996952"/>
                          <a:ext cx="2880320" cy="639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547664" y="1556792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1560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34"/>
          <p:cNvGrpSpPr/>
          <p:nvPr/>
        </p:nvGrpSpPr>
        <p:grpSpPr>
          <a:xfrm>
            <a:off x="1547664" y="2924944"/>
            <a:ext cx="6912768" cy="1224136"/>
            <a:chOff x="5004048" y="2852936"/>
            <a:chExt cx="6912768" cy="122413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6444208" y="3140968"/>
            <a:ext cx="3962400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1" imgW="31699200" imgH="5791200" progId="Equation.3">
                    <p:embed/>
                  </p:oleObj>
                </mc:Choice>
                <mc:Fallback>
                  <p:oleObj name="Формула" r:id="rId11" imgW="31699200" imgH="57912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44208" y="3140968"/>
                          <a:ext cx="3962400" cy="7127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Группа 38"/>
          <p:cNvGrpSpPr/>
          <p:nvPr/>
        </p:nvGrpSpPr>
        <p:grpSpPr>
          <a:xfrm>
            <a:off x="1547664" y="2924944"/>
            <a:ext cx="6912768" cy="1224905"/>
            <a:chOff x="5004048" y="2852167"/>
            <a:chExt cx="6912768" cy="122490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6858397" y="2852167"/>
            <a:ext cx="3321050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Формула" r:id="rId13" imgW="27736800" imgH="10363200" progId="Equation.3">
                    <p:embed/>
                  </p:oleObj>
                </mc:Choice>
                <mc:Fallback>
                  <p:oleObj name="Формула" r:id="rId13" imgW="27736800" imgH="10363200" progId="Equation.3">
                    <p:embed/>
                    <p:pic>
                      <p:nvPicPr>
                        <p:cNvPr id="0" name="Изображение 71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58397" y="2852167"/>
                          <a:ext cx="3321050" cy="12049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Группа 52"/>
          <p:cNvGrpSpPr/>
          <p:nvPr/>
        </p:nvGrpSpPr>
        <p:grpSpPr>
          <a:xfrm>
            <a:off x="1547664" y="2924944"/>
            <a:ext cx="6912768" cy="1224136"/>
            <a:chOff x="4211960" y="2852936"/>
            <a:chExt cx="6912768" cy="122413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4524846" y="3069655"/>
            <a:ext cx="6273800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Формула" r:id="rId15" imgW="49682400" imgH="7315200" progId="Equation.3">
                    <p:embed/>
                  </p:oleObj>
                </mc:Choice>
                <mc:Fallback>
                  <p:oleObj name="Формула" r:id="rId15" imgW="49682400" imgH="7315200" progId="Equation.3">
                    <p:embed/>
                    <p:pic>
                      <p:nvPicPr>
                        <p:cNvPr id="0" name="Изображение 71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524846" y="3069655"/>
                          <a:ext cx="6273800" cy="881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" name="Группа 56"/>
          <p:cNvGrpSpPr/>
          <p:nvPr/>
        </p:nvGrpSpPr>
        <p:grpSpPr>
          <a:xfrm>
            <a:off x="1547664" y="2924944"/>
            <a:ext cx="6912768" cy="1224136"/>
            <a:chOff x="5004048" y="2708920"/>
            <a:chExt cx="4937691" cy="1224136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5" name="Object 2"/>
            <p:cNvGraphicFramePr>
              <a:graphicFrameLocks noChangeAspect="1"/>
            </p:cNvGraphicFramePr>
            <p:nvPr/>
          </p:nvGraphicFramePr>
          <p:xfrm>
            <a:off x="6017886" y="2997076"/>
            <a:ext cx="2910794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Формула" r:id="rId17" imgW="28956000" imgH="5181600" progId="Equation.3">
                    <p:embed/>
                  </p:oleObj>
                </mc:Choice>
                <mc:Fallback>
                  <p:oleObj name="Формула" r:id="rId17" imgW="28956000" imgH="5181600" progId="Equation.3">
                    <p:embed/>
                    <p:pic>
                      <p:nvPicPr>
                        <p:cNvPr id="0" name="Изображение 71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017886" y="2997076"/>
                          <a:ext cx="2910794" cy="639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1547664" y="2924944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42930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547664" y="4293096"/>
            <a:ext cx="6912768" cy="1224136"/>
            <a:chOff x="5004048" y="2852936"/>
            <a:chExt cx="6912768" cy="122413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6425009" y="3141365"/>
            <a:ext cx="4000500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Формула" r:id="rId19" imgW="32004000" imgH="5791200" progId="Equation.3">
                    <p:embed/>
                  </p:oleObj>
                </mc:Choice>
                <mc:Fallback>
                  <p:oleObj name="Формула" r:id="rId19" imgW="32004000" imgH="5791200" progId="Equation.3">
                    <p:embed/>
                    <p:pic>
                      <p:nvPicPr>
                        <p:cNvPr id="0" name="Изображение 71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425009" y="3141365"/>
                          <a:ext cx="4000500" cy="7127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Группа 38"/>
          <p:cNvGrpSpPr/>
          <p:nvPr/>
        </p:nvGrpSpPr>
        <p:grpSpPr>
          <a:xfrm>
            <a:off x="1547664" y="4293096"/>
            <a:ext cx="6912768" cy="1225401"/>
            <a:chOff x="5004048" y="2851671"/>
            <a:chExt cx="6912768" cy="1225401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004048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6840934" y="2851671"/>
            <a:ext cx="3357563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Формула" r:id="rId21" imgW="28041600" imgH="10363200" progId="Equation.3">
                    <p:embed/>
                  </p:oleObj>
                </mc:Choice>
                <mc:Fallback>
                  <p:oleObj name="Формула" r:id="rId21" imgW="28041600" imgH="10363200" progId="Equation.3">
                    <p:embed/>
                    <p:pic>
                      <p:nvPicPr>
                        <p:cNvPr id="0" name="Изображение 71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40934" y="2851671"/>
                          <a:ext cx="3357563" cy="12049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Группа 52"/>
          <p:cNvGrpSpPr/>
          <p:nvPr/>
        </p:nvGrpSpPr>
        <p:grpSpPr>
          <a:xfrm>
            <a:off x="1547664" y="4293096"/>
            <a:ext cx="6912768" cy="1224136"/>
            <a:chOff x="4211960" y="2852936"/>
            <a:chExt cx="6912768" cy="122413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211960" y="2852936"/>
              <a:ext cx="691276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4562946" y="3069928"/>
            <a:ext cx="6197600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Формула" r:id="rId23" imgW="49072800" imgH="7315200" progId="Equation.3">
                    <p:embed/>
                  </p:oleObj>
                </mc:Choice>
                <mc:Fallback>
                  <p:oleObj name="Формула" r:id="rId23" imgW="49072800" imgH="7315200" progId="Equation.3">
                    <p:embed/>
                    <p:pic>
                      <p:nvPicPr>
                        <p:cNvPr id="0" name="Изображение 71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562946" y="3069928"/>
                          <a:ext cx="6197600" cy="881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Группа 56"/>
          <p:cNvGrpSpPr/>
          <p:nvPr/>
        </p:nvGrpSpPr>
        <p:grpSpPr>
          <a:xfrm>
            <a:off x="1547664" y="4293096"/>
            <a:ext cx="6912768" cy="1224136"/>
            <a:chOff x="5004048" y="2708920"/>
            <a:chExt cx="4937691" cy="1224136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5004048" y="2708920"/>
              <a:ext cx="4937691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6140351" y="2997349"/>
            <a:ext cx="2665865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Формула" r:id="rId25" imgW="26517600" imgH="5181600" progId="Equation.3">
                    <p:embed/>
                  </p:oleObj>
                </mc:Choice>
                <mc:Fallback>
                  <p:oleObj name="Формула" r:id="rId25" imgW="26517600" imgH="5181600" progId="Equation.3">
                    <p:embed/>
                    <p:pic>
                      <p:nvPicPr>
                        <p:cNvPr id="0" name="Изображение 71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140351" y="2997349"/>
                          <a:ext cx="2665865" cy="639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Прямоугольник 49"/>
          <p:cNvSpPr/>
          <p:nvPr/>
        </p:nvSpPr>
        <p:spPr>
          <a:xfrm>
            <a:off x="1547664" y="4293096"/>
            <a:ext cx="6912768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54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2634</Words>
  <Application>WPS Presentation</Application>
  <PresentationFormat>Экран (4:3)</PresentationFormat>
  <Paragraphs>435</Paragraphs>
  <Slides>29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204</vt:i4>
      </vt:variant>
      <vt:variant>
        <vt:lpstr>幻灯片标题</vt:lpstr>
      </vt:variant>
      <vt:variant>
        <vt:i4>29</vt:i4>
      </vt:variant>
    </vt:vector>
  </HeadingPairs>
  <TitlesOfParts>
    <vt:vector size="24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601</cp:revision>
  <dcterms:created xsi:type="dcterms:W3CDTF">2019-05-22T06:30:00Z</dcterms:created>
  <dcterms:modified xsi:type="dcterms:W3CDTF">2025-02-16T15:57:29Z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736640FEBB754C6AB59DE5DCFF105951_12</vt:lpwstr>
  </property>
  <property fmtid="{D5CDD505-2E9C-101B-9397-08002B2CF9AE}" pid="3" name="KSOProductBuildVer">
    <vt:lpwstr>1049-12.2.0.19805</vt:lpwstr>
  </property>
</Properties>
</file>