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Угол между двумя плоскостями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Двугранный угол</a:t>
            </a:r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3285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5856" y="3861048"/>
                <a:ext cx="5973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O" b="0" i="1" smtClean="0">
                          <a:latin typeface="Cambria Math"/>
                        </a:rPr>
                        <m:t>𝐼𝐿</m:t>
                      </m:r>
                      <m:r>
                        <a:rPr lang="ro-MO" b="0" i="1" smtClean="0">
                          <a:latin typeface="Cambria Math"/>
                        </a:rPr>
                        <m:t>||</m:t>
                      </m:r>
                      <m:r>
                        <a:rPr lang="ro-MO" b="0" i="1" smtClean="0">
                          <a:latin typeface="Cambria Math"/>
                        </a:rPr>
                        <m:t>𝑇𝐺</m:t>
                      </m:r>
                      <m:r>
                        <a:rPr lang="ro-MO" b="0" i="1" smtClean="0"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𝑇𝐺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𝐴𝐿𝐼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861048"/>
                <a:ext cx="597362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19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412776"/>
            <a:ext cx="49685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9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3" y="1412776"/>
            <a:ext cx="916456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3964414"/>
                <a:ext cx="5973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MO" b="0" i="1" smtClean="0">
                          <a:latin typeface="Cambria Math"/>
                        </a:rPr>
                        <m:t>𝐼𝐿</m:t>
                      </m:r>
                      <m:r>
                        <a:rPr lang="ro-MO" b="0" i="1" smtClean="0">
                          <a:latin typeface="Cambria Math"/>
                        </a:rPr>
                        <m:t>||</m:t>
                      </m:r>
                      <m:r>
                        <a:rPr lang="ro-MO" b="0" i="1" smtClean="0">
                          <a:latin typeface="Cambria Math"/>
                        </a:rPr>
                        <m:t>𝑇𝐺</m:t>
                      </m:r>
                      <m:r>
                        <a:rPr lang="ro-MO" b="0" i="1" smtClean="0">
                          <a:latin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𝑇𝐺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𝐴𝐿𝐼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964414"/>
                <a:ext cx="597362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19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412776"/>
            <a:ext cx="49685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0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5514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46" y="1772816"/>
            <a:ext cx="5305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412776"/>
            <a:ext cx="49685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9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909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14" y="3933056"/>
            <a:ext cx="5905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646" y="1772816"/>
            <a:ext cx="558385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412776"/>
            <a:ext cx="49685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9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5245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12776"/>
            <a:ext cx="31683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086100"/>
            <a:ext cx="1628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1412776"/>
            <a:ext cx="191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5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/>
          <a:stretch/>
        </p:blipFill>
        <p:spPr bwMode="auto">
          <a:xfrm>
            <a:off x="-5869" y="1412776"/>
            <a:ext cx="914986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12776"/>
            <a:ext cx="31683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02" y="1412776"/>
            <a:ext cx="191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0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" y="1412776"/>
            <a:ext cx="918133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12776"/>
            <a:ext cx="31683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5085"/>
            <a:ext cx="191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1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69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8" y="1412776"/>
            <a:ext cx="191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412776"/>
            <a:ext cx="31683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33558"/>
            <a:ext cx="1914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412776"/>
            <a:ext cx="31683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8095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90749"/>
            <a:ext cx="3131790" cy="399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tel-pc\Pictures\Без названия (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2" y="2210996"/>
            <a:ext cx="2095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ntel-pc\Pictures\Без названия (7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38412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3999" cy="537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6633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Найдите угол между прямыми </a:t>
            </a:r>
            <a:r>
              <a:rPr lang="ro-RO" dirty="0" smtClean="0"/>
              <a:t>a </a:t>
            </a:r>
            <a:r>
              <a:rPr lang="ru-RU" dirty="0" smtClean="0"/>
              <a:t>и</a:t>
            </a:r>
            <a:r>
              <a:rPr lang="ro-RO" dirty="0" smtClean="0"/>
              <a:t> 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332656"/>
            <a:ext cx="8943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Intel-pc\Pictures\Без названия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" y="3933106"/>
            <a:ext cx="3528392" cy="26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ntel-pc\Pictures\Без названия (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5263"/>
            <a:ext cx="3744416" cy="28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6632"/>
            <a:ext cx="8915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3429000"/>
            <a:ext cx="33432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16633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Найдите угол между прямыми </a:t>
            </a:r>
            <a:r>
              <a:rPr lang="ro-RO" dirty="0"/>
              <a:t>a </a:t>
            </a:r>
            <a:r>
              <a:rPr lang="ru-RU" dirty="0"/>
              <a:t>и</a:t>
            </a:r>
            <a:r>
              <a:rPr lang="ro-RO" dirty="0"/>
              <a:t> b.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43999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16633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Найдите угол между прямыми </a:t>
            </a:r>
            <a:r>
              <a:rPr lang="ro-RO" dirty="0"/>
              <a:t>a </a:t>
            </a:r>
            <a:r>
              <a:rPr lang="ru-RU" dirty="0"/>
              <a:t>и</a:t>
            </a:r>
            <a:r>
              <a:rPr lang="ro-RO" dirty="0"/>
              <a:t> 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839" y="245893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Найдите угол между прямыми </a:t>
            </a:r>
            <a:r>
              <a:rPr lang="ro-RO" dirty="0"/>
              <a:t>a </a:t>
            </a:r>
            <a:r>
              <a:rPr lang="ru-RU" dirty="0"/>
              <a:t>и</a:t>
            </a:r>
            <a:r>
              <a:rPr lang="ro-RO" dirty="0"/>
              <a:t> 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168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16633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Найдите угол между прямыми </a:t>
            </a:r>
            <a:r>
              <a:rPr lang="ro-RO" dirty="0"/>
              <a:t>a </a:t>
            </a:r>
            <a:r>
              <a:rPr lang="ru-RU" dirty="0"/>
              <a:t>и</a:t>
            </a:r>
            <a:r>
              <a:rPr lang="ro-RO" dirty="0"/>
              <a:t> 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7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8580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12776"/>
            <a:ext cx="49685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0759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12776"/>
            <a:ext cx="49685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6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1" y="1412776"/>
            <a:ext cx="9150081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12776"/>
            <a:ext cx="4968552" cy="1760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кубе </a:t>
            </a:r>
            <a:r>
              <a:rPr lang="ro-MO" sz="1600" dirty="0" smtClean="0">
                <a:solidFill>
                  <a:schemeClr val="tx1"/>
                </a:solidFill>
              </a:rPr>
              <a:t>ALGORITM </a:t>
            </a:r>
            <a:r>
              <a:rPr lang="ru-RU" sz="1600" dirty="0" smtClean="0">
                <a:solidFill>
                  <a:schemeClr val="tx1"/>
                </a:solidFill>
              </a:rPr>
              <a:t>найдите величину углов между прямыми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 </a:t>
            </a:r>
            <a:r>
              <a:rPr lang="ro-MO" sz="1600" dirty="0" smtClean="0">
                <a:solidFill>
                  <a:schemeClr val="tx1"/>
                </a:solidFill>
              </a:rPr>
              <a:t>AL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TG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б) </a:t>
            </a:r>
            <a:r>
              <a:rPr lang="ro-MO" sz="1600" dirty="0" smtClean="0">
                <a:solidFill>
                  <a:schemeClr val="tx1"/>
                </a:solidFill>
              </a:rPr>
              <a:t>OM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MT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o-MO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в) </a:t>
            </a:r>
            <a:r>
              <a:rPr lang="ro-MO" sz="1600" dirty="0" smtClean="0">
                <a:solidFill>
                  <a:schemeClr val="tx1"/>
                </a:solidFill>
              </a:rPr>
              <a:t>AG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o-MO" sz="1600" dirty="0" smtClean="0">
                <a:solidFill>
                  <a:schemeClr val="tx1"/>
                </a:solidFill>
              </a:rPr>
              <a:t>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904" y="188640"/>
            <a:ext cx="91440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Задача</a:t>
            </a:r>
            <a:r>
              <a:rPr lang="ro-RO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5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392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Угол между двумя плоскостями  Двугранный угол.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Unghiul dintre două drepte necoplanare.</dc:title>
  <dc:creator>Intel-pc</dc:creator>
  <cp:lastModifiedBy>Microsoft Office</cp:lastModifiedBy>
  <cp:revision>14</cp:revision>
  <dcterms:created xsi:type="dcterms:W3CDTF">2020-11-16T11:12:24Z</dcterms:created>
  <dcterms:modified xsi:type="dcterms:W3CDTF">2021-04-16T09:17:59Z</dcterms:modified>
</cp:coreProperties>
</file>