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0D38A-44EC-4B2D-8E56-ACF113A17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DF17B-3876-4A81-BE13-C30D816F5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F2E80-577B-4E5C-844D-906B8228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FA40-594C-4E8A-9C41-E4755CFD75F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B7DFE-3268-4493-B9BC-CF2AF99AF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534EA-781A-474A-AB27-5A2EE7A10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E3C-0A34-47D0-AF8E-35A8789B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1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CFE9F-2CD9-4C24-BB2F-A0969D9F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F6E1B9-B465-422A-81F8-2E4D6CB3C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D54CF-6F3E-4967-80BA-C57B248E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FA40-594C-4E8A-9C41-E4755CFD75F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39179-0C95-49B8-9479-5CAAFD40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1F406-BE63-4ED3-8032-AE9BAF6B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E3C-0A34-47D0-AF8E-35A8789B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A715A7-E13C-4C72-B05A-E342C8086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9E0EC-4101-4892-B804-847B2C7CA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D0FD2-A558-40E5-8F20-ECCD6677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FA40-594C-4E8A-9C41-E4755CFD75F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F1743-20F7-4CB4-948B-DBED62946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F3A29-332F-4ED9-B6D2-056CB2B94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E3C-0A34-47D0-AF8E-35A8789B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6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57C7D-C62E-46F9-BC2B-36C31C13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C8646-5462-4566-B9AB-0E1D977C9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C5DDE-C3D7-4757-B9D3-38D147EC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FA40-594C-4E8A-9C41-E4755CFD75F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73E38-13E5-47F4-B6E9-0EA5409B5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3C6D6-C60B-41B4-83A1-B91DD658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E3C-0A34-47D0-AF8E-35A8789B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6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82192-F368-4A62-BE16-036F0B38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6EB31-5B9D-4CAB-844C-AD06EC8B0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7AF8E-C617-4C52-9DBA-126C2F0BD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FA40-594C-4E8A-9C41-E4755CFD75F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2CC35-7D33-4FD1-99AD-C2F3FA8E5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5E8CA-67CB-4FC6-97A5-B4A19AD9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E3C-0A34-47D0-AF8E-35A8789B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5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44F68-93FB-4AF3-A119-296CC91C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B9293-FA82-43E2-8B08-887D3B349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8C38B-C743-4E46-B3F5-301ECA43A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1165E-7F72-4FE8-814F-A36DD7BB4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FA40-594C-4E8A-9C41-E4755CFD75F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37050-0FB1-4A03-BD58-BFE6785F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3181B-E597-47D2-B881-966847A7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E3C-0A34-47D0-AF8E-35A8789B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2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BFAE9-698A-4084-B8CA-1DF28223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A144E-A107-4C38-88E0-4D1F98ED0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EE707-BD25-4848-B271-2CF42C33B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F7FB1-F699-4B44-A696-80D324F49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4543D-F632-45CC-96F6-5349D4893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1E0728-1531-409A-BDF3-DCE8CB00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FA40-594C-4E8A-9C41-E4755CFD75F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B2AC81-D475-41B2-A91F-108B7F53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F7A378-1948-486E-9CF6-AEB2A3E96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E3C-0A34-47D0-AF8E-35A8789B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7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E8B5A-F0D7-43A3-8230-2620BFD4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9BABD-E825-41AC-9B7E-B827125D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FA40-594C-4E8A-9C41-E4755CFD75F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5BFBF1-AAF3-49F7-A02B-90589B23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099D5-E3B7-4E57-AEFF-4839F438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E3C-0A34-47D0-AF8E-35A8789B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7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DEB17B-822E-4DE3-9221-997F6BF6E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FA40-594C-4E8A-9C41-E4755CFD75F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2CE5D5-EF5C-4BBA-AABD-1CE095CC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2AEB2-7CD7-40DE-BE5F-03AE7432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E3C-0A34-47D0-AF8E-35A8789B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FEAA8-A219-4168-A18E-84949C93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5C57F-17BE-4C7C-A5B4-D38D3AE2B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FFB15-1DDA-4371-AFB9-9AC0F077D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E4F91-B8BF-497E-B76C-4EA0E7496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FA40-594C-4E8A-9C41-E4755CFD75F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89A69-66A2-48DE-8575-983679DD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BD77B-27C8-48F7-98C0-BFFAAE2A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E3C-0A34-47D0-AF8E-35A8789B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0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1218-5C90-4270-BBE9-B0629A9E0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FB76A0-BF1A-46F3-BE3C-FE62E0C49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F9E59-485A-40E6-9B94-A26722CBB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FCCA6-BAF1-47C3-9067-BCD417364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FA40-594C-4E8A-9C41-E4755CFD75F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AF7F4-181C-43D4-A5A5-11DE77C3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FD28D-D439-45D8-BEBD-0790759B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E3C-0A34-47D0-AF8E-35A8789B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B34C50-FAB1-448C-9570-DF6C8E2B7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502AF-7847-41F3-BB66-AFAEA6081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5A751-6203-4CB4-998C-5DF098C4C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9FA40-594C-4E8A-9C41-E4755CFD75F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20E31-3F30-4757-AB30-CE1E4FBA7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A5296-AA5E-4A67-B72B-952CBA6A8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41E3C-0A34-47D0-AF8E-35A8789B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1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7D52D1-3994-4E5C-B16D-3255AABBB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1" y="1"/>
            <a:ext cx="11096063" cy="6954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B301B4-6818-4551-A363-059B4AD76929}"/>
              </a:ext>
            </a:extLst>
          </p:cNvPr>
          <p:cNvSpPr txBox="1"/>
          <p:nvPr/>
        </p:nvSpPr>
        <p:spPr>
          <a:xfrm>
            <a:off x="527902" y="2947738"/>
            <a:ext cx="842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Moroz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 Ludmila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BCEFB8-09B3-4209-9235-E806B7E1294B}"/>
              </a:ext>
            </a:extLst>
          </p:cNvPr>
          <p:cNvSpPr txBox="1"/>
          <p:nvPr/>
        </p:nvSpPr>
        <p:spPr>
          <a:xfrm>
            <a:off x="8474697" y="21021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DEABD7-F26C-40B5-B1A7-C68A7FE15178}"/>
              </a:ext>
            </a:extLst>
          </p:cNvPr>
          <p:cNvSpPr txBox="1"/>
          <p:nvPr/>
        </p:nvSpPr>
        <p:spPr>
          <a:xfrm>
            <a:off x="817419" y="5122905"/>
            <a:ext cx="193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002060"/>
                </a:solidFill>
              </a:rPr>
              <a:t>HE:TVP</a:t>
            </a:r>
            <a:r>
              <a:rPr lang="ro-RO" b="1">
                <a:solidFill>
                  <a:srgbClr val="002060"/>
                </a:solidFill>
              </a:rPr>
              <a:t>_2022_243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16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Golubitchi Silvia</dc:creator>
  <cp:lastModifiedBy>Валентина Флуерар</cp:lastModifiedBy>
  <cp:revision>9</cp:revision>
  <dcterms:created xsi:type="dcterms:W3CDTF">2022-11-30T09:54:03Z</dcterms:created>
  <dcterms:modified xsi:type="dcterms:W3CDTF">2022-12-05T17:52:43Z</dcterms:modified>
</cp:coreProperties>
</file>