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457D"/>
    <a:srgbClr val="D2E1B5"/>
    <a:srgbClr val="EBF6F9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611559" y="764704"/>
            <a:ext cx="746960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ВПР </a:t>
            </a:r>
            <a:endParaRPr lang="ru-RU" sz="6600" b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6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  <a:endParaRPr lang="ru-RU" sz="66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9399" y="3212976"/>
            <a:ext cx="2452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  <a:endParaRPr lang="ru-RU" sz="54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51520" y="6309320"/>
            <a:ext cx="8712968" cy="3600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</a:t>
            </a:r>
            <a:r>
              <a:rPr lang="ru-RU" sz="1600" b="1" baseline="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256 ГО ЗАТО </a:t>
            </a:r>
            <a:r>
              <a:rPr lang="ru-RU" sz="1600" b="1" baseline="0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г.Фокино</a:t>
            </a:r>
            <a:r>
              <a:rPr lang="ru-RU" sz="1600" b="1" baseline="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Приморский край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709399" y="5301208"/>
            <a:ext cx="1399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5400" b="1" baseline="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ru-RU" sz="5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мка 15"/>
          <p:cNvSpPr/>
          <p:nvPr userDrawn="1"/>
        </p:nvSpPr>
        <p:spPr>
          <a:xfrm>
            <a:off x="0" y="3417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258057" y="4693382"/>
            <a:ext cx="8634423" cy="8958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46844" y="1957078"/>
            <a:ext cx="8645636" cy="8958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530668" y="6091091"/>
            <a:ext cx="2361812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476672"/>
            <a:ext cx="9144000" cy="136815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212" y="3212976"/>
            <a:ext cx="9132787" cy="136815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0" y="3417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2348880"/>
            <a:ext cx="4248472" cy="4104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699456" y="2349555"/>
            <a:ext cx="4248472" cy="4104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08140" y="5445224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260648"/>
            <a:ext cx="4499992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652392" y="260648"/>
            <a:ext cx="4499992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/>
          <p:cNvSpPr/>
          <p:nvPr userDrawn="1"/>
        </p:nvSpPr>
        <p:spPr>
          <a:xfrm>
            <a:off x="0" y="3417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 userDrawn="1"/>
        </p:nvSpPr>
        <p:spPr>
          <a:xfrm>
            <a:off x="5004048" y="548680"/>
            <a:ext cx="3888431" cy="64807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1485" y="1340768"/>
            <a:ext cx="4248472" cy="20882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p.calameoassets.com/140115105635-e602da858a88c29e790d76a86311b791/p1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7940" y="3082284"/>
            <a:ext cx="220778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mmedia.ozone.ru/multimedia/1022696327.jpg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1385647"/>
            <a:ext cx="3922860" cy="339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knigaopt.ru/images/thumbs/1823523225/861796313.jpg"/>
          <p:cNvPicPr>
            <a:picLocks noChangeAspect="1" noChangeArrowheads="1"/>
          </p:cNvPicPr>
          <p:nvPr userDrawn="1"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1979712" y="3645024"/>
            <a:ext cx="2256716" cy="28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ruslania.com/pictures/books_photos/19/190902/o.jp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20135" y="3330545"/>
            <a:ext cx="2232248" cy="289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Рамка 12"/>
          <p:cNvSpPr/>
          <p:nvPr userDrawn="1"/>
        </p:nvSpPr>
        <p:spPr>
          <a:xfrm>
            <a:off x="0" y="3417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07504" y="116632"/>
            <a:ext cx="9036496" cy="6741368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0" y="3417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hyperlink" Target="https://prooge.ru/" TargetMode="External"/><Relationship Id="rId1" Type="http://schemas.openxmlformats.org/officeDocument/2006/relationships/hyperlink" Target="https://kartinkin.net/uploads/posts/2020-11/1606686929_13-p-fon-dlya-prezentatsii-po-matematike-18.p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09360"/>
            <a:ext cx="8692515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какое-нибудь число, расположенное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числами 37,86 и 37,87.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какое-нибудь число, расположенное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числами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68,37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68,38.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37,867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68,377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 запишите в ответ наибольшее из чисел: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9,2     10,5     10,23     9,78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 запишите в ответ наименьшее из чисел: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7,98     9,87     8,79     7,89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endshow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7,89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7633" y="158675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6855" y="2051556"/>
            <a:ext cx="197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2"/>
              </a:rPr>
              <a:t>https://prooge.ru/</a:t>
            </a:r>
            <a:r>
              <a:rPr lang="ru-RU" dirty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 запишите в ответ наибольшее из чисел: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29,29     30,67     29,9     30,7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какое-нибудь число, расположенное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числами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57,18  и  57,19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57,181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 запишите в ответ наибольшее из чисел: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19,19     20,6   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9,9     20,58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какую-нибудь десятичную дробь, расположенную между числами 19,3 и 19,4.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19,35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 запишите в ответ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наименьшее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чисел: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29,29     30,67     29,9     30,7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какое-нибудь число, расположенное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числами  152,7 и 152,77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29,29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152,71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 запишите в ответ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чисел: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1,08     1,3     0,98     1,5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какое-нибудь число, расположенное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числами  137,6 и 137,65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137,61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какую-нибудь десятичную дробь, расположенную между числами 10,4 и 10,5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 запишите в ответ наименьшее из чисел: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29,8     30,1     29,09     30,01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10,45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29,09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какое-нибудь число, расположенное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числами 17,08 и 17,09.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какую-нибудь десятичную дробь, расположенную между числами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11,7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11,8.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17,081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11,77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какое-нибудь число, расположенное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числами 11,04 и 11,05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 запишите в ответ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чисел: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22,71     23,04     23,3     22,08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11,041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23,3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16216" y="6093296"/>
            <a:ext cx="927720" cy="567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rgbClr val="B545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92696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какое-нибудь число, расположенное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числами 25,14 и 25,15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235" y="3429000"/>
            <a:ext cx="8921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 запишите в ответ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наименьшее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чисел: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1,8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0,7     0,69     1,14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51196" y="209264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rgbClr val="B5457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09264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25,141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" action="ppaction://noaction" highlightClick="1"/>
          </p:cNvPr>
          <p:cNvSpPr/>
          <p:nvPr/>
        </p:nvSpPr>
        <p:spPr>
          <a:xfrm>
            <a:off x="384410" y="4835696"/>
            <a:ext cx="2664296" cy="61627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01158" y="4835696"/>
            <a:ext cx="266429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1876</Words>
  <Application>WPS Presentation</Application>
  <PresentationFormat>Экран (4:3)</PresentationFormat>
  <Paragraphs>161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23</cp:revision>
  <dcterms:created xsi:type="dcterms:W3CDTF">2022-09-14T01:12:00Z</dcterms:created>
  <dcterms:modified xsi:type="dcterms:W3CDTF">2024-11-16T13:14:19Z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6866936B076C46DEA5E53FD4ED9C6557_12</vt:lpwstr>
  </property>
  <property fmtid="{D5CDD505-2E9C-101B-9397-08002B2CF9AE}" pid="3" name="KSOProductBuildVer">
    <vt:lpwstr>1049-12.2.0.18911</vt:lpwstr>
  </property>
</Properties>
</file>